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441" y="2514600"/>
            <a:ext cx="9127172" cy="1521823"/>
          </a:xfrm>
        </p:spPr>
        <p:txBody>
          <a:bodyPr/>
          <a:lstStyle/>
          <a:p>
            <a:r>
              <a:rPr lang="en-GB" dirty="0" err="1" smtClean="0"/>
              <a:t>ViewPager</a:t>
            </a:r>
            <a:endParaRPr lang="en-US" dirty="0"/>
          </a:p>
        </p:txBody>
      </p:sp>
      <p:sp>
        <p:nvSpPr>
          <p:cNvPr id="3" name="Subtitle 2"/>
          <p:cNvSpPr>
            <a:spLocks noGrp="1"/>
          </p:cNvSpPr>
          <p:nvPr>
            <p:ph type="subTitle" idx="1"/>
          </p:nvPr>
        </p:nvSpPr>
        <p:spPr>
          <a:xfrm>
            <a:off x="2481943" y="4284617"/>
            <a:ext cx="9022669" cy="2573383"/>
          </a:xfrm>
        </p:spPr>
        <p:txBody>
          <a:bodyPr>
            <a:normAutofit fontScale="92500" lnSpcReduction="10000"/>
          </a:bodyPr>
          <a:lstStyle/>
          <a:p>
            <a:r>
              <a:rPr lang="en-GB" dirty="0" err="1"/>
              <a:t>ViewPager</a:t>
            </a:r>
            <a:r>
              <a:rPr lang="en-GB" dirty="0"/>
              <a:t> is a layout widget that allows the user to flip left and right through pages of data. </a:t>
            </a:r>
            <a:endParaRPr lang="en-GB" dirty="0" smtClean="0"/>
          </a:p>
          <a:p>
            <a:r>
              <a:rPr lang="en-GB" dirty="0" smtClean="0"/>
              <a:t>It </a:t>
            </a:r>
            <a:r>
              <a:rPr lang="en-GB" dirty="0"/>
              <a:t>is commonly used in situations where the user needs to navigate between different pages of content, such as in the case of an app that provides a step-by-step tutorial, or an app that displays a gallery of images</a:t>
            </a:r>
            <a:r>
              <a:rPr lang="en-GB" dirty="0" smtClean="0"/>
              <a:t>.</a:t>
            </a:r>
          </a:p>
          <a:p>
            <a:r>
              <a:rPr lang="en-GB" dirty="0"/>
              <a:t>A </a:t>
            </a:r>
            <a:r>
              <a:rPr lang="en-GB" dirty="0" err="1"/>
              <a:t>ViewPager</a:t>
            </a:r>
            <a:r>
              <a:rPr lang="en-GB" dirty="0"/>
              <a:t> also allows you to add tab layout, which allows to navigate between pages in the </a:t>
            </a:r>
            <a:r>
              <a:rPr lang="en-GB" dirty="0" err="1"/>
              <a:t>viewpager</a:t>
            </a:r>
            <a:r>
              <a:rPr lang="en-GB" dirty="0"/>
              <a:t> by clicking on tab items. </a:t>
            </a:r>
            <a:endParaRPr lang="en-GB" dirty="0" smtClean="0"/>
          </a:p>
          <a:p>
            <a:r>
              <a:rPr lang="en-GB" dirty="0" smtClean="0"/>
              <a:t>You </a:t>
            </a:r>
            <a:r>
              <a:rPr lang="en-GB" dirty="0"/>
              <a:t>can also customize the </a:t>
            </a:r>
            <a:r>
              <a:rPr lang="en-GB" dirty="0" err="1"/>
              <a:t>ViewPager</a:t>
            </a:r>
            <a:r>
              <a:rPr lang="en-GB" dirty="0"/>
              <a:t> by adding various items like </a:t>
            </a:r>
            <a:r>
              <a:rPr lang="en-GB" dirty="0" err="1"/>
              <a:t>pageIndicator</a:t>
            </a:r>
            <a:r>
              <a:rPr lang="en-GB" dirty="0"/>
              <a:t>, swiping gestures and set various style and theme to it.</a:t>
            </a:r>
            <a:endParaRPr lang="en-US" dirty="0"/>
          </a:p>
        </p:txBody>
      </p:sp>
    </p:spTree>
    <p:extLst>
      <p:ext uri="{BB962C8B-B14F-4D97-AF65-F5344CB8AC3E}">
        <p14:creationId xmlns:p14="http://schemas.microsoft.com/office/powerpoint/2010/main" val="74488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Page Adapters</a:t>
            </a:r>
            <a:endParaRPr lang="en-US" dirty="0"/>
          </a:p>
        </p:txBody>
      </p:sp>
      <p:sp>
        <p:nvSpPr>
          <p:cNvPr id="3" name="Content Placeholder 2"/>
          <p:cNvSpPr>
            <a:spLocks noGrp="1"/>
          </p:cNvSpPr>
          <p:nvPr>
            <p:ph idx="1"/>
          </p:nvPr>
        </p:nvSpPr>
        <p:spPr/>
        <p:txBody>
          <a:bodyPr/>
          <a:lstStyle/>
          <a:p>
            <a:r>
              <a:rPr lang="en-GB" dirty="0" smtClean="0"/>
              <a:t>Two main types </a:t>
            </a:r>
          </a:p>
          <a:p>
            <a:r>
              <a:rPr lang="en-GB" dirty="0" err="1" smtClean="0"/>
              <a:t>FragmentPagerAdapter</a:t>
            </a:r>
            <a:endParaRPr lang="en-GB" dirty="0" smtClean="0"/>
          </a:p>
          <a:p>
            <a:r>
              <a:rPr lang="en-GB" dirty="0" err="1" smtClean="0"/>
              <a:t>FragmentState</a:t>
            </a:r>
            <a:r>
              <a:rPr lang="en-GB" dirty="0" err="1"/>
              <a:t>Pager</a:t>
            </a:r>
            <a:r>
              <a:rPr lang="en-GB" dirty="0" err="1" smtClean="0"/>
              <a:t>Adapter</a:t>
            </a:r>
            <a:endParaRPr lang="en-GB" dirty="0"/>
          </a:p>
          <a:p>
            <a:endParaRPr lang="en-US" dirty="0"/>
          </a:p>
        </p:txBody>
      </p:sp>
    </p:spTree>
    <p:extLst>
      <p:ext uri="{BB962C8B-B14F-4D97-AF65-F5344CB8AC3E}">
        <p14:creationId xmlns:p14="http://schemas.microsoft.com/office/powerpoint/2010/main" val="55152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FragmentPagerAdapter</a:t>
            </a:r>
            <a:endParaRPr lang="en-GB" dirty="0"/>
          </a:p>
        </p:txBody>
      </p:sp>
      <p:sp>
        <p:nvSpPr>
          <p:cNvPr id="3" name="Content Placeholder 2"/>
          <p:cNvSpPr>
            <a:spLocks noGrp="1"/>
          </p:cNvSpPr>
          <p:nvPr>
            <p:ph idx="1"/>
          </p:nvPr>
        </p:nvSpPr>
        <p:spPr/>
        <p:txBody>
          <a:bodyPr/>
          <a:lstStyle/>
          <a:p>
            <a:r>
              <a:rPr lang="en-GB" dirty="0" smtClean="0"/>
              <a:t>This </a:t>
            </a:r>
            <a:r>
              <a:rPr lang="en-GB" dirty="0"/>
              <a:t>adapter is used to provide pages to the </a:t>
            </a:r>
            <a:r>
              <a:rPr lang="en-GB" dirty="0" err="1"/>
              <a:t>ViewPager</a:t>
            </a:r>
            <a:r>
              <a:rPr lang="en-GB" dirty="0"/>
              <a:t> by creating and returning instances of Fragment</a:t>
            </a:r>
            <a:r>
              <a:rPr lang="en-GB" dirty="0" smtClean="0"/>
              <a:t>.</a:t>
            </a:r>
          </a:p>
          <a:p>
            <a:r>
              <a:rPr lang="en-GB" dirty="0" smtClean="0"/>
              <a:t> </a:t>
            </a:r>
            <a:r>
              <a:rPr lang="en-GB" dirty="0"/>
              <a:t>It works by instantiating each fragment only once and keeping it in memory while it is visible to the user. </a:t>
            </a:r>
            <a:endParaRPr lang="en-GB" dirty="0" smtClean="0"/>
          </a:p>
          <a:p>
            <a:r>
              <a:rPr lang="en-GB" dirty="0" smtClean="0"/>
              <a:t>This </a:t>
            </a:r>
            <a:r>
              <a:rPr lang="en-GB" dirty="0"/>
              <a:t>means that the fragment's </a:t>
            </a:r>
            <a:r>
              <a:rPr lang="en-GB" dirty="0" err="1"/>
              <a:t>onCreate</a:t>
            </a:r>
            <a:r>
              <a:rPr lang="en-GB" dirty="0"/>
              <a:t>() method will only be called once, but its </a:t>
            </a:r>
            <a:r>
              <a:rPr lang="en-GB" dirty="0" err="1"/>
              <a:t>onDestroyView</a:t>
            </a:r>
            <a:r>
              <a:rPr lang="en-GB" dirty="0"/>
              <a:t>() method may be called multiple times as the user navigates through the pages</a:t>
            </a:r>
            <a:r>
              <a:rPr lang="en-GB" dirty="0" smtClean="0"/>
              <a:t>.</a:t>
            </a:r>
          </a:p>
          <a:p>
            <a:r>
              <a:rPr lang="en-GB" dirty="0" smtClean="0"/>
              <a:t> </a:t>
            </a:r>
            <a:r>
              <a:rPr lang="en-GB" dirty="0"/>
              <a:t>This adapter is well suited for situations where the number of pages is small, and the pages are not likely to change.</a:t>
            </a:r>
            <a:endParaRPr lang="en-US" dirty="0"/>
          </a:p>
        </p:txBody>
      </p:sp>
    </p:spTree>
    <p:extLst>
      <p:ext uri="{BB962C8B-B14F-4D97-AF65-F5344CB8AC3E}">
        <p14:creationId xmlns:p14="http://schemas.microsoft.com/office/powerpoint/2010/main" val="139259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FragmentStatePagerAdapter</a:t>
            </a:r>
            <a:r>
              <a:rPr lang="en-GB" dirty="0"/>
              <a:t/>
            </a:r>
            <a:br>
              <a:rPr lang="en-GB" dirty="0"/>
            </a:br>
            <a:endParaRPr lang="en-US" dirty="0"/>
          </a:p>
        </p:txBody>
      </p:sp>
      <p:sp>
        <p:nvSpPr>
          <p:cNvPr id="3" name="Content Placeholder 2"/>
          <p:cNvSpPr>
            <a:spLocks noGrp="1"/>
          </p:cNvSpPr>
          <p:nvPr>
            <p:ph idx="1"/>
          </p:nvPr>
        </p:nvSpPr>
        <p:spPr/>
        <p:txBody>
          <a:bodyPr/>
          <a:lstStyle/>
          <a:p>
            <a:r>
              <a:rPr lang="en-GB" dirty="0"/>
              <a:t>This adapter is similar to the </a:t>
            </a:r>
            <a:r>
              <a:rPr lang="en-GB" dirty="0" err="1"/>
              <a:t>FragmentPagerAdapter</a:t>
            </a:r>
            <a:r>
              <a:rPr lang="en-GB" dirty="0"/>
              <a:t>, but it works differently in terms of memory management. </a:t>
            </a:r>
            <a:endParaRPr lang="en-GB" dirty="0" smtClean="0"/>
          </a:p>
          <a:p>
            <a:r>
              <a:rPr lang="en-GB" dirty="0" smtClean="0"/>
              <a:t>When </a:t>
            </a:r>
            <a:r>
              <a:rPr lang="en-GB" dirty="0"/>
              <a:t>a user navigates away from a page, the adapter's </a:t>
            </a:r>
            <a:r>
              <a:rPr lang="en-GB" dirty="0" err="1"/>
              <a:t>onDestroy</a:t>
            </a:r>
            <a:r>
              <a:rPr lang="en-GB" dirty="0"/>
              <a:t>() method will be called, and the fragment will be destroyed. </a:t>
            </a:r>
            <a:endParaRPr lang="en-GB" dirty="0" smtClean="0"/>
          </a:p>
          <a:p>
            <a:r>
              <a:rPr lang="en-GB" dirty="0" smtClean="0"/>
              <a:t>This </a:t>
            </a:r>
            <a:r>
              <a:rPr lang="en-GB" dirty="0"/>
              <a:t>means that the fragment's </a:t>
            </a:r>
            <a:r>
              <a:rPr lang="en-GB" dirty="0" err="1"/>
              <a:t>onCreate</a:t>
            </a:r>
            <a:r>
              <a:rPr lang="en-GB" dirty="0"/>
              <a:t>() method will be called each time the user navigates to the page, which can lead to slower loading times and more memory usage. </a:t>
            </a:r>
            <a:endParaRPr lang="en-GB" dirty="0" smtClean="0"/>
          </a:p>
          <a:p>
            <a:r>
              <a:rPr lang="en-GB" dirty="0" smtClean="0"/>
              <a:t>However</a:t>
            </a:r>
            <a:r>
              <a:rPr lang="en-GB" dirty="0"/>
              <a:t>, this adapter is well suited for situations where the number of pages is large, or the pages are likely to change, as it prevents the app from running out of memory due to keeping a large number of fragments in memory.</a:t>
            </a:r>
            <a:endParaRPr lang="en-US" dirty="0"/>
          </a:p>
        </p:txBody>
      </p:sp>
    </p:spTree>
    <p:extLst>
      <p:ext uri="{BB962C8B-B14F-4D97-AF65-F5344CB8AC3E}">
        <p14:creationId xmlns:p14="http://schemas.microsoft.com/office/powerpoint/2010/main" val="267984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set Page Limit</a:t>
            </a:r>
            <a:endParaRPr lang="en-US" dirty="0"/>
          </a:p>
        </p:txBody>
      </p:sp>
      <p:sp>
        <p:nvSpPr>
          <p:cNvPr id="3" name="Content Placeholder 2"/>
          <p:cNvSpPr>
            <a:spLocks noGrp="1"/>
          </p:cNvSpPr>
          <p:nvPr>
            <p:ph idx="1"/>
          </p:nvPr>
        </p:nvSpPr>
        <p:spPr/>
        <p:txBody>
          <a:bodyPr/>
          <a:lstStyle/>
          <a:p>
            <a:r>
              <a:rPr lang="en-GB" dirty="0"/>
              <a:t>You can set a page limit in a </a:t>
            </a:r>
            <a:r>
              <a:rPr lang="en-GB" dirty="0" err="1"/>
              <a:t>ViewPager</a:t>
            </a:r>
            <a:r>
              <a:rPr lang="en-GB" dirty="0"/>
              <a:t> in Android by using the </a:t>
            </a:r>
            <a:r>
              <a:rPr lang="en-GB" dirty="0" smtClean="0"/>
              <a:t>“</a:t>
            </a:r>
            <a:r>
              <a:rPr lang="en-GB" dirty="0" err="1" smtClean="0"/>
              <a:t>setoffscreenPageLimit</a:t>
            </a:r>
            <a:r>
              <a:rPr lang="en-GB" dirty="0" smtClean="0"/>
              <a:t>()” </a:t>
            </a:r>
            <a:r>
              <a:rPr lang="en-GB" dirty="0"/>
              <a:t>method. </a:t>
            </a:r>
            <a:endParaRPr lang="en-GB" dirty="0" smtClean="0"/>
          </a:p>
          <a:p>
            <a:r>
              <a:rPr lang="en-GB" dirty="0" smtClean="0"/>
              <a:t>This </a:t>
            </a:r>
            <a:r>
              <a:rPr lang="en-GB" dirty="0"/>
              <a:t>method takes an integer parameter that represents the number of pages that should be kept in memory on either side of the current page. For example, if you set the </a:t>
            </a:r>
            <a:r>
              <a:rPr lang="en-GB" dirty="0" err="1"/>
              <a:t>offscreen</a:t>
            </a:r>
            <a:r>
              <a:rPr lang="en-GB" dirty="0"/>
              <a:t> page limit to 2, the </a:t>
            </a:r>
            <a:r>
              <a:rPr lang="en-GB" dirty="0" err="1"/>
              <a:t>ViewPager</a:t>
            </a:r>
            <a:r>
              <a:rPr lang="en-GB" dirty="0"/>
              <a:t> will keep 2 pages to the left of the current page and 2 pages to the right of the current page in memory, and the rest will be destroyed</a:t>
            </a:r>
            <a:r>
              <a:rPr lang="en-GB" dirty="0" smtClean="0"/>
              <a:t>.</a:t>
            </a:r>
          </a:p>
          <a:p>
            <a:r>
              <a:rPr lang="en-GB" dirty="0"/>
              <a:t>Code is </a:t>
            </a:r>
            <a:endParaRPr lang="en-GB" dirty="0" smtClean="0"/>
          </a:p>
          <a:p>
            <a:r>
              <a:rPr lang="en-GB" dirty="0" err="1" smtClean="0"/>
              <a:t>ViewPager</a:t>
            </a:r>
            <a:r>
              <a:rPr lang="en-GB" dirty="0" smtClean="0"/>
              <a:t> </a:t>
            </a:r>
            <a:r>
              <a:rPr lang="en-GB" dirty="0" err="1"/>
              <a:t>viewPager</a:t>
            </a:r>
            <a:r>
              <a:rPr lang="en-GB" dirty="0"/>
              <a:t> = findViewById(</a:t>
            </a:r>
            <a:r>
              <a:rPr lang="en-GB" dirty="0" err="1"/>
              <a:t>R.id.view_pager</a:t>
            </a:r>
            <a:r>
              <a:rPr lang="en-GB" dirty="0"/>
              <a:t>);</a:t>
            </a:r>
          </a:p>
          <a:p>
            <a:r>
              <a:rPr lang="en-GB" dirty="0" err="1"/>
              <a:t>viewPager.setOffscreenPageLimit</a:t>
            </a:r>
            <a:r>
              <a:rPr lang="en-GB" dirty="0"/>
              <a:t>(2);</a:t>
            </a:r>
          </a:p>
          <a:p>
            <a:endParaRPr lang="en-US" dirty="0"/>
          </a:p>
        </p:txBody>
      </p:sp>
    </p:spTree>
    <p:extLst>
      <p:ext uri="{BB962C8B-B14F-4D97-AF65-F5344CB8AC3E}">
        <p14:creationId xmlns:p14="http://schemas.microsoft.com/office/powerpoint/2010/main" val="15415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set current page</a:t>
            </a:r>
            <a:endParaRPr lang="en-US" dirty="0"/>
          </a:p>
        </p:txBody>
      </p:sp>
      <p:sp>
        <p:nvSpPr>
          <p:cNvPr id="3" name="Content Placeholder 2"/>
          <p:cNvSpPr>
            <a:spLocks noGrp="1"/>
          </p:cNvSpPr>
          <p:nvPr>
            <p:ph idx="1"/>
          </p:nvPr>
        </p:nvSpPr>
        <p:spPr/>
        <p:txBody>
          <a:bodyPr/>
          <a:lstStyle/>
          <a:p>
            <a:r>
              <a:rPr lang="en-GB" dirty="0"/>
              <a:t>You can set the current page in a </a:t>
            </a:r>
            <a:r>
              <a:rPr lang="en-GB" dirty="0" err="1"/>
              <a:t>ViewPager</a:t>
            </a:r>
            <a:r>
              <a:rPr lang="en-GB" dirty="0"/>
              <a:t> in Android by using </a:t>
            </a:r>
            <a:r>
              <a:rPr lang="en-GB" dirty="0" smtClean="0"/>
              <a:t>the “</a:t>
            </a:r>
            <a:r>
              <a:rPr lang="en-GB" dirty="0" err="1" smtClean="0"/>
              <a:t>setCurrentItem</a:t>
            </a:r>
            <a:r>
              <a:rPr lang="en-GB" dirty="0" smtClean="0"/>
              <a:t>()” </a:t>
            </a:r>
            <a:r>
              <a:rPr lang="en-GB" dirty="0"/>
              <a:t>method. </a:t>
            </a:r>
            <a:endParaRPr lang="en-GB" dirty="0" smtClean="0"/>
          </a:p>
          <a:p>
            <a:r>
              <a:rPr lang="en-GB" dirty="0" smtClean="0"/>
              <a:t>This </a:t>
            </a:r>
            <a:r>
              <a:rPr lang="en-GB" dirty="0"/>
              <a:t>method takes an integer parameter that represents the index of the page you want to set as the current page</a:t>
            </a:r>
            <a:r>
              <a:rPr lang="en-GB" dirty="0" smtClean="0"/>
              <a:t>.</a:t>
            </a:r>
          </a:p>
          <a:p>
            <a:r>
              <a:rPr lang="en-GB" dirty="0" smtClean="0"/>
              <a:t> </a:t>
            </a:r>
            <a:r>
              <a:rPr lang="en-GB" dirty="0"/>
              <a:t>The index is zero-based, so the first page has an index of 0, the second page has an index of 1, and so on</a:t>
            </a:r>
            <a:r>
              <a:rPr lang="en-GB" dirty="0" smtClean="0"/>
              <a:t>.</a:t>
            </a:r>
          </a:p>
          <a:p>
            <a:r>
              <a:rPr lang="en-GB" dirty="0" smtClean="0"/>
              <a:t>Code is</a:t>
            </a:r>
          </a:p>
          <a:p>
            <a:r>
              <a:rPr lang="en-US" dirty="0" err="1"/>
              <a:t>ViewPager</a:t>
            </a:r>
            <a:r>
              <a:rPr lang="en-US" dirty="0"/>
              <a:t> </a:t>
            </a:r>
            <a:r>
              <a:rPr lang="en-US" dirty="0" err="1"/>
              <a:t>viewPager</a:t>
            </a:r>
            <a:r>
              <a:rPr lang="en-US" dirty="0"/>
              <a:t> = </a:t>
            </a:r>
            <a:r>
              <a:rPr lang="en-US" dirty="0" err="1"/>
              <a:t>findViewById</a:t>
            </a:r>
            <a:r>
              <a:rPr lang="en-US" dirty="0"/>
              <a:t>(</a:t>
            </a:r>
            <a:r>
              <a:rPr lang="en-US" dirty="0" err="1"/>
              <a:t>R.id.view_pager</a:t>
            </a:r>
            <a:r>
              <a:rPr lang="en-US" dirty="0"/>
              <a:t>);</a:t>
            </a:r>
          </a:p>
          <a:p>
            <a:r>
              <a:rPr lang="en-US" dirty="0" err="1"/>
              <a:t>viewPager.setCurrentItem</a:t>
            </a:r>
            <a:r>
              <a:rPr lang="en-US" dirty="0"/>
              <a:t>(1);</a:t>
            </a:r>
          </a:p>
          <a:p>
            <a:endParaRPr lang="en-US" dirty="0"/>
          </a:p>
        </p:txBody>
      </p:sp>
    </p:spTree>
    <p:extLst>
      <p:ext uri="{BB962C8B-B14F-4D97-AF65-F5344CB8AC3E}">
        <p14:creationId xmlns:p14="http://schemas.microsoft.com/office/powerpoint/2010/main" val="14671364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529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ViewPager</vt:lpstr>
      <vt:lpstr>Types of Page Adapters</vt:lpstr>
      <vt:lpstr>FragmentPagerAdapter</vt:lpstr>
      <vt:lpstr>FragmentStatePagerAdapter </vt:lpstr>
      <vt:lpstr>How to set Page Limit</vt:lpstr>
      <vt:lpstr>How to set current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ViewPager</dc:title>
  <dc:creator>Muhammad Shehroz Ali Khan</dc:creator>
  <cp:lastModifiedBy>Muhammad Shehroz Ali Khan</cp:lastModifiedBy>
  <cp:revision>2</cp:revision>
  <dcterms:created xsi:type="dcterms:W3CDTF">2023-01-10T10:23:19Z</dcterms:created>
  <dcterms:modified xsi:type="dcterms:W3CDTF">2023-01-10T10:43:12Z</dcterms:modified>
</cp:coreProperties>
</file>