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66" r:id="rId3"/>
    <p:sldId id="267" r:id="rId4"/>
    <p:sldId id="268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8" d="100"/>
          <a:sy n="88" d="100"/>
        </p:scale>
        <p:origin x="3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一些分享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46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預設建構子 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當我們沒有定義建構子時，預設會有一個無參數的建構子，若有自定義建構子的話將不會產生。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231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r>
              <a:rPr lang="zh-TW" altLang="en-US" dirty="0" smtClean="0"/>
              <a:t> </a:t>
            </a:r>
            <a:r>
              <a:rPr lang="en-US" altLang="zh-TW" dirty="0" smtClean="0"/>
              <a:t>pair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若要把兩個資料併在一起，可以用現成的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::pair</a:t>
            </a:r>
            <a:r>
              <a:rPr lang="zh-TW" altLang="en-US" dirty="0" smtClean="0"/>
              <a:t>來完成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first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second</a:t>
            </a:r>
            <a:r>
              <a:rPr lang="zh-TW" altLang="en-US" dirty="0" smtClean="0"/>
              <a:t>來存取元素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若資料是可比較的，則</a:t>
            </a:r>
            <a:r>
              <a:rPr lang="en-US" altLang="zh-TW" dirty="0" smtClean="0"/>
              <a:t>pair</a:t>
            </a:r>
            <a:r>
              <a:rPr lang="zh-TW" altLang="en-US" dirty="0" smtClean="0"/>
              <a:t>以元素的字典序來比較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65" y="3045121"/>
            <a:ext cx="4685620" cy="32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1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C++11</a:t>
            </a:r>
            <a:r>
              <a:rPr lang="zh-TW" altLang="en-US" dirty="0" smtClean="0"/>
              <a:t> </a:t>
            </a:r>
            <a:r>
              <a:rPr lang="en-US" altLang="zh-TW" dirty="0" smtClean="0"/>
              <a:t>tuple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&lt;tuple&gt;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tuple</a:t>
            </a:r>
            <a:r>
              <a:rPr lang="zh-TW" altLang="en-US" dirty="0" smtClean="0"/>
              <a:t>提供三個以上元素的包裝，功能與</a:t>
            </a:r>
            <a:r>
              <a:rPr lang="en-US" altLang="zh-TW" dirty="0" smtClean="0"/>
              <a:t>pair</a:t>
            </a:r>
            <a:r>
              <a:rPr lang="zh-TW" altLang="en-US" dirty="0" smtClean="0"/>
              <a:t>差不多，只是寫法變複雜了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62002"/>
            <a:ext cx="6163780" cy="26680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296" y="2962002"/>
            <a:ext cx="3026229" cy="147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排序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::sort (algorithm)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把一連串的資料加以排序可以獲得一些新的性質</a:t>
            </a:r>
            <a:endParaRPr lang="en-US" altLang="zh-TW" dirty="0"/>
          </a:p>
          <a:p>
            <a:r>
              <a:rPr lang="zh-TW" altLang="en-US" dirty="0" smtClean="0"/>
              <a:t>一般而言，我們不會寫</a:t>
            </a:r>
            <a:r>
              <a:rPr lang="en-US" altLang="zh-TW" dirty="0" smtClean="0"/>
              <a:t>sort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，因為太基礎了</a:t>
            </a:r>
            <a:endParaRPr lang="en-US" altLang="zh-TW" dirty="0" smtClean="0"/>
          </a:p>
          <a:p>
            <a:r>
              <a:rPr lang="en-US" altLang="zh-TW" dirty="0" err="1" smtClean="0"/>
              <a:t>std</a:t>
            </a:r>
            <a:r>
              <a:rPr lang="en-US" altLang="zh-TW" dirty="0" smtClean="0"/>
              <a:t>::sort</a:t>
            </a:r>
            <a:r>
              <a:rPr lang="zh-TW" altLang="en-US" dirty="0" smtClean="0"/>
              <a:t>預設由小排到</a:t>
            </a:r>
            <a:r>
              <a:rPr lang="zh-TW" altLang="en-US" dirty="0" smtClean="0"/>
              <a:t>大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std</a:t>
            </a:r>
            <a:r>
              <a:rPr lang="en-US" altLang="zh-TW" b="1" dirty="0" smtClean="0">
                <a:solidFill>
                  <a:srgbClr val="FF0000"/>
                </a:solidFill>
              </a:rPr>
              <a:t>::sort(</a:t>
            </a:r>
            <a:r>
              <a:rPr lang="zh-TW" altLang="en-US" b="1" dirty="0" smtClean="0">
                <a:solidFill>
                  <a:srgbClr val="FF0000"/>
                </a:solidFill>
              </a:rPr>
              <a:t>指標起點</a:t>
            </a:r>
            <a:r>
              <a:rPr lang="en-US" altLang="zh-TW" b="1" dirty="0" smtClean="0">
                <a:solidFill>
                  <a:srgbClr val="FF0000"/>
                </a:solidFill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</a:rPr>
              <a:t>指標終點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469" y="0"/>
            <a:ext cx="3410673" cy="28868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323" y="3496491"/>
            <a:ext cx="7180664" cy="277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3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std</a:t>
            </a:r>
            <a:r>
              <a:rPr lang="en-US" altLang="zh-TW" dirty="0" smtClean="0"/>
              <a:t>::sort </a:t>
            </a:r>
            <a:r>
              <a:rPr lang="zh-TW" altLang="en-US" dirty="0" smtClean="0"/>
              <a:t>自訂排序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由大排到</a:t>
            </a:r>
            <a:r>
              <a:rPr lang="zh-TW" altLang="en-US" dirty="0" smtClean="0"/>
              <a:t>小 </a:t>
            </a:r>
            <a:r>
              <a:rPr lang="en-US" altLang="zh-TW" b="1" dirty="0" smtClean="0">
                <a:solidFill>
                  <a:srgbClr val="FF0000"/>
                </a:solidFill>
              </a:rPr>
              <a:t>sort</a:t>
            </a:r>
            <a:r>
              <a:rPr lang="en-US" altLang="zh-TW" b="1" dirty="0">
                <a:solidFill>
                  <a:srgbClr val="FF0000"/>
                </a:solidFill>
              </a:rPr>
              <a:t>::sort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指標起點</a:t>
            </a:r>
            <a:r>
              <a:rPr lang="en-US" altLang="zh-TW" b="1" dirty="0" smtClean="0">
                <a:solidFill>
                  <a:srgbClr val="FF0000"/>
                </a:solidFill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</a:rPr>
              <a:t>指標終點</a:t>
            </a:r>
            <a:r>
              <a:rPr lang="en-US" altLang="zh-TW" b="1" dirty="0" smtClean="0">
                <a:solidFill>
                  <a:srgbClr val="FF0000"/>
                </a:solidFill>
              </a:rPr>
              <a:t>,</a:t>
            </a:r>
            <a:r>
              <a:rPr lang="en-US" altLang="zh-TW" b="1" dirty="0">
                <a:solidFill>
                  <a:srgbClr val="FF0000"/>
                </a:solidFill>
              </a:rPr>
              <a:t>greater</a:t>
            </a:r>
            <a:r>
              <a:rPr lang="en-US" altLang="zh-TW" b="1" dirty="0" smtClean="0">
                <a:solidFill>
                  <a:srgbClr val="FF0000"/>
                </a:solidFill>
              </a:rPr>
              <a:t>&lt;&gt;())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functional</a:t>
            </a:r>
            <a:r>
              <a:rPr lang="zh-TW" altLang="en-US" dirty="0" smtClean="0"/>
              <a:t> 裡面內建的函數物件</a:t>
            </a:r>
            <a:r>
              <a:rPr lang="zh-TW" altLang="en-US" dirty="0" smtClean="0"/>
              <a:t>完成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026" y="3291431"/>
            <a:ext cx="6073400" cy="2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7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std</a:t>
            </a:r>
            <a:r>
              <a:rPr lang="en-US" altLang="zh-TW" dirty="0"/>
              <a:t>::sort </a:t>
            </a:r>
            <a:r>
              <a:rPr lang="zh-TW" altLang="en-US" dirty="0"/>
              <a:t>自訂排序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傳入自訂的比較函數</a:t>
            </a:r>
            <a:endParaRPr lang="en-US" altLang="zh-TW" dirty="0" smtClean="0"/>
          </a:p>
          <a:p>
            <a:r>
              <a:rPr lang="en-US" altLang="zh-TW" dirty="0" smtClean="0"/>
              <a:t>C++STL</a:t>
            </a:r>
            <a:r>
              <a:rPr lang="zh-TW" altLang="en-US" dirty="0"/>
              <a:t>預設</a:t>
            </a:r>
            <a:r>
              <a:rPr lang="zh-TW" altLang="en-US" dirty="0" smtClean="0"/>
              <a:t>使用小於來比較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666" y="1400629"/>
            <a:ext cx="5727111" cy="480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std</a:t>
            </a:r>
            <a:r>
              <a:rPr lang="en-US" altLang="zh-TW" dirty="0"/>
              <a:t>::sort </a:t>
            </a:r>
            <a:r>
              <a:rPr lang="zh-TW" altLang="en-US" dirty="0"/>
              <a:t>自訂排序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其他方法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lambda expr</a:t>
            </a:r>
          </a:p>
          <a:p>
            <a:pPr lvl="1"/>
            <a:r>
              <a:rPr lang="en-US" altLang="zh-TW" dirty="0" smtClean="0"/>
              <a:t>operator &lt; overloading</a:t>
            </a:r>
          </a:p>
          <a:p>
            <a:pPr lvl="1"/>
            <a:r>
              <a:rPr lang="zh-TW" altLang="en-US" dirty="0" smtClean="0"/>
              <a:t>自訂</a:t>
            </a:r>
            <a:r>
              <a:rPr lang="en-US" altLang="zh-TW" dirty="0" smtClean="0"/>
              <a:t>function</a:t>
            </a:r>
            <a:r>
              <a:rPr lang="zh-TW" altLang="en-US" dirty="0"/>
              <a:t> </a:t>
            </a:r>
            <a:r>
              <a:rPr lang="en-US" altLang="zh-TW" dirty="0" smtClean="0"/>
              <a:t>object</a:t>
            </a:r>
          </a:p>
          <a:p>
            <a:pPr lvl="1"/>
            <a:r>
              <a:rPr lang="zh-TW" altLang="en-US" dirty="0"/>
              <a:t>雜七雜八</a:t>
            </a:r>
          </a:p>
        </p:txBody>
      </p:sp>
    </p:spTree>
    <p:extLst>
      <p:ext uri="{BB962C8B-B14F-4D97-AF65-F5344CB8AC3E}">
        <p14:creationId xmlns:p14="http://schemas.microsoft.com/office/powerpoint/2010/main" val="242804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</a:t>
            </a:r>
            <a:r>
              <a:rPr lang="zh-TW" altLang="en-US" dirty="0"/>
              <a:t>判定小小疑問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102" y="818516"/>
            <a:ext cx="7762311" cy="24539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35482"/>
            <a:ext cx="81819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1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err="1" smtClean="0"/>
              <a:t>cmath</a:t>
            </a:r>
            <a:endParaRPr lang="en-US" altLang="zh-TW" dirty="0" smtClean="0"/>
          </a:p>
          <a:p>
            <a:r>
              <a:rPr lang="en-US" altLang="zh-TW" dirty="0" smtClean="0"/>
              <a:t>C++</a:t>
            </a:r>
            <a:r>
              <a:rPr lang="zh-TW" altLang="en-US" dirty="0" smtClean="0"/>
              <a:t>裡面 </a:t>
            </a:r>
            <a:r>
              <a:rPr lang="en-US" altLang="zh-TW" dirty="0" smtClean="0"/>
              <a:t>main </a:t>
            </a:r>
            <a:r>
              <a:rPr lang="zh-TW" altLang="en-US" dirty="0" smtClean="0"/>
              <a:t>不需要 </a:t>
            </a:r>
            <a:r>
              <a:rPr lang="en-US" altLang="zh-TW" dirty="0" smtClean="0"/>
              <a:t>void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不要再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宣告過大的陣列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打比賽請宣告全域變數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不要一</a:t>
            </a:r>
            <a:r>
              <a:rPr lang="zh-TW" altLang="en-US" dirty="0"/>
              <a:t>直</a:t>
            </a:r>
            <a:r>
              <a:rPr lang="en-US" altLang="zh-TW" dirty="0" smtClean="0"/>
              <a:t>new 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delete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024" y="273383"/>
            <a:ext cx="5924589" cy="37744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277984"/>
            <a:ext cx="4223213" cy="19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2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O(N)</a:t>
            </a:r>
            <a:r>
              <a:rPr lang="zh-TW" altLang="en-US" dirty="0" smtClean="0"/>
              <a:t>的東西寫成</a:t>
            </a:r>
            <a:r>
              <a:rPr lang="en-US" altLang="zh-TW" dirty="0" smtClean="0"/>
              <a:t>O(N^2)?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29" y="919139"/>
            <a:ext cx="7793973" cy="84434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145" y="2488373"/>
            <a:ext cx="3177540" cy="32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9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物件包</a:t>
            </a:r>
            <a:r>
              <a:rPr lang="zh-TW" altLang="en-US" dirty="0"/>
              <a:t>裝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struct</a:t>
            </a:r>
            <a:r>
              <a:rPr lang="en-US" altLang="zh-TW" dirty="0" smtClean="0"/>
              <a:t>/pair/tuple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63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Struct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有的時候我們需要處理數對或是需要把同意組的資料集合在一起，大一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語言課程中有提到</a:t>
            </a:r>
            <a:r>
              <a:rPr lang="en-US" altLang="zh-TW" dirty="0" err="1" smtClean="0"/>
              <a:t>struct</a:t>
            </a:r>
            <a:r>
              <a:rPr lang="zh-TW" altLang="en-US" dirty="0" smtClean="0"/>
              <a:t>來幫助結合多個變數的功能，在此我們要進一步地來強化用法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33" y="3575364"/>
            <a:ext cx="3948495" cy="160033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088674" y="4991035"/>
            <a:ext cx="266482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C++</a:t>
            </a:r>
            <a:r>
              <a:rPr lang="zh-TW" altLang="en-US" dirty="0" smtClean="0"/>
              <a:t>風格的</a:t>
            </a:r>
            <a:r>
              <a:rPr lang="en-US" altLang="zh-TW" dirty="0" err="1" smtClean="0"/>
              <a:t>Struct</a:t>
            </a:r>
            <a:r>
              <a:rPr lang="zh-TW" altLang="en-US" dirty="0" smtClean="0"/>
              <a:t>定義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6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 </a:t>
            </a:r>
            <a:r>
              <a:rPr lang="zh-TW" altLang="en-US" dirty="0" smtClean="0"/>
              <a:t>建構子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18963" cy="3880773"/>
          </a:xfrm>
        </p:spPr>
        <p:txBody>
          <a:bodyPr/>
          <a:lstStyle/>
          <a:p>
            <a:r>
              <a:rPr lang="zh-TW" altLang="en-US" dirty="0" smtClean="0"/>
              <a:t>當物件被建立</a:t>
            </a:r>
            <a:r>
              <a:rPr lang="en-US" altLang="zh-TW" dirty="0" smtClean="0"/>
              <a:t>(Ex </a:t>
            </a:r>
            <a:r>
              <a:rPr lang="zh-TW" altLang="en-US" dirty="0" smtClean="0"/>
              <a:t>宣告</a:t>
            </a:r>
            <a:r>
              <a:rPr lang="en-US" altLang="zh-TW" dirty="0" smtClean="0"/>
              <a:t>)</a:t>
            </a:r>
            <a:r>
              <a:rPr lang="zh-TW" altLang="en-US" dirty="0" smtClean="0"/>
              <a:t>時，會呼叫的函數，通常用來初始化物件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範例中我們利用建構子把新建立的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內部兩個變數都設定為</a:t>
            </a:r>
            <a:r>
              <a:rPr lang="en-US" altLang="zh-TW" dirty="0" smtClean="0"/>
              <a:t>8</a:t>
            </a:r>
            <a:r>
              <a:rPr lang="en-US" altLang="zh-TW" dirty="0"/>
              <a:t>7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267" y="0"/>
            <a:ext cx="5779733" cy="43935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460" y="4079212"/>
            <a:ext cx="4054525" cy="238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Constructor </a:t>
            </a:r>
            <a:r>
              <a:rPr lang="zh-TW" altLang="en-US" dirty="0" smtClean="0"/>
              <a:t>建</a:t>
            </a:r>
            <a:r>
              <a:rPr lang="zh-TW" altLang="en-US" dirty="0"/>
              <a:t>構</a:t>
            </a:r>
            <a:r>
              <a:rPr lang="zh-TW" altLang="en-US" dirty="0" smtClean="0"/>
              <a:t>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建構子可以有參數傳入數值，用來初始化變數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參數的用法與一般的函數相同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246" y="0"/>
            <a:ext cx="5490754" cy="450461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061165" y="3383279"/>
            <a:ext cx="1619795" cy="35269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6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104 -0.00902 0.00234 -0.01782 0.00312 -0.02685 C 0.00377 -0.0331 0.0043 -0.03935 0.0043 -0.04583 C 0.0043 -0.07176 0.00377 -0.09791 0.00312 -0.12384 C 0.00312 -0.12777 0.00247 -0.13148 0.00208 -0.13541 C 0.00117 -0.14421 0.00104 -0.14444 3.33333E-6 -0.15254 C -0.00039 -0.15949 -0.00065 -0.16643 -0.00117 -0.17338 C -0.0013 -0.17662 -0.00195 -0.17986 -0.00222 -0.18287 C -0.00482 -0.21458 -0.00195 -0.18819 -0.0043 -0.20972 C -0.00404 -0.22361 -0.00417 -0.23773 -0.00326 -0.25162 C -0.00248 -0.26412 -0.00143 -0.26018 0.00104 -0.26875 C 0.00156 -0.27037 0.00169 -0.27245 0.00208 -0.2743 C 0.00234 -0.27685 0.00338 -0.28981 0.0043 -0.29351 C 0.00469 -0.2956 0.00586 -0.29699 0.00638 -0.29907 C 0.00755 -0.30324 0.00846 -0.31319 0.00859 -0.3162 C 0.00885 -0.33333 0.00859 -0.35046 0.00859 -0.36759 " pathEditMode="relative" ptsTypes="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Constructor </a:t>
            </a:r>
            <a:r>
              <a:rPr lang="zh-TW" altLang="en-US" dirty="0"/>
              <a:t>建構子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579775" cy="3880773"/>
          </a:xfrm>
        </p:spPr>
        <p:txBody>
          <a:bodyPr/>
          <a:lstStyle/>
          <a:p>
            <a:r>
              <a:rPr lang="zh-TW" altLang="en-US" dirty="0" smtClean="0"/>
              <a:t>我們可以呼叫變數原本的建構子初始化，語法是在參數後用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接上要呼叫的建構子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418" y="30495"/>
            <a:ext cx="5614582" cy="426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</TotalTime>
  <Words>417</Words>
  <Application>Microsoft Office PowerPoint</Application>
  <PresentationFormat>寬螢幕</PresentationFormat>
  <Paragraphs>54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Trebuchet MS</vt:lpstr>
      <vt:lpstr>Wingdings 3</vt:lpstr>
      <vt:lpstr>多面向</vt:lpstr>
      <vt:lpstr>一些分享</vt:lpstr>
      <vt:lpstr>if判定小小疑問</vt:lpstr>
      <vt:lpstr>PowerPoint 簡報</vt:lpstr>
      <vt:lpstr>PowerPoint 簡報</vt:lpstr>
      <vt:lpstr>物件包裝</vt:lpstr>
      <vt:lpstr>Struct</vt:lpstr>
      <vt:lpstr>Constructor 建構子</vt:lpstr>
      <vt:lpstr>Constructor 建構子</vt:lpstr>
      <vt:lpstr>Constructor 建構子</vt:lpstr>
      <vt:lpstr>預設建構子 obj()</vt:lpstr>
      <vt:lpstr>C++ pair</vt:lpstr>
      <vt:lpstr>C++11 tuple &lt;tuple&gt;</vt:lpstr>
      <vt:lpstr>排序 std::sort (algorithm)</vt:lpstr>
      <vt:lpstr>std::sort 自訂排序</vt:lpstr>
      <vt:lpstr>std::sort 自訂排序</vt:lpstr>
      <vt:lpstr>std::sort 自訂排序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物件包裝</dc:title>
  <dc:creator>李旺陽</dc:creator>
  <cp:lastModifiedBy>蔡和容</cp:lastModifiedBy>
  <cp:revision>29</cp:revision>
  <dcterms:created xsi:type="dcterms:W3CDTF">2017-02-28T09:15:14Z</dcterms:created>
  <dcterms:modified xsi:type="dcterms:W3CDTF">2017-03-06T11:47:14Z</dcterms:modified>
</cp:coreProperties>
</file>