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二分搜尋</a:t>
            </a:r>
            <a:r>
              <a:rPr lang="zh-TW" altLang="en-US" dirty="0"/>
              <a:t>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5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詢問一個序列中有多少元素等於</a:t>
            </a:r>
            <a:r>
              <a:rPr lang="en-US" altLang="zh-TW" dirty="0" smtClean="0"/>
              <a:t>x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51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二分搜尋法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不只可以搜尋有引索的資料，我們也可以用二分搜尋法搜尋單調函數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觀察題目的可行答案是否有單調的關係，如果有，我們可以夾擠出答案是多少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3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NPSC 2012 </a:t>
            </a:r>
            <a:r>
              <a:rPr lang="zh-TW" altLang="en-US" dirty="0"/>
              <a:t>高中組</a:t>
            </a:r>
            <a:r>
              <a:rPr lang="zh-TW" altLang="en-US" dirty="0" smtClean="0"/>
              <a:t>初賽 </a:t>
            </a:r>
            <a:r>
              <a:rPr lang="en-US" altLang="zh-TW" dirty="0" smtClean="0"/>
              <a:t>-</a:t>
            </a:r>
            <a:r>
              <a:rPr lang="zh-TW" altLang="en-US" dirty="0" smtClean="0"/>
              <a:t> 電梯</a:t>
            </a:r>
            <a:r>
              <a:rPr lang="zh-TW" altLang="en-US" dirty="0"/>
              <a:t>向上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有一台電梯限重不知道是多少，但是我們希望要在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趟內，把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FF0000"/>
                </a:solidFill>
              </a:rPr>
              <a:t>正在排隊</a:t>
            </a:r>
            <a:r>
              <a:rPr lang="zh-TW" altLang="en-US" dirty="0" smtClean="0"/>
              <a:t>且憤怒的乘客接走，請問限重最少要是多少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133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三分搜尋法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我們可以利用三分搜尋法搜尋凸函數或是凹函數的頂點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3287519"/>
            <a:ext cx="5585548" cy="34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三分搜尋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(find max)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三分搜尋法顧名思義切三分</a:t>
            </a:r>
            <a:endParaRPr lang="en-US" altLang="zh-TW" dirty="0" smtClean="0"/>
          </a:p>
          <a:p>
            <a:r>
              <a:rPr lang="zh-TW" altLang="en-US" dirty="0" smtClean="0"/>
              <a:t>切法有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黃金比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三等分點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還可以的點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zh-TW" altLang="en-US" dirty="0" smtClean="0">
                <a:solidFill>
                  <a:srgbClr val="FF0000"/>
                </a:solidFill>
              </a:rPr>
              <a:t>比較小</a:t>
            </a:r>
            <a:r>
              <a:rPr lang="zh-TW" altLang="en-US" dirty="0" smtClean="0"/>
              <a:t>的那邊擠</a:t>
            </a:r>
            <a:r>
              <a:rPr lang="zh-TW" altLang="en-US" dirty="0"/>
              <a:t>進</a:t>
            </a:r>
            <a:r>
              <a:rPr lang="zh-TW" altLang="en-US" dirty="0" smtClean="0"/>
              <a:t>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19" y="2356755"/>
            <a:ext cx="5454404" cy="3714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" y="356281"/>
            <a:ext cx="3278777" cy="2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prov</a:t>
            </a:r>
            <a:r>
              <a:rPr lang="zh-TW" altLang="en-US" dirty="0" smtClean="0"/>
              <a:t> 三分搜不會把頂點排除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666999"/>
            <a:ext cx="3845336" cy="3124201"/>
          </a:xfrm>
        </p:spPr>
        <p:txBody>
          <a:bodyPr/>
          <a:lstStyle/>
          <a:p>
            <a:r>
              <a:rPr lang="zh-TW" altLang="en-US" dirty="0" smtClean="0"/>
              <a:t>切割點在異側</a:t>
            </a:r>
            <a:endParaRPr lang="en-US" altLang="zh-TW" dirty="0" smtClean="0"/>
          </a:p>
          <a:p>
            <a:r>
              <a:rPr lang="zh-TW" altLang="en-US" dirty="0" smtClean="0"/>
              <a:t>不管選哪一邊都不會排除頂點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7" y="2778215"/>
            <a:ext cx="6331131" cy="29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prov</a:t>
            </a:r>
            <a:r>
              <a:rPr lang="zh-TW" altLang="en-US" dirty="0" smtClean="0"/>
              <a:t> 三分搜不會把頂點排除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666999"/>
            <a:ext cx="3845336" cy="3124201"/>
          </a:xfrm>
        </p:spPr>
        <p:txBody>
          <a:bodyPr/>
          <a:lstStyle/>
          <a:p>
            <a:r>
              <a:rPr lang="zh-TW" altLang="en-US" dirty="0" smtClean="0"/>
              <a:t>切割點在同側</a:t>
            </a:r>
            <a:endParaRPr lang="en-US" altLang="zh-TW" dirty="0" smtClean="0"/>
          </a:p>
          <a:p>
            <a:r>
              <a:rPr lang="zh-TW" altLang="en-US" dirty="0" smtClean="0"/>
              <a:t>比較小的一進來不排除頂點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75" y="2858043"/>
            <a:ext cx="5982788" cy="27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水精靈的舞蹈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求函數</a:t>
            </a:r>
            <a:endParaRPr lang="en-US" altLang="zh-TW" dirty="0" smtClean="0"/>
          </a:p>
          <a:p>
            <a:r>
              <a:rPr lang="zh-TW" altLang="en-US" dirty="0" smtClean="0"/>
              <a:t>在某個區間的頂點，要用二分搜</a:t>
            </a:r>
            <a:r>
              <a:rPr lang="en-US" altLang="zh-TW" dirty="0" smtClean="0"/>
              <a:t>(</a:t>
            </a:r>
            <a:r>
              <a:rPr lang="zh-TW" altLang="en-US" dirty="0" smtClean="0"/>
              <a:t>微分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或三分搜都可以</a:t>
            </a:r>
            <a:endParaRPr lang="zh-TW" altLang="en-US" dirty="0"/>
          </a:p>
        </p:txBody>
      </p:sp>
      <p:pic>
        <p:nvPicPr>
          <p:cNvPr id="1026" name="Picture 2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66866"/>
            <a:ext cx="4626882" cy="26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12" y="3834762"/>
            <a:ext cx="6007974" cy="3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votes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要</a:t>
            </a:r>
            <a:r>
              <a:rPr lang="zh-TW" altLang="en-US" dirty="0" smtClean="0"/>
              <a:t>不要開放已經</a:t>
            </a:r>
            <a:r>
              <a:rPr lang="en-US" altLang="zh-TW" dirty="0" smtClean="0"/>
              <a:t>AC</a:t>
            </a:r>
            <a:r>
              <a:rPr lang="zh-TW" altLang="en-US" dirty="0" smtClean="0"/>
              <a:t>題目的同學可以看其他人上</a:t>
            </a:r>
            <a:r>
              <a:rPr lang="zh-TW" altLang="en-US" dirty="0"/>
              <a:t>傳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89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如果你覺得你的方法很新潮或是你想分享題目，可以先跟助教說，可以提供你時間分享你的方法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Q20</a:t>
            </a:r>
            <a:r>
              <a:rPr lang="zh-TW" altLang="en-US" dirty="0" smtClean="0"/>
              <a:t>難度比你想的變態當加分題就好</a:t>
            </a:r>
            <a:endParaRPr lang="en-US" altLang="zh-TW" dirty="0" smtClean="0"/>
          </a:p>
          <a:p>
            <a:r>
              <a:rPr lang="zh-TW" altLang="en-US" dirty="0" smtClean="0"/>
              <a:t>伊</a:t>
            </a:r>
            <a:r>
              <a:rPr lang="zh-TW" altLang="en-US" dirty="0"/>
              <a:t>布</a:t>
            </a:r>
            <a:r>
              <a:rPr lang="zh-TW" altLang="en-US" dirty="0" smtClean="0"/>
              <a:t>系列大多數的題目都很變態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41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有序資料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指已經依照某種</a:t>
            </a:r>
            <a:r>
              <a:rPr lang="zh-TW" altLang="en-US" dirty="0"/>
              <a:t>半序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 smtClean="0"/>
              <a:t>關係排列而成的資料</a:t>
            </a:r>
            <a:r>
              <a:rPr lang="en-US" altLang="zh-TW" dirty="0" smtClean="0"/>
              <a:t>(Maybe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sort)</a:t>
            </a:r>
          </a:p>
          <a:p>
            <a:r>
              <a:rPr lang="zh-TW" altLang="en-US" dirty="0" smtClean="0"/>
              <a:t>我們如果有一個滿足半序關係的資料，對於一個元素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，我們可以把資料分成三個部分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55712"/>
              </p:ext>
            </p:extLst>
          </p:nvPr>
        </p:nvGraphicFramePr>
        <p:xfrm>
          <a:off x="2528388" y="4677712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27632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9475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09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2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二分搜尋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個已序的資料我們可以在</a:t>
            </a:r>
            <a:r>
              <a:rPr lang="en-US" altLang="zh-TW" dirty="0" err="1" smtClean="0"/>
              <a:t>logN</a:t>
            </a:r>
            <a:r>
              <a:rPr lang="zh-TW" altLang="en-US" dirty="0" smtClean="0"/>
              <a:t>的時間可以判定元素</a:t>
            </a:r>
            <a:r>
              <a:rPr lang="en-US" altLang="zh-TW" dirty="0" smtClean="0"/>
              <a:t>x</a:t>
            </a:r>
            <a:r>
              <a:rPr lang="zh-TW" altLang="en-US" dirty="0" smtClean="0"/>
              <a:t>是否存在於資料中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59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28" y="2438399"/>
            <a:ext cx="4678544" cy="39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</a:t>
            </a:r>
            <a:r>
              <a:rPr lang="en-US" altLang="zh-TW" dirty="0" err="1" smtClean="0"/>
              <a:t>binary_search</a:t>
            </a:r>
            <a:r>
              <a:rPr lang="en-US" altLang="zh-TW" dirty="0" smtClean="0"/>
              <a:t> &lt;algorithm&gt;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第四個參數可以放</a:t>
            </a:r>
            <a:r>
              <a:rPr lang="en-US" altLang="zh-TW" dirty="0" smtClean="0"/>
              <a:t>compare (see sort)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45" y="3392941"/>
            <a:ext cx="6437537" cy="19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有的時候滿足條件的資料很多，我們在意一些</a:t>
            </a:r>
            <a:r>
              <a:rPr lang="zh-TW" altLang="en-US" b="1" dirty="0" smtClean="0">
                <a:solidFill>
                  <a:srgbClr val="FF0000"/>
                </a:solidFill>
              </a:rPr>
              <a:t>特別的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小於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的資料中，最大資料的是什麼</a:t>
            </a:r>
            <a:r>
              <a:rPr lang="en-US" altLang="zh-TW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等</a:t>
            </a:r>
            <a:r>
              <a:rPr lang="zh-TW" altLang="en-US" dirty="0" smtClean="0"/>
              <a:t>於</a:t>
            </a:r>
            <a:r>
              <a:rPr lang="en-US" altLang="zh-TW" dirty="0"/>
              <a:t>x</a:t>
            </a:r>
            <a:r>
              <a:rPr lang="zh-TW" altLang="en-US" dirty="0"/>
              <a:t>的資料中，</a:t>
            </a:r>
            <a:r>
              <a:rPr lang="zh-TW" altLang="en-US" dirty="0" smtClean="0"/>
              <a:t>最左</a:t>
            </a:r>
            <a:r>
              <a:rPr lang="en-US" altLang="zh-TW" dirty="0" smtClean="0"/>
              <a:t>/</a:t>
            </a:r>
            <a:r>
              <a:rPr lang="zh-TW" altLang="en-US" dirty="0" smtClean="0"/>
              <a:t>右邊資料</a:t>
            </a:r>
            <a:r>
              <a:rPr lang="zh-TW" altLang="en-US" dirty="0"/>
              <a:t>的是什麼</a:t>
            </a:r>
            <a:r>
              <a:rPr lang="en-US" altLang="zh-TW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大於</a:t>
            </a:r>
            <a:r>
              <a:rPr lang="en-US" altLang="zh-TW" dirty="0"/>
              <a:t>x</a:t>
            </a:r>
            <a:r>
              <a:rPr lang="zh-TW" altLang="en-US" dirty="0"/>
              <a:t>的資料中，最大資料的是什麼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92898"/>
              </p:ext>
            </p:extLst>
          </p:nvPr>
        </p:nvGraphicFramePr>
        <p:xfrm>
          <a:off x="1783805" y="4952033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27632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9475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09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26726"/>
                  </a:ext>
                </a:extLst>
              </a:tr>
            </a:tbl>
          </a:graphicData>
        </a:graphic>
      </p:graphicFrame>
      <p:sp>
        <p:nvSpPr>
          <p:cNvPr id="5" name="向上箭號 4"/>
          <p:cNvSpPr/>
          <p:nvPr/>
        </p:nvSpPr>
        <p:spPr>
          <a:xfrm>
            <a:off x="4258491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上箭號 5"/>
          <p:cNvSpPr/>
          <p:nvPr/>
        </p:nvSpPr>
        <p:spPr>
          <a:xfrm>
            <a:off x="4454434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上箭號 6"/>
          <p:cNvSpPr/>
          <p:nvPr/>
        </p:nvSpPr>
        <p:spPr>
          <a:xfrm>
            <a:off x="7032672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7228615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7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3962901" cy="3124201"/>
          </a:xfrm>
        </p:spPr>
        <p:txBody>
          <a:bodyPr/>
          <a:lstStyle/>
          <a:p>
            <a:r>
              <a:rPr lang="zh-TW" altLang="en-US" dirty="0" smtClean="0"/>
              <a:t>我們維護變數</a:t>
            </a:r>
            <a:r>
              <a:rPr lang="en-US" altLang="zh-TW" dirty="0" smtClean="0"/>
              <a:t>L/R</a:t>
            </a:r>
            <a:r>
              <a:rPr lang="zh-TW" altLang="en-US" dirty="0" smtClean="0"/>
              <a:t>，讓</a:t>
            </a:r>
            <a:r>
              <a:rPr lang="en-US" altLang="zh-TW" dirty="0" smtClean="0"/>
              <a:t>L</a:t>
            </a:r>
            <a:r>
              <a:rPr lang="zh-TW" altLang="en-US" dirty="0" smtClean="0"/>
              <a:t>表示小於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的資料，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是大於等於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的資料，夾擠出邊界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54" y="2438399"/>
            <a:ext cx="6093153" cy="3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9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</a:t>
            </a:r>
            <a:r>
              <a:rPr lang="en-US" altLang="zh-TW" dirty="0" err="1" smtClean="0"/>
              <a:t>lower_bound</a:t>
            </a:r>
            <a:r>
              <a:rPr lang="en-US" altLang="zh-TW" dirty="0" smtClean="0"/>
              <a:t> </a:t>
            </a:r>
            <a:r>
              <a:rPr lang="en-US" altLang="zh-TW" dirty="0"/>
              <a:t>&lt;algorithm&gt;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lower_bound</a:t>
            </a:r>
            <a:r>
              <a:rPr lang="zh-TW" altLang="en-US" dirty="0" smtClean="0"/>
              <a:t> 回傳</a:t>
            </a:r>
            <a:r>
              <a:rPr lang="zh-TW" altLang="en-US" b="1" dirty="0" smtClean="0">
                <a:solidFill>
                  <a:srgbClr val="FF0000"/>
                </a:solidFill>
              </a:rPr>
              <a:t>大於等於</a:t>
            </a:r>
            <a:r>
              <a:rPr lang="zh-TW" altLang="en-US" dirty="0" smtClean="0"/>
              <a:t>資料的指標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3967"/>
              </p:ext>
            </p:extLst>
          </p:nvPr>
        </p:nvGraphicFramePr>
        <p:xfrm>
          <a:off x="1783805" y="4952033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27632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9475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09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26726"/>
                  </a:ext>
                </a:extLst>
              </a:tr>
            </a:tbl>
          </a:graphicData>
        </a:graphic>
      </p:graphicFrame>
      <p:sp>
        <p:nvSpPr>
          <p:cNvPr id="5" name="向上箭號 4"/>
          <p:cNvSpPr/>
          <p:nvPr/>
        </p:nvSpPr>
        <p:spPr>
          <a:xfrm>
            <a:off x="4454434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98" y="2575800"/>
            <a:ext cx="6994506" cy="12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</a:t>
            </a:r>
            <a:r>
              <a:rPr lang="en-US" altLang="zh-TW" dirty="0" err="1" smtClean="0"/>
              <a:t>upper_bound</a:t>
            </a:r>
            <a:r>
              <a:rPr lang="en-US" altLang="zh-TW" dirty="0" smtClean="0"/>
              <a:t> </a:t>
            </a:r>
            <a:r>
              <a:rPr lang="en-US" altLang="zh-TW" dirty="0"/>
              <a:t>&lt;algorithm&gt;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upper_bound</a:t>
            </a:r>
            <a:r>
              <a:rPr lang="zh-TW" altLang="en-US" dirty="0" smtClean="0"/>
              <a:t> 回傳</a:t>
            </a:r>
            <a:r>
              <a:rPr lang="zh-TW" altLang="en-US" b="1" dirty="0" smtClean="0">
                <a:solidFill>
                  <a:srgbClr val="FF0000"/>
                </a:solidFill>
              </a:rPr>
              <a:t>大於</a:t>
            </a:r>
            <a:r>
              <a:rPr lang="zh-TW" altLang="en-US" dirty="0" smtClean="0"/>
              <a:t>資料的指標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83805" y="4952033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27632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9475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09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26726"/>
                  </a:ext>
                </a:extLst>
              </a:tr>
            </a:tbl>
          </a:graphicData>
        </a:graphic>
      </p:graphicFrame>
      <p:sp>
        <p:nvSpPr>
          <p:cNvPr id="5" name="向上箭號 4"/>
          <p:cNvSpPr/>
          <p:nvPr/>
        </p:nvSpPr>
        <p:spPr>
          <a:xfrm>
            <a:off x="7210697" y="5460274"/>
            <a:ext cx="195943" cy="559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75" y="2438399"/>
            <a:ext cx="7275429" cy="11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91</TotalTime>
  <Words>510</Words>
  <Application>Microsoft Office PowerPoint</Application>
  <PresentationFormat>寬螢幕</PresentationFormat>
  <Paragraphs>71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新細明體</vt:lpstr>
      <vt:lpstr>Arial</vt:lpstr>
      <vt:lpstr>Corbel</vt:lpstr>
      <vt:lpstr>視差</vt:lpstr>
      <vt:lpstr>二分搜尋法</vt:lpstr>
      <vt:lpstr>有序資料</vt:lpstr>
      <vt:lpstr>二分搜尋法</vt:lpstr>
      <vt:lpstr>Example</vt:lpstr>
      <vt:lpstr>STL binary_search &lt;algorithm&gt;</vt:lpstr>
      <vt:lpstr>more questions</vt:lpstr>
      <vt:lpstr>lower bound</vt:lpstr>
      <vt:lpstr>STL lower_bound &lt;algorithm&gt;</vt:lpstr>
      <vt:lpstr>STL upper_bound &lt;algorithm&gt;</vt:lpstr>
      <vt:lpstr>Question</vt:lpstr>
      <vt:lpstr>二分搜尋法</vt:lpstr>
      <vt:lpstr>NPSC 2012 高中組初賽 - 電梯向上</vt:lpstr>
      <vt:lpstr>三分搜尋法</vt:lpstr>
      <vt:lpstr>三分搜尋法(find max)</vt:lpstr>
      <vt:lpstr>prov 三分搜不會把頂點排除</vt:lpstr>
      <vt:lpstr>prov 三分搜不會把頂點排除</vt:lpstr>
      <vt:lpstr>水精靈的舞蹈 </vt:lpstr>
      <vt:lpstr>some votes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二分搜尋法</dc:title>
  <dc:creator>李旺陽</dc:creator>
  <cp:lastModifiedBy>李旺陽</cp:lastModifiedBy>
  <cp:revision>27</cp:revision>
  <dcterms:created xsi:type="dcterms:W3CDTF">2017-03-11T18:57:05Z</dcterms:created>
  <dcterms:modified xsi:type="dcterms:W3CDTF">2017-03-13T10:44:25Z</dcterms:modified>
</cp:coreProperties>
</file>