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0" r:id="rId2"/>
  </p:sldMasterIdLst>
  <p:notesMasterIdLst>
    <p:notesMasterId r:id="rId33"/>
  </p:notesMasterIdLst>
  <p:sldIdLst>
    <p:sldId id="268" r:id="rId3"/>
    <p:sldId id="270" r:id="rId4"/>
    <p:sldId id="271" r:id="rId5"/>
    <p:sldId id="272" r:id="rId6"/>
    <p:sldId id="273" r:id="rId7"/>
    <p:sldId id="274" r:id="rId8"/>
    <p:sldId id="29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6" r:id="rId27"/>
    <p:sldId id="298" r:id="rId28"/>
    <p:sldId id="299" r:id="rId29"/>
    <p:sldId id="301" r:id="rId30"/>
    <p:sldId id="302" r:id="rId31"/>
    <p:sldId id="30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6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Performance comparison </a:t>
            </a:r>
          </a:p>
          <a:p>
            <a:pPr>
              <a:defRPr/>
            </a:pPr>
            <a:r>
              <a:rPr lang="en-US" altLang="zh-CN"/>
              <a:t>(cross-validation accuracy)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single model</c:v>
                </c:pt>
                <c:pt idx="1">
                  <c:v>voting</c:v>
                </c:pt>
                <c:pt idx="2">
                  <c:v>staking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0.82</c:v>
                </c:pt>
                <c:pt idx="1">
                  <c:v>0.84</c:v>
                </c:pt>
                <c:pt idx="2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A0-465F-B4AB-55DBD40F0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19950560"/>
        <c:axId val="-420016976"/>
      </c:barChart>
      <c:catAx>
        <c:axId val="-419950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20016976"/>
        <c:crosses val="autoZero"/>
        <c:auto val="1"/>
        <c:lblAlgn val="ctr"/>
        <c:lblOffset val="100"/>
        <c:noMultiLvlLbl val="0"/>
      </c:catAx>
      <c:valAx>
        <c:axId val="-42001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1995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Performance comparison </a:t>
            </a:r>
          </a:p>
          <a:p>
            <a:pPr>
              <a:defRPr/>
            </a:pPr>
            <a:r>
              <a:rPr lang="en-US" altLang="zh-CN"/>
              <a:t>(cross-validation accuracy)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single model</c:v>
                </c:pt>
                <c:pt idx="1">
                  <c:v>voting</c:v>
                </c:pt>
                <c:pt idx="2">
                  <c:v>staking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0.82</c:v>
                </c:pt>
                <c:pt idx="1">
                  <c:v>0.84</c:v>
                </c:pt>
                <c:pt idx="2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66-4A35-B416-1D881DB50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19950560"/>
        <c:axId val="-420016976"/>
      </c:barChart>
      <c:catAx>
        <c:axId val="-419950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20016976"/>
        <c:crosses val="autoZero"/>
        <c:auto val="1"/>
        <c:lblAlgn val="ctr"/>
        <c:lblOffset val="100"/>
        <c:noMultiLvlLbl val="0"/>
      </c:catAx>
      <c:valAx>
        <c:axId val="-42001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1995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646CC-7695-4101-B4F7-C1E4BBC9100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8CD4CC9-C4AD-4F1E-89DD-020AC7B9F20A}">
      <dgm:prSet phldrT="[文本]"/>
      <dgm:spPr>
        <a:xfrm>
          <a:off x="4785646" y="1787384"/>
          <a:ext cx="1553138" cy="776569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SVM(Stacking)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827BEA4F-2DA4-4DE3-A5BD-9E719DBA9BD1}" type="parTrans" cxnId="{18F4C481-3AD4-48C3-B54F-F95FF3B4F8B5}">
      <dgm:prSet/>
      <dgm:spPr>
        <a:xfrm rot="10800000">
          <a:off x="6338784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39CC117-0C69-4433-8498-651547B318AF}" type="sibTrans" cxnId="{18F4C481-3AD4-48C3-B54F-F95FF3B4F8B5}">
      <dgm:prSet/>
      <dgm:spPr/>
      <dgm:t>
        <a:bodyPr/>
        <a:lstStyle/>
        <a:p>
          <a:endParaRPr lang="zh-CN" altLang="en-US"/>
        </a:p>
      </dgm:t>
    </dgm:pt>
    <dgm:pt modelId="{DBDD7E9B-38EF-46E9-986A-B88EE2398444}">
      <dgm:prSet phldrT="[文本]"/>
      <dgm:spPr>
        <a:xfrm>
          <a:off x="2611252" y="1274"/>
          <a:ext cx="1553138" cy="776569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Individual Prediction 1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459E00C4-D4C5-41A8-9F85-1913699C1793}" type="parTrans" cxnId="{9C6967C0-DE48-4FF9-9961-5AF791D15F99}">
      <dgm:prSet/>
      <dgm:spPr>
        <a:xfrm rot="15049260">
          <a:off x="3529483" y="1266552"/>
          <a:ext cx="18910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rgbClr val="70AD4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E8B178FE-13F8-445C-B0B3-BAF7212114D5}" type="sibTrans" cxnId="{9C6967C0-DE48-4FF9-9961-5AF791D15F99}">
      <dgm:prSet/>
      <dgm:spPr/>
      <dgm:t>
        <a:bodyPr/>
        <a:lstStyle/>
        <a:p>
          <a:endParaRPr lang="zh-CN" altLang="en-US"/>
        </a:p>
      </dgm:t>
    </dgm:pt>
    <dgm:pt modelId="{E5A1C4D6-A84D-4B55-8686-AC455EFB2DA8}">
      <dgm:prSet phldrT="[文本]"/>
      <dgm:spPr>
        <a:xfrm>
          <a:off x="2611252" y="894329"/>
          <a:ext cx="1553138" cy="776569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Individual Prediction 2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470FD2A5-9BC0-42C6-B2F8-0F8614D53CE1}" type="parTrans" cxnId="{C124D7C5-EBA4-4F94-B7ED-EF1C6FB9ECF7}">
      <dgm:prSet/>
      <dgm:spPr>
        <a:xfrm rot="14110531">
          <a:off x="3931073" y="1713079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rgbClr val="70AD4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4761F689-E899-4455-B700-AC1274CC9B47}" type="sibTrans" cxnId="{C124D7C5-EBA4-4F94-B7ED-EF1C6FB9ECF7}">
      <dgm:prSet/>
      <dgm:spPr/>
      <dgm:t>
        <a:bodyPr/>
        <a:lstStyle/>
        <a:p>
          <a:endParaRPr lang="zh-CN" altLang="en-US"/>
        </a:p>
      </dgm:t>
    </dgm:pt>
    <dgm:pt modelId="{E36885FF-3E12-4501-9A42-CF5BE43CCEC5}">
      <dgm:prSet phldrT="[文本]"/>
      <dgm:spPr>
        <a:xfrm>
          <a:off x="2611252" y="1787384"/>
          <a:ext cx="1553138" cy="776569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Individual Prediction 3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F605A864-BE5C-4897-AD87-AEB255F87F1C}" type="parTrans" cxnId="{AF898044-013A-4488-B644-76EB14098095}">
      <dgm:prSet/>
      <dgm:spPr>
        <a:xfrm rot="10800000">
          <a:off x="4164390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rgbClr val="70AD4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1947AC7A-E2CE-47A3-BA51-C9843F9886D2}" type="sibTrans" cxnId="{AF898044-013A-4488-B644-76EB14098095}">
      <dgm:prSet/>
      <dgm:spPr/>
      <dgm:t>
        <a:bodyPr/>
        <a:lstStyle/>
        <a:p>
          <a:endParaRPr lang="zh-CN" altLang="en-US"/>
        </a:p>
      </dgm:t>
    </dgm:pt>
    <dgm:pt modelId="{F6025C06-EEDF-4AB5-BC37-68B31C86A017}">
      <dgm:prSet phldrT="[文本]"/>
      <dgm:spPr>
        <a:xfrm>
          <a:off x="2611252" y="2680439"/>
          <a:ext cx="1553138" cy="776569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Individual Prediction 4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ACCD2FB6-4C64-4CFA-82C9-7EA7546560BB}" type="parTrans" cxnId="{B334EED7-A37A-403A-AEE3-554B8B1961E2}">
      <dgm:prSet/>
      <dgm:spPr>
        <a:xfrm rot="7489469">
          <a:off x="3931073" y="2606134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rgbClr val="70AD4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C3DC96AA-B8A5-47C9-8299-6BCBD776729F}" type="sibTrans" cxnId="{B334EED7-A37A-403A-AEE3-554B8B1961E2}">
      <dgm:prSet/>
      <dgm:spPr/>
      <dgm:t>
        <a:bodyPr/>
        <a:lstStyle/>
        <a:p>
          <a:endParaRPr lang="zh-CN" altLang="en-US"/>
        </a:p>
      </dgm:t>
    </dgm:pt>
    <dgm:pt modelId="{114D63CB-E0C7-432C-B077-9D5E0BDC094F}">
      <dgm:prSet phldrT="[文本]"/>
      <dgm:spPr>
        <a:xfrm>
          <a:off x="6960040" y="1787384"/>
          <a:ext cx="1553138" cy="776569"/>
        </a:xfrm>
        <a:prstGeom prst="roundRect">
          <a:avLst>
            <a:gd name="adj" fmla="val 10000"/>
          </a:avLst>
        </a:prstGeom>
        <a:solidFill>
          <a:srgbClr val="70AD47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Final Prediction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7CB650E0-4150-4A5A-AF26-2ED75FF0A960}" type="parTrans" cxnId="{89385728-2AF6-41B4-8EEA-6DDAC8573E37}">
      <dgm:prSet/>
      <dgm:spPr/>
      <dgm:t>
        <a:bodyPr/>
        <a:lstStyle/>
        <a:p>
          <a:endParaRPr lang="zh-CN" altLang="en-US"/>
        </a:p>
      </dgm:t>
    </dgm:pt>
    <dgm:pt modelId="{90088CDD-26D3-41AF-841A-6BCA84D2D2CA}" type="sibTrans" cxnId="{89385728-2AF6-41B4-8EEA-6DDAC8573E37}">
      <dgm:prSet/>
      <dgm:spPr/>
      <dgm:t>
        <a:bodyPr/>
        <a:lstStyle/>
        <a:p>
          <a:endParaRPr lang="zh-CN" altLang="en-US"/>
        </a:p>
      </dgm:t>
    </dgm:pt>
    <dgm:pt modelId="{C5674650-86E8-4ABB-9DAF-F7D161135DE0}">
      <dgm:prSet phldrT="[文本]"/>
      <dgm:spPr>
        <a:xfrm>
          <a:off x="436857" y="1274"/>
          <a:ext cx="1553138" cy="77656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Random Forest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BE06D9FB-6980-418C-B040-2BB6A61980A0}" type="parTrans" cxnId="{CDF64203-10DB-4663-82D6-52396207FE21}">
      <dgm:prSet/>
      <dgm:spPr>
        <a:xfrm rot="10800000">
          <a:off x="1989996" y="373497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8088B5DD-CD8E-4986-B719-C2FBC867FE63}" type="sibTrans" cxnId="{CDF64203-10DB-4663-82D6-52396207FE21}">
      <dgm:prSet/>
      <dgm:spPr/>
      <dgm:t>
        <a:bodyPr/>
        <a:lstStyle/>
        <a:p>
          <a:endParaRPr lang="zh-CN" altLang="en-US"/>
        </a:p>
      </dgm:t>
    </dgm:pt>
    <dgm:pt modelId="{8F3E5AC4-131B-4DF2-9423-BA6096E4A73C}">
      <dgm:prSet phldrT="[文本]"/>
      <dgm:spPr>
        <a:xfrm>
          <a:off x="436857" y="894329"/>
          <a:ext cx="1553138" cy="77656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SVM1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63F06CFD-1084-40B3-A916-D4B06120F1B1}" type="parTrans" cxnId="{972C5D14-5F1C-4394-B30C-4A908A87EBFD}">
      <dgm:prSet/>
      <dgm:spPr>
        <a:xfrm rot="10800000">
          <a:off x="1989996" y="1266552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D12BFBA3-D1C3-4EA1-9261-57B64C8E36CB}" type="sibTrans" cxnId="{972C5D14-5F1C-4394-B30C-4A908A87EBFD}">
      <dgm:prSet/>
      <dgm:spPr/>
      <dgm:t>
        <a:bodyPr/>
        <a:lstStyle/>
        <a:p>
          <a:endParaRPr lang="zh-CN" altLang="en-US"/>
        </a:p>
      </dgm:t>
    </dgm:pt>
    <dgm:pt modelId="{556333B4-0371-49A6-B246-217E1020EE44}">
      <dgm:prSet phldrT="[文本]"/>
      <dgm:spPr>
        <a:xfrm>
          <a:off x="436857" y="1787384"/>
          <a:ext cx="1553138" cy="77656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SVM2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B75920E4-795E-4B7C-A91D-A33DC9C70655}" type="parTrans" cxnId="{F08B5D44-B5E3-4F19-82C6-27845DE85309}">
      <dgm:prSet/>
      <dgm:spPr>
        <a:xfrm rot="10800000">
          <a:off x="1989996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891EB0FF-03DE-4E0E-9917-F4AD2B8F3BEA}" type="sibTrans" cxnId="{F08B5D44-B5E3-4F19-82C6-27845DE85309}">
      <dgm:prSet/>
      <dgm:spPr/>
      <dgm:t>
        <a:bodyPr/>
        <a:lstStyle/>
        <a:p>
          <a:endParaRPr lang="zh-CN" altLang="en-US"/>
        </a:p>
      </dgm:t>
    </dgm:pt>
    <dgm:pt modelId="{BFB92F75-F06D-4E03-8BE1-C5A0FB366CF0}">
      <dgm:prSet phldrT="[文本]"/>
      <dgm:spPr>
        <a:xfrm>
          <a:off x="436857" y="2680439"/>
          <a:ext cx="1553138" cy="77656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Logistic Regression Classifier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049C4EB8-1571-4B8B-849E-A6B08859581B}" type="parTrans" cxnId="{1AE4917B-BF55-4614-A33D-CB7D0BD8A090}">
      <dgm:prSet/>
      <dgm:spPr>
        <a:xfrm rot="10800000">
          <a:off x="1989996" y="3052661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22C79833-5FB1-47B5-A0E4-09944D8612FA}" type="sibTrans" cxnId="{1AE4917B-BF55-4614-A33D-CB7D0BD8A090}">
      <dgm:prSet/>
      <dgm:spPr/>
      <dgm:t>
        <a:bodyPr/>
        <a:lstStyle/>
        <a:p>
          <a:endParaRPr lang="zh-CN" altLang="en-US"/>
        </a:p>
      </dgm:t>
    </dgm:pt>
    <dgm:pt modelId="{F8786D07-7A61-496D-85D5-431E86D204BA}">
      <dgm:prSet phldrT="[文本]"/>
      <dgm:spPr>
        <a:xfrm>
          <a:off x="436857" y="3573493"/>
          <a:ext cx="1553138" cy="77656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Naïve Bayes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F81E7955-B4D4-402F-9D14-887B138657F9}" type="parTrans" cxnId="{559EA74A-2B1D-4028-8146-6E6B905B925D}">
      <dgm:prSet/>
      <dgm:spPr>
        <a:xfrm rot="10800000">
          <a:off x="1989996" y="394571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423170F3-FD79-4473-B872-FB6AE37E370F}" type="sibTrans" cxnId="{559EA74A-2B1D-4028-8146-6E6B905B925D}">
      <dgm:prSet/>
      <dgm:spPr/>
      <dgm:t>
        <a:bodyPr/>
        <a:lstStyle/>
        <a:p>
          <a:endParaRPr lang="zh-CN" altLang="en-US"/>
        </a:p>
      </dgm:t>
    </dgm:pt>
    <dgm:pt modelId="{094FA8D5-6A63-4970-B744-5F44E9329BF1}">
      <dgm:prSet phldrT="[文本]"/>
      <dgm:spPr>
        <a:xfrm>
          <a:off x="2611252" y="3573493"/>
          <a:ext cx="1553138" cy="776569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Individual Prediction 5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E1350519-ABB7-4515-BB87-F5DF9D2F9FC3}" type="sibTrans" cxnId="{12B17551-A9FF-4550-ADB3-DA601F04466F}">
      <dgm:prSet/>
      <dgm:spPr/>
      <dgm:t>
        <a:bodyPr/>
        <a:lstStyle/>
        <a:p>
          <a:endParaRPr lang="zh-CN" altLang="en-US"/>
        </a:p>
      </dgm:t>
    </dgm:pt>
    <dgm:pt modelId="{47687C1E-AD1E-4E09-A5C2-1EDBCF87AFE8}" type="parTrans" cxnId="{12B17551-A9FF-4550-ADB3-DA601F04466F}">
      <dgm:prSet/>
      <dgm:spPr>
        <a:xfrm rot="6550740">
          <a:off x="3529483" y="3052661"/>
          <a:ext cx="18910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rgbClr val="70AD4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8D74F2D2-23E5-4EE1-933C-C9B34B6FA05F}" type="pres">
      <dgm:prSet presAssocID="{246646CC-7695-4101-B4F7-C1E4BBC91009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9DE63896-1BC9-42FA-825F-C10920663B1E}" type="pres">
      <dgm:prSet presAssocID="{114D63CB-E0C7-432C-B077-9D5E0BDC094F}" presName="root1" presStyleCnt="0"/>
      <dgm:spPr/>
    </dgm:pt>
    <dgm:pt modelId="{DB03B08B-84A1-4E6F-A903-43A434848136}" type="pres">
      <dgm:prSet presAssocID="{114D63CB-E0C7-432C-B077-9D5E0BDC094F}" presName="LevelOneTextNode" presStyleLbl="node0" presStyleIdx="0" presStyleCnt="1">
        <dgm:presLayoutVars>
          <dgm:chPref val="3"/>
        </dgm:presLayoutVars>
      </dgm:prSet>
      <dgm:spPr/>
    </dgm:pt>
    <dgm:pt modelId="{1044F390-DB42-4A60-A5EC-7FB432CE3ADA}" type="pres">
      <dgm:prSet presAssocID="{114D63CB-E0C7-432C-B077-9D5E0BDC094F}" presName="level2hierChild" presStyleCnt="0"/>
      <dgm:spPr/>
    </dgm:pt>
    <dgm:pt modelId="{6CEDFC0A-D37F-4154-8592-CA6CB93F693A}" type="pres">
      <dgm:prSet presAssocID="{827BEA4F-2DA4-4DE3-A5BD-9E719DBA9BD1}" presName="conn2-1" presStyleLbl="parChTrans1D2" presStyleIdx="0" presStyleCnt="1"/>
      <dgm:spPr/>
    </dgm:pt>
    <dgm:pt modelId="{F320ED8F-D6EE-4BD5-9976-5C7A7B96077F}" type="pres">
      <dgm:prSet presAssocID="{827BEA4F-2DA4-4DE3-A5BD-9E719DBA9BD1}" presName="connTx" presStyleLbl="parChTrans1D2" presStyleIdx="0" presStyleCnt="1"/>
      <dgm:spPr/>
    </dgm:pt>
    <dgm:pt modelId="{6958FF87-3308-4806-8412-22D78B91FD06}" type="pres">
      <dgm:prSet presAssocID="{88CD4CC9-C4AD-4F1E-89DD-020AC7B9F20A}" presName="root2" presStyleCnt="0"/>
      <dgm:spPr/>
    </dgm:pt>
    <dgm:pt modelId="{AA07613F-85F3-44AB-BE3A-D476D6AF267E}" type="pres">
      <dgm:prSet presAssocID="{88CD4CC9-C4AD-4F1E-89DD-020AC7B9F20A}" presName="LevelTwoTextNode" presStyleLbl="node2" presStyleIdx="0" presStyleCnt="1">
        <dgm:presLayoutVars>
          <dgm:chPref val="3"/>
        </dgm:presLayoutVars>
      </dgm:prSet>
      <dgm:spPr/>
    </dgm:pt>
    <dgm:pt modelId="{CBC624FF-1E93-4416-B5B3-3CC0BFD12B1B}" type="pres">
      <dgm:prSet presAssocID="{88CD4CC9-C4AD-4F1E-89DD-020AC7B9F20A}" presName="level3hierChild" presStyleCnt="0"/>
      <dgm:spPr/>
    </dgm:pt>
    <dgm:pt modelId="{49672286-145B-46DD-BEED-B32568C80487}" type="pres">
      <dgm:prSet presAssocID="{459E00C4-D4C5-41A8-9F85-1913699C1793}" presName="conn2-1" presStyleLbl="parChTrans1D3" presStyleIdx="0" presStyleCnt="5"/>
      <dgm:spPr/>
    </dgm:pt>
    <dgm:pt modelId="{DC7BA615-4549-451D-8C9E-3F3EA1D56294}" type="pres">
      <dgm:prSet presAssocID="{459E00C4-D4C5-41A8-9F85-1913699C1793}" presName="connTx" presStyleLbl="parChTrans1D3" presStyleIdx="0" presStyleCnt="5"/>
      <dgm:spPr/>
    </dgm:pt>
    <dgm:pt modelId="{7CA6A96C-5C98-43E8-B035-FA2D53DC74CC}" type="pres">
      <dgm:prSet presAssocID="{DBDD7E9B-38EF-46E9-986A-B88EE2398444}" presName="root2" presStyleCnt="0"/>
      <dgm:spPr/>
    </dgm:pt>
    <dgm:pt modelId="{C022193E-F749-4A63-8EE1-7898B3A74987}" type="pres">
      <dgm:prSet presAssocID="{DBDD7E9B-38EF-46E9-986A-B88EE2398444}" presName="LevelTwoTextNode" presStyleLbl="node3" presStyleIdx="0" presStyleCnt="5">
        <dgm:presLayoutVars>
          <dgm:chPref val="3"/>
        </dgm:presLayoutVars>
      </dgm:prSet>
      <dgm:spPr/>
    </dgm:pt>
    <dgm:pt modelId="{B3E19D2F-3579-47A3-987F-6488D53D76CF}" type="pres">
      <dgm:prSet presAssocID="{DBDD7E9B-38EF-46E9-986A-B88EE2398444}" presName="level3hierChild" presStyleCnt="0"/>
      <dgm:spPr/>
    </dgm:pt>
    <dgm:pt modelId="{258C2445-C9B0-4413-92C5-E7BC0FCA1E3F}" type="pres">
      <dgm:prSet presAssocID="{BE06D9FB-6980-418C-B040-2BB6A61980A0}" presName="conn2-1" presStyleLbl="parChTrans1D4" presStyleIdx="0" presStyleCnt="5"/>
      <dgm:spPr/>
    </dgm:pt>
    <dgm:pt modelId="{AAF4C45C-9004-40D9-9AC9-40ED24281926}" type="pres">
      <dgm:prSet presAssocID="{BE06D9FB-6980-418C-B040-2BB6A61980A0}" presName="connTx" presStyleLbl="parChTrans1D4" presStyleIdx="0" presStyleCnt="5"/>
      <dgm:spPr/>
    </dgm:pt>
    <dgm:pt modelId="{F6549611-5BF4-4466-8639-BA5770AB6860}" type="pres">
      <dgm:prSet presAssocID="{C5674650-86E8-4ABB-9DAF-F7D161135DE0}" presName="root2" presStyleCnt="0"/>
      <dgm:spPr/>
    </dgm:pt>
    <dgm:pt modelId="{9739BBAD-7EFC-491E-A8CB-2B9F7C721FB5}" type="pres">
      <dgm:prSet presAssocID="{C5674650-86E8-4ABB-9DAF-F7D161135DE0}" presName="LevelTwoTextNode" presStyleLbl="node4" presStyleIdx="0" presStyleCnt="5">
        <dgm:presLayoutVars>
          <dgm:chPref val="3"/>
        </dgm:presLayoutVars>
      </dgm:prSet>
      <dgm:spPr/>
    </dgm:pt>
    <dgm:pt modelId="{D71C2EA5-4408-4372-A792-9F2388A97FA9}" type="pres">
      <dgm:prSet presAssocID="{C5674650-86E8-4ABB-9DAF-F7D161135DE0}" presName="level3hierChild" presStyleCnt="0"/>
      <dgm:spPr/>
    </dgm:pt>
    <dgm:pt modelId="{F56BCBDA-BC15-4EBA-8E2E-7EFFB25E888D}" type="pres">
      <dgm:prSet presAssocID="{470FD2A5-9BC0-42C6-B2F8-0F8614D53CE1}" presName="conn2-1" presStyleLbl="parChTrans1D3" presStyleIdx="1" presStyleCnt="5"/>
      <dgm:spPr/>
    </dgm:pt>
    <dgm:pt modelId="{0E1F0357-9E9B-4245-A241-B3F7298A130E}" type="pres">
      <dgm:prSet presAssocID="{470FD2A5-9BC0-42C6-B2F8-0F8614D53CE1}" presName="connTx" presStyleLbl="parChTrans1D3" presStyleIdx="1" presStyleCnt="5"/>
      <dgm:spPr/>
    </dgm:pt>
    <dgm:pt modelId="{D1870B64-5F5E-450A-A381-E5AA22D4FCF8}" type="pres">
      <dgm:prSet presAssocID="{E5A1C4D6-A84D-4B55-8686-AC455EFB2DA8}" presName="root2" presStyleCnt="0"/>
      <dgm:spPr/>
    </dgm:pt>
    <dgm:pt modelId="{28D763AA-E609-455E-941C-4AAAD2935FEF}" type="pres">
      <dgm:prSet presAssocID="{E5A1C4D6-A84D-4B55-8686-AC455EFB2DA8}" presName="LevelTwoTextNode" presStyleLbl="node3" presStyleIdx="1" presStyleCnt="5">
        <dgm:presLayoutVars>
          <dgm:chPref val="3"/>
        </dgm:presLayoutVars>
      </dgm:prSet>
      <dgm:spPr/>
    </dgm:pt>
    <dgm:pt modelId="{866875CE-ED16-4C7F-B91F-7EE6C083E5E0}" type="pres">
      <dgm:prSet presAssocID="{E5A1C4D6-A84D-4B55-8686-AC455EFB2DA8}" presName="level3hierChild" presStyleCnt="0"/>
      <dgm:spPr/>
    </dgm:pt>
    <dgm:pt modelId="{A7BDD18A-E215-447C-9662-A914C883AE4A}" type="pres">
      <dgm:prSet presAssocID="{63F06CFD-1084-40B3-A916-D4B06120F1B1}" presName="conn2-1" presStyleLbl="parChTrans1D4" presStyleIdx="1" presStyleCnt="5"/>
      <dgm:spPr/>
    </dgm:pt>
    <dgm:pt modelId="{BF767123-B45E-48BC-A47F-A1EF7CB29818}" type="pres">
      <dgm:prSet presAssocID="{63F06CFD-1084-40B3-A916-D4B06120F1B1}" presName="connTx" presStyleLbl="parChTrans1D4" presStyleIdx="1" presStyleCnt="5"/>
      <dgm:spPr/>
    </dgm:pt>
    <dgm:pt modelId="{EABB5766-E1D9-492D-AA6F-1CCCDF472FEE}" type="pres">
      <dgm:prSet presAssocID="{8F3E5AC4-131B-4DF2-9423-BA6096E4A73C}" presName="root2" presStyleCnt="0"/>
      <dgm:spPr/>
    </dgm:pt>
    <dgm:pt modelId="{F6211A2E-14BB-426B-8578-B0943D2EA934}" type="pres">
      <dgm:prSet presAssocID="{8F3E5AC4-131B-4DF2-9423-BA6096E4A73C}" presName="LevelTwoTextNode" presStyleLbl="node4" presStyleIdx="1" presStyleCnt="5">
        <dgm:presLayoutVars>
          <dgm:chPref val="3"/>
        </dgm:presLayoutVars>
      </dgm:prSet>
      <dgm:spPr/>
    </dgm:pt>
    <dgm:pt modelId="{11A96B31-14A5-479A-BA34-6851BDF90662}" type="pres">
      <dgm:prSet presAssocID="{8F3E5AC4-131B-4DF2-9423-BA6096E4A73C}" presName="level3hierChild" presStyleCnt="0"/>
      <dgm:spPr/>
    </dgm:pt>
    <dgm:pt modelId="{D0FD406A-388A-4411-8B0C-72D92794B3FE}" type="pres">
      <dgm:prSet presAssocID="{F605A864-BE5C-4897-AD87-AEB255F87F1C}" presName="conn2-1" presStyleLbl="parChTrans1D3" presStyleIdx="2" presStyleCnt="5"/>
      <dgm:spPr/>
    </dgm:pt>
    <dgm:pt modelId="{331CD39E-0DF3-41EA-9B46-3748A09083B7}" type="pres">
      <dgm:prSet presAssocID="{F605A864-BE5C-4897-AD87-AEB255F87F1C}" presName="connTx" presStyleLbl="parChTrans1D3" presStyleIdx="2" presStyleCnt="5"/>
      <dgm:spPr/>
    </dgm:pt>
    <dgm:pt modelId="{1A0B5FE0-7405-4E8A-BD9D-F605A789931D}" type="pres">
      <dgm:prSet presAssocID="{E36885FF-3E12-4501-9A42-CF5BE43CCEC5}" presName="root2" presStyleCnt="0"/>
      <dgm:spPr/>
    </dgm:pt>
    <dgm:pt modelId="{BE01117F-D4FF-4683-8C65-9D8312E46AE3}" type="pres">
      <dgm:prSet presAssocID="{E36885FF-3E12-4501-9A42-CF5BE43CCEC5}" presName="LevelTwoTextNode" presStyleLbl="node3" presStyleIdx="2" presStyleCnt="5">
        <dgm:presLayoutVars>
          <dgm:chPref val="3"/>
        </dgm:presLayoutVars>
      </dgm:prSet>
      <dgm:spPr/>
    </dgm:pt>
    <dgm:pt modelId="{EC8767BD-AE09-469A-90F1-7EF9358BFE2A}" type="pres">
      <dgm:prSet presAssocID="{E36885FF-3E12-4501-9A42-CF5BE43CCEC5}" presName="level3hierChild" presStyleCnt="0"/>
      <dgm:spPr/>
    </dgm:pt>
    <dgm:pt modelId="{E63A681F-3868-449B-A324-BF4CEC5D7750}" type="pres">
      <dgm:prSet presAssocID="{B75920E4-795E-4B7C-A91D-A33DC9C70655}" presName="conn2-1" presStyleLbl="parChTrans1D4" presStyleIdx="2" presStyleCnt="5"/>
      <dgm:spPr/>
    </dgm:pt>
    <dgm:pt modelId="{F101BFDA-4832-4F9D-A7A8-48B1BBB6E9D7}" type="pres">
      <dgm:prSet presAssocID="{B75920E4-795E-4B7C-A91D-A33DC9C70655}" presName="connTx" presStyleLbl="parChTrans1D4" presStyleIdx="2" presStyleCnt="5"/>
      <dgm:spPr/>
    </dgm:pt>
    <dgm:pt modelId="{8530C373-7BDB-4F59-9DF8-DE569BFCB006}" type="pres">
      <dgm:prSet presAssocID="{556333B4-0371-49A6-B246-217E1020EE44}" presName="root2" presStyleCnt="0"/>
      <dgm:spPr/>
    </dgm:pt>
    <dgm:pt modelId="{F28442EB-8ABF-4C06-8876-983ADA0DB7C7}" type="pres">
      <dgm:prSet presAssocID="{556333B4-0371-49A6-B246-217E1020EE44}" presName="LevelTwoTextNode" presStyleLbl="node4" presStyleIdx="2" presStyleCnt="5">
        <dgm:presLayoutVars>
          <dgm:chPref val="3"/>
        </dgm:presLayoutVars>
      </dgm:prSet>
      <dgm:spPr/>
    </dgm:pt>
    <dgm:pt modelId="{24A2B233-4B3C-4B4A-BAEC-0BC665DA5C5E}" type="pres">
      <dgm:prSet presAssocID="{556333B4-0371-49A6-B246-217E1020EE44}" presName="level3hierChild" presStyleCnt="0"/>
      <dgm:spPr/>
    </dgm:pt>
    <dgm:pt modelId="{F22F8BD4-3326-4AC4-B7D5-13CC276E565A}" type="pres">
      <dgm:prSet presAssocID="{ACCD2FB6-4C64-4CFA-82C9-7EA7546560BB}" presName="conn2-1" presStyleLbl="parChTrans1D3" presStyleIdx="3" presStyleCnt="5"/>
      <dgm:spPr/>
    </dgm:pt>
    <dgm:pt modelId="{DC3CC29A-1692-4CC4-BD2D-E8DCCD25DFF4}" type="pres">
      <dgm:prSet presAssocID="{ACCD2FB6-4C64-4CFA-82C9-7EA7546560BB}" presName="connTx" presStyleLbl="parChTrans1D3" presStyleIdx="3" presStyleCnt="5"/>
      <dgm:spPr/>
    </dgm:pt>
    <dgm:pt modelId="{B01DF0CF-DAD1-4504-8488-93D6F1940A13}" type="pres">
      <dgm:prSet presAssocID="{F6025C06-EEDF-4AB5-BC37-68B31C86A017}" presName="root2" presStyleCnt="0"/>
      <dgm:spPr/>
    </dgm:pt>
    <dgm:pt modelId="{33AD26AD-AEE8-442E-BE2A-7EDD3109B6A4}" type="pres">
      <dgm:prSet presAssocID="{F6025C06-EEDF-4AB5-BC37-68B31C86A017}" presName="LevelTwoTextNode" presStyleLbl="node3" presStyleIdx="3" presStyleCnt="5">
        <dgm:presLayoutVars>
          <dgm:chPref val="3"/>
        </dgm:presLayoutVars>
      </dgm:prSet>
      <dgm:spPr/>
    </dgm:pt>
    <dgm:pt modelId="{5F0F55C0-3C9D-4354-A7F9-4AE6E7978641}" type="pres">
      <dgm:prSet presAssocID="{F6025C06-EEDF-4AB5-BC37-68B31C86A017}" presName="level3hierChild" presStyleCnt="0"/>
      <dgm:spPr/>
    </dgm:pt>
    <dgm:pt modelId="{9CED930D-348D-4EA6-A02A-4D54A040D26B}" type="pres">
      <dgm:prSet presAssocID="{049C4EB8-1571-4B8B-849E-A6B08859581B}" presName="conn2-1" presStyleLbl="parChTrans1D4" presStyleIdx="3" presStyleCnt="5"/>
      <dgm:spPr/>
    </dgm:pt>
    <dgm:pt modelId="{ED59FD4A-A145-485E-8466-6FB09123E3A5}" type="pres">
      <dgm:prSet presAssocID="{049C4EB8-1571-4B8B-849E-A6B08859581B}" presName="connTx" presStyleLbl="parChTrans1D4" presStyleIdx="3" presStyleCnt="5"/>
      <dgm:spPr/>
    </dgm:pt>
    <dgm:pt modelId="{FAF2F28B-8614-48B8-8A2F-3D13FB53576A}" type="pres">
      <dgm:prSet presAssocID="{BFB92F75-F06D-4E03-8BE1-C5A0FB366CF0}" presName="root2" presStyleCnt="0"/>
      <dgm:spPr/>
    </dgm:pt>
    <dgm:pt modelId="{528A3B93-E7B6-47C5-967A-EF3FD2EC6C72}" type="pres">
      <dgm:prSet presAssocID="{BFB92F75-F06D-4E03-8BE1-C5A0FB366CF0}" presName="LevelTwoTextNode" presStyleLbl="node4" presStyleIdx="3" presStyleCnt="5">
        <dgm:presLayoutVars>
          <dgm:chPref val="3"/>
        </dgm:presLayoutVars>
      </dgm:prSet>
      <dgm:spPr/>
    </dgm:pt>
    <dgm:pt modelId="{235AFF3E-27F2-4F4A-801C-0A9E1A452ADF}" type="pres">
      <dgm:prSet presAssocID="{BFB92F75-F06D-4E03-8BE1-C5A0FB366CF0}" presName="level3hierChild" presStyleCnt="0"/>
      <dgm:spPr/>
    </dgm:pt>
    <dgm:pt modelId="{86AFD231-6FDA-416D-9811-96EC8BAF5019}" type="pres">
      <dgm:prSet presAssocID="{47687C1E-AD1E-4E09-A5C2-1EDBCF87AFE8}" presName="conn2-1" presStyleLbl="parChTrans1D3" presStyleIdx="4" presStyleCnt="5"/>
      <dgm:spPr/>
    </dgm:pt>
    <dgm:pt modelId="{00BD9C91-F1FF-4F7D-9109-124AFCCBD4C6}" type="pres">
      <dgm:prSet presAssocID="{47687C1E-AD1E-4E09-A5C2-1EDBCF87AFE8}" presName="connTx" presStyleLbl="parChTrans1D3" presStyleIdx="4" presStyleCnt="5"/>
      <dgm:spPr/>
    </dgm:pt>
    <dgm:pt modelId="{D6F2F9AA-ECCA-4E0F-8E87-BA3D4F23D375}" type="pres">
      <dgm:prSet presAssocID="{094FA8D5-6A63-4970-B744-5F44E9329BF1}" presName="root2" presStyleCnt="0"/>
      <dgm:spPr/>
    </dgm:pt>
    <dgm:pt modelId="{919C3428-6FB5-4251-9541-BADE05DA684D}" type="pres">
      <dgm:prSet presAssocID="{094FA8D5-6A63-4970-B744-5F44E9329BF1}" presName="LevelTwoTextNode" presStyleLbl="node3" presStyleIdx="4" presStyleCnt="5">
        <dgm:presLayoutVars>
          <dgm:chPref val="3"/>
        </dgm:presLayoutVars>
      </dgm:prSet>
      <dgm:spPr/>
    </dgm:pt>
    <dgm:pt modelId="{EFC70A8E-ED20-40A6-9731-72702956F168}" type="pres">
      <dgm:prSet presAssocID="{094FA8D5-6A63-4970-B744-5F44E9329BF1}" presName="level3hierChild" presStyleCnt="0"/>
      <dgm:spPr/>
    </dgm:pt>
    <dgm:pt modelId="{5F74D59C-C875-4A2F-A783-5C73E29A32AA}" type="pres">
      <dgm:prSet presAssocID="{F81E7955-B4D4-402F-9D14-887B138657F9}" presName="conn2-1" presStyleLbl="parChTrans1D4" presStyleIdx="4" presStyleCnt="5"/>
      <dgm:spPr/>
    </dgm:pt>
    <dgm:pt modelId="{4A88DC9F-4564-4D13-A551-F3F07C085B76}" type="pres">
      <dgm:prSet presAssocID="{F81E7955-B4D4-402F-9D14-887B138657F9}" presName="connTx" presStyleLbl="parChTrans1D4" presStyleIdx="4" presStyleCnt="5"/>
      <dgm:spPr/>
    </dgm:pt>
    <dgm:pt modelId="{323F9E57-5A2C-49B8-969A-6ECA08206AAB}" type="pres">
      <dgm:prSet presAssocID="{F8786D07-7A61-496D-85D5-431E86D204BA}" presName="root2" presStyleCnt="0"/>
      <dgm:spPr/>
    </dgm:pt>
    <dgm:pt modelId="{0E8A6BFF-2FB9-4EE6-B21E-166E0CA42ECD}" type="pres">
      <dgm:prSet presAssocID="{F8786D07-7A61-496D-85D5-431E86D204BA}" presName="LevelTwoTextNode" presStyleLbl="node4" presStyleIdx="4" presStyleCnt="5">
        <dgm:presLayoutVars>
          <dgm:chPref val="3"/>
        </dgm:presLayoutVars>
      </dgm:prSet>
      <dgm:spPr/>
    </dgm:pt>
    <dgm:pt modelId="{9F0D94CC-43BF-4B17-B456-572F7A1188F3}" type="pres">
      <dgm:prSet presAssocID="{F8786D07-7A61-496D-85D5-431E86D204BA}" presName="level3hierChild" presStyleCnt="0"/>
      <dgm:spPr/>
    </dgm:pt>
  </dgm:ptLst>
  <dgm:cxnLst>
    <dgm:cxn modelId="{3ACA3200-A31E-487A-8A0D-F0888B91550E}" type="presOf" srcId="{246646CC-7695-4101-B4F7-C1E4BBC91009}" destId="{8D74F2D2-23E5-4EE1-933C-C9B34B6FA05F}" srcOrd="0" destOrd="0" presId="urn:microsoft.com/office/officeart/2005/8/layout/hierarchy2"/>
    <dgm:cxn modelId="{CDF64203-10DB-4663-82D6-52396207FE21}" srcId="{DBDD7E9B-38EF-46E9-986A-B88EE2398444}" destId="{C5674650-86E8-4ABB-9DAF-F7D161135DE0}" srcOrd="0" destOrd="0" parTransId="{BE06D9FB-6980-418C-B040-2BB6A61980A0}" sibTransId="{8088B5DD-CD8E-4986-B719-C2FBC867FE63}"/>
    <dgm:cxn modelId="{333A2D0E-7293-443F-AF34-414838AC3DD5}" type="presOf" srcId="{470FD2A5-9BC0-42C6-B2F8-0F8614D53CE1}" destId="{F56BCBDA-BC15-4EBA-8E2E-7EFFB25E888D}" srcOrd="0" destOrd="0" presId="urn:microsoft.com/office/officeart/2005/8/layout/hierarchy2"/>
    <dgm:cxn modelId="{972C5D14-5F1C-4394-B30C-4A908A87EBFD}" srcId="{E5A1C4D6-A84D-4B55-8686-AC455EFB2DA8}" destId="{8F3E5AC4-131B-4DF2-9423-BA6096E4A73C}" srcOrd="0" destOrd="0" parTransId="{63F06CFD-1084-40B3-A916-D4B06120F1B1}" sibTransId="{D12BFBA3-D1C3-4EA1-9261-57B64C8E36CB}"/>
    <dgm:cxn modelId="{06B4E015-75A4-4A00-AF00-F42AF39AC906}" type="presOf" srcId="{F81E7955-B4D4-402F-9D14-887B138657F9}" destId="{5F74D59C-C875-4A2F-A783-5C73E29A32AA}" srcOrd="0" destOrd="0" presId="urn:microsoft.com/office/officeart/2005/8/layout/hierarchy2"/>
    <dgm:cxn modelId="{28278D1A-6D4B-480F-8270-76BA55BBC46C}" type="presOf" srcId="{BE06D9FB-6980-418C-B040-2BB6A61980A0}" destId="{258C2445-C9B0-4413-92C5-E7BC0FCA1E3F}" srcOrd="0" destOrd="0" presId="urn:microsoft.com/office/officeart/2005/8/layout/hierarchy2"/>
    <dgm:cxn modelId="{BBC44A1C-010F-4F70-8278-3DE1155F2F1D}" type="presOf" srcId="{ACCD2FB6-4C64-4CFA-82C9-7EA7546560BB}" destId="{F22F8BD4-3326-4AC4-B7D5-13CC276E565A}" srcOrd="0" destOrd="0" presId="urn:microsoft.com/office/officeart/2005/8/layout/hierarchy2"/>
    <dgm:cxn modelId="{DA3B8D1F-0554-4545-AA93-49748CC60620}" type="presOf" srcId="{ACCD2FB6-4C64-4CFA-82C9-7EA7546560BB}" destId="{DC3CC29A-1692-4CC4-BD2D-E8DCCD25DFF4}" srcOrd="1" destOrd="0" presId="urn:microsoft.com/office/officeart/2005/8/layout/hierarchy2"/>
    <dgm:cxn modelId="{89385728-2AF6-41B4-8EEA-6DDAC8573E37}" srcId="{246646CC-7695-4101-B4F7-C1E4BBC91009}" destId="{114D63CB-E0C7-432C-B077-9D5E0BDC094F}" srcOrd="0" destOrd="0" parTransId="{7CB650E0-4150-4A5A-AF26-2ED75FF0A960}" sibTransId="{90088CDD-26D3-41AF-841A-6BCA84D2D2CA}"/>
    <dgm:cxn modelId="{5EEBC832-5315-454C-989C-3CEC256C35AA}" type="presOf" srcId="{47687C1E-AD1E-4E09-A5C2-1EDBCF87AFE8}" destId="{86AFD231-6FDA-416D-9811-96EC8BAF5019}" srcOrd="0" destOrd="0" presId="urn:microsoft.com/office/officeart/2005/8/layout/hierarchy2"/>
    <dgm:cxn modelId="{7B0BD03A-3D17-46D1-A0F7-22832DB3F1B8}" type="presOf" srcId="{C5674650-86E8-4ABB-9DAF-F7D161135DE0}" destId="{9739BBAD-7EFC-491E-A8CB-2B9F7C721FB5}" srcOrd="0" destOrd="0" presId="urn:microsoft.com/office/officeart/2005/8/layout/hierarchy2"/>
    <dgm:cxn modelId="{55905E5D-0D01-4813-BF1B-BB66ACA60B65}" type="presOf" srcId="{E5A1C4D6-A84D-4B55-8686-AC455EFB2DA8}" destId="{28D763AA-E609-455E-941C-4AAAD2935FEF}" srcOrd="0" destOrd="0" presId="urn:microsoft.com/office/officeart/2005/8/layout/hierarchy2"/>
    <dgm:cxn modelId="{63BBD060-D718-4D88-BCD6-ABDA1107B21D}" type="presOf" srcId="{556333B4-0371-49A6-B246-217E1020EE44}" destId="{F28442EB-8ABF-4C06-8876-983ADA0DB7C7}" srcOrd="0" destOrd="0" presId="urn:microsoft.com/office/officeart/2005/8/layout/hierarchy2"/>
    <dgm:cxn modelId="{3BA01D62-0B99-4839-ADB0-C735F7A426DE}" type="presOf" srcId="{F605A864-BE5C-4897-AD87-AEB255F87F1C}" destId="{331CD39E-0DF3-41EA-9B46-3748A09083B7}" srcOrd="1" destOrd="0" presId="urn:microsoft.com/office/officeart/2005/8/layout/hierarchy2"/>
    <dgm:cxn modelId="{62765D64-EF5C-4D3D-A7FD-5B993BD017E3}" type="presOf" srcId="{827BEA4F-2DA4-4DE3-A5BD-9E719DBA9BD1}" destId="{6CEDFC0A-D37F-4154-8592-CA6CB93F693A}" srcOrd="0" destOrd="0" presId="urn:microsoft.com/office/officeart/2005/8/layout/hierarchy2"/>
    <dgm:cxn modelId="{F08B5D44-B5E3-4F19-82C6-27845DE85309}" srcId="{E36885FF-3E12-4501-9A42-CF5BE43CCEC5}" destId="{556333B4-0371-49A6-B246-217E1020EE44}" srcOrd="0" destOrd="0" parTransId="{B75920E4-795E-4B7C-A91D-A33DC9C70655}" sibTransId="{891EB0FF-03DE-4E0E-9917-F4AD2B8F3BEA}"/>
    <dgm:cxn modelId="{AF898044-013A-4488-B644-76EB14098095}" srcId="{88CD4CC9-C4AD-4F1E-89DD-020AC7B9F20A}" destId="{E36885FF-3E12-4501-9A42-CF5BE43CCEC5}" srcOrd="2" destOrd="0" parTransId="{F605A864-BE5C-4897-AD87-AEB255F87F1C}" sibTransId="{1947AC7A-E2CE-47A3-BA51-C9843F9886D2}"/>
    <dgm:cxn modelId="{0C550A49-377B-4444-B718-5E2E7A02EBBE}" type="presOf" srcId="{88CD4CC9-C4AD-4F1E-89DD-020AC7B9F20A}" destId="{AA07613F-85F3-44AB-BE3A-D476D6AF267E}" srcOrd="0" destOrd="0" presId="urn:microsoft.com/office/officeart/2005/8/layout/hierarchy2"/>
    <dgm:cxn modelId="{559EA74A-2B1D-4028-8146-6E6B905B925D}" srcId="{094FA8D5-6A63-4970-B744-5F44E9329BF1}" destId="{F8786D07-7A61-496D-85D5-431E86D204BA}" srcOrd="0" destOrd="0" parTransId="{F81E7955-B4D4-402F-9D14-887B138657F9}" sibTransId="{423170F3-FD79-4473-B872-FB6AE37E370F}"/>
    <dgm:cxn modelId="{C703DF6A-8DBF-4837-9467-D87832F211BD}" type="presOf" srcId="{F8786D07-7A61-496D-85D5-431E86D204BA}" destId="{0E8A6BFF-2FB9-4EE6-B21E-166E0CA42ECD}" srcOrd="0" destOrd="0" presId="urn:microsoft.com/office/officeart/2005/8/layout/hierarchy2"/>
    <dgm:cxn modelId="{42E1534C-F2DB-412B-BA24-9DA15593B83A}" type="presOf" srcId="{827BEA4F-2DA4-4DE3-A5BD-9E719DBA9BD1}" destId="{F320ED8F-D6EE-4BD5-9976-5C7A7B96077F}" srcOrd="1" destOrd="0" presId="urn:microsoft.com/office/officeart/2005/8/layout/hierarchy2"/>
    <dgm:cxn modelId="{64C51450-A433-4F19-A0B9-BA5F7404EA59}" type="presOf" srcId="{F605A864-BE5C-4897-AD87-AEB255F87F1C}" destId="{D0FD406A-388A-4411-8B0C-72D92794B3FE}" srcOrd="0" destOrd="0" presId="urn:microsoft.com/office/officeart/2005/8/layout/hierarchy2"/>
    <dgm:cxn modelId="{12B17551-A9FF-4550-ADB3-DA601F04466F}" srcId="{88CD4CC9-C4AD-4F1E-89DD-020AC7B9F20A}" destId="{094FA8D5-6A63-4970-B744-5F44E9329BF1}" srcOrd="4" destOrd="0" parTransId="{47687C1E-AD1E-4E09-A5C2-1EDBCF87AFE8}" sibTransId="{E1350519-ABB7-4515-BB87-F5DF9D2F9FC3}"/>
    <dgm:cxn modelId="{D1EEC173-2E8C-4C12-AB40-25D880B089A8}" type="presOf" srcId="{E36885FF-3E12-4501-9A42-CF5BE43CCEC5}" destId="{BE01117F-D4FF-4683-8C65-9D8312E46AE3}" srcOrd="0" destOrd="0" presId="urn:microsoft.com/office/officeart/2005/8/layout/hierarchy2"/>
    <dgm:cxn modelId="{1AE4917B-BF55-4614-A33D-CB7D0BD8A090}" srcId="{F6025C06-EEDF-4AB5-BC37-68B31C86A017}" destId="{BFB92F75-F06D-4E03-8BE1-C5A0FB366CF0}" srcOrd="0" destOrd="0" parTransId="{049C4EB8-1571-4B8B-849E-A6B08859581B}" sibTransId="{22C79833-5FB1-47B5-A0E4-09944D8612FA}"/>
    <dgm:cxn modelId="{2111567D-FAB8-4E5D-8ECB-1C96A5439660}" type="presOf" srcId="{049C4EB8-1571-4B8B-849E-A6B08859581B}" destId="{ED59FD4A-A145-485E-8466-6FB09123E3A5}" srcOrd="1" destOrd="0" presId="urn:microsoft.com/office/officeart/2005/8/layout/hierarchy2"/>
    <dgm:cxn modelId="{0D708A7F-1C4D-428F-962F-EA56841805DC}" type="presOf" srcId="{114D63CB-E0C7-432C-B077-9D5E0BDC094F}" destId="{DB03B08B-84A1-4E6F-A903-43A434848136}" srcOrd="0" destOrd="0" presId="urn:microsoft.com/office/officeart/2005/8/layout/hierarchy2"/>
    <dgm:cxn modelId="{011ECC7F-881E-4C19-90B2-FAE0B3B65219}" type="presOf" srcId="{B75920E4-795E-4B7C-A91D-A33DC9C70655}" destId="{F101BFDA-4832-4F9D-A7A8-48B1BBB6E9D7}" srcOrd="1" destOrd="0" presId="urn:microsoft.com/office/officeart/2005/8/layout/hierarchy2"/>
    <dgm:cxn modelId="{18F4C481-3AD4-48C3-B54F-F95FF3B4F8B5}" srcId="{114D63CB-E0C7-432C-B077-9D5E0BDC094F}" destId="{88CD4CC9-C4AD-4F1E-89DD-020AC7B9F20A}" srcOrd="0" destOrd="0" parTransId="{827BEA4F-2DA4-4DE3-A5BD-9E719DBA9BD1}" sibTransId="{339CC117-0C69-4433-8498-651547B318AF}"/>
    <dgm:cxn modelId="{108A0D88-4117-4F5C-A707-1F6E917570FF}" type="presOf" srcId="{459E00C4-D4C5-41A8-9F85-1913699C1793}" destId="{DC7BA615-4549-451D-8C9E-3F3EA1D56294}" srcOrd="1" destOrd="0" presId="urn:microsoft.com/office/officeart/2005/8/layout/hierarchy2"/>
    <dgm:cxn modelId="{A4841393-C981-462F-B93D-E653725C05D7}" type="presOf" srcId="{47687C1E-AD1E-4E09-A5C2-1EDBCF87AFE8}" destId="{00BD9C91-F1FF-4F7D-9109-124AFCCBD4C6}" srcOrd="1" destOrd="0" presId="urn:microsoft.com/office/officeart/2005/8/layout/hierarchy2"/>
    <dgm:cxn modelId="{EE883B93-E5F1-4ABE-AB17-7A28E93F9987}" type="presOf" srcId="{F6025C06-EEDF-4AB5-BC37-68B31C86A017}" destId="{33AD26AD-AEE8-442E-BE2A-7EDD3109B6A4}" srcOrd="0" destOrd="0" presId="urn:microsoft.com/office/officeart/2005/8/layout/hierarchy2"/>
    <dgm:cxn modelId="{1848EF97-2C1C-4DDE-A37A-413ED4464A57}" type="presOf" srcId="{094FA8D5-6A63-4970-B744-5F44E9329BF1}" destId="{919C3428-6FB5-4251-9541-BADE05DA684D}" srcOrd="0" destOrd="0" presId="urn:microsoft.com/office/officeart/2005/8/layout/hierarchy2"/>
    <dgm:cxn modelId="{2B128A99-1AEF-4AB6-846D-2B5E1580639D}" type="presOf" srcId="{B75920E4-795E-4B7C-A91D-A33DC9C70655}" destId="{E63A681F-3868-449B-A324-BF4CEC5D7750}" srcOrd="0" destOrd="0" presId="urn:microsoft.com/office/officeart/2005/8/layout/hierarchy2"/>
    <dgm:cxn modelId="{D077EB9F-50A3-4EE7-B000-9A8B7383B631}" type="presOf" srcId="{F81E7955-B4D4-402F-9D14-887B138657F9}" destId="{4A88DC9F-4564-4D13-A551-F3F07C085B76}" srcOrd="1" destOrd="0" presId="urn:microsoft.com/office/officeart/2005/8/layout/hierarchy2"/>
    <dgm:cxn modelId="{44AF3AA0-42D4-43E4-A52D-8E4D6BCF7E58}" type="presOf" srcId="{DBDD7E9B-38EF-46E9-986A-B88EE2398444}" destId="{C022193E-F749-4A63-8EE1-7898B3A74987}" srcOrd="0" destOrd="0" presId="urn:microsoft.com/office/officeart/2005/8/layout/hierarchy2"/>
    <dgm:cxn modelId="{49C866A2-C699-4496-90A6-85A3689C60A3}" type="presOf" srcId="{63F06CFD-1084-40B3-A916-D4B06120F1B1}" destId="{A7BDD18A-E215-447C-9662-A914C883AE4A}" srcOrd="0" destOrd="0" presId="urn:microsoft.com/office/officeart/2005/8/layout/hierarchy2"/>
    <dgm:cxn modelId="{9C6967C0-DE48-4FF9-9961-5AF791D15F99}" srcId="{88CD4CC9-C4AD-4F1E-89DD-020AC7B9F20A}" destId="{DBDD7E9B-38EF-46E9-986A-B88EE2398444}" srcOrd="0" destOrd="0" parTransId="{459E00C4-D4C5-41A8-9F85-1913699C1793}" sibTransId="{E8B178FE-13F8-445C-B0B3-BAF7212114D5}"/>
    <dgm:cxn modelId="{9D8CE1C3-F77D-47F1-836B-EEC01270B9EA}" type="presOf" srcId="{470FD2A5-9BC0-42C6-B2F8-0F8614D53CE1}" destId="{0E1F0357-9E9B-4245-A241-B3F7298A130E}" srcOrd="1" destOrd="0" presId="urn:microsoft.com/office/officeart/2005/8/layout/hierarchy2"/>
    <dgm:cxn modelId="{C124D7C5-EBA4-4F94-B7ED-EF1C6FB9ECF7}" srcId="{88CD4CC9-C4AD-4F1E-89DD-020AC7B9F20A}" destId="{E5A1C4D6-A84D-4B55-8686-AC455EFB2DA8}" srcOrd="1" destOrd="0" parTransId="{470FD2A5-9BC0-42C6-B2F8-0F8614D53CE1}" sibTransId="{4761F689-E899-4455-B700-AC1274CC9B47}"/>
    <dgm:cxn modelId="{9C009DC8-6697-43FC-98AC-B9096FAA9048}" type="presOf" srcId="{8F3E5AC4-131B-4DF2-9423-BA6096E4A73C}" destId="{F6211A2E-14BB-426B-8578-B0943D2EA934}" srcOrd="0" destOrd="0" presId="urn:microsoft.com/office/officeart/2005/8/layout/hierarchy2"/>
    <dgm:cxn modelId="{EA82ECCB-E9C4-4BB1-9531-C5096FB4B406}" type="presOf" srcId="{049C4EB8-1571-4B8B-849E-A6B08859581B}" destId="{9CED930D-348D-4EA6-A02A-4D54A040D26B}" srcOrd="0" destOrd="0" presId="urn:microsoft.com/office/officeart/2005/8/layout/hierarchy2"/>
    <dgm:cxn modelId="{941292CC-B9E6-4A12-8334-2A9AA6F254BC}" type="presOf" srcId="{BFB92F75-F06D-4E03-8BE1-C5A0FB366CF0}" destId="{528A3B93-E7B6-47C5-967A-EF3FD2EC6C72}" srcOrd="0" destOrd="0" presId="urn:microsoft.com/office/officeart/2005/8/layout/hierarchy2"/>
    <dgm:cxn modelId="{6E233AD1-2EAA-4358-9E0F-0F29F7564A0B}" type="presOf" srcId="{459E00C4-D4C5-41A8-9F85-1913699C1793}" destId="{49672286-145B-46DD-BEED-B32568C80487}" srcOrd="0" destOrd="0" presId="urn:microsoft.com/office/officeart/2005/8/layout/hierarchy2"/>
    <dgm:cxn modelId="{B334EED7-A37A-403A-AEE3-554B8B1961E2}" srcId="{88CD4CC9-C4AD-4F1E-89DD-020AC7B9F20A}" destId="{F6025C06-EEDF-4AB5-BC37-68B31C86A017}" srcOrd="3" destOrd="0" parTransId="{ACCD2FB6-4C64-4CFA-82C9-7EA7546560BB}" sibTransId="{C3DC96AA-B8A5-47C9-8299-6BCBD776729F}"/>
    <dgm:cxn modelId="{1577B1E0-BFBF-4029-8227-0A9E409F8936}" type="presOf" srcId="{BE06D9FB-6980-418C-B040-2BB6A61980A0}" destId="{AAF4C45C-9004-40D9-9AC9-40ED24281926}" srcOrd="1" destOrd="0" presId="urn:microsoft.com/office/officeart/2005/8/layout/hierarchy2"/>
    <dgm:cxn modelId="{056C83F0-FDDC-463D-9F49-F6070A1B848F}" type="presOf" srcId="{63F06CFD-1084-40B3-A916-D4B06120F1B1}" destId="{BF767123-B45E-48BC-A47F-A1EF7CB29818}" srcOrd="1" destOrd="0" presId="urn:microsoft.com/office/officeart/2005/8/layout/hierarchy2"/>
    <dgm:cxn modelId="{38FB7592-A678-44F1-B9AC-1F3A3268EDE2}" type="presParOf" srcId="{8D74F2D2-23E5-4EE1-933C-C9B34B6FA05F}" destId="{9DE63896-1BC9-42FA-825F-C10920663B1E}" srcOrd="0" destOrd="0" presId="urn:microsoft.com/office/officeart/2005/8/layout/hierarchy2"/>
    <dgm:cxn modelId="{182E4724-2E23-4A44-B46B-D9E39EDD4A31}" type="presParOf" srcId="{9DE63896-1BC9-42FA-825F-C10920663B1E}" destId="{DB03B08B-84A1-4E6F-A903-43A434848136}" srcOrd="0" destOrd="0" presId="urn:microsoft.com/office/officeart/2005/8/layout/hierarchy2"/>
    <dgm:cxn modelId="{95829FF2-1693-4547-B87B-93F504E7AB7E}" type="presParOf" srcId="{9DE63896-1BC9-42FA-825F-C10920663B1E}" destId="{1044F390-DB42-4A60-A5EC-7FB432CE3ADA}" srcOrd="1" destOrd="0" presId="urn:microsoft.com/office/officeart/2005/8/layout/hierarchy2"/>
    <dgm:cxn modelId="{2F819508-22F7-481A-A6AA-773A8AA226D3}" type="presParOf" srcId="{1044F390-DB42-4A60-A5EC-7FB432CE3ADA}" destId="{6CEDFC0A-D37F-4154-8592-CA6CB93F693A}" srcOrd="0" destOrd="0" presId="urn:microsoft.com/office/officeart/2005/8/layout/hierarchy2"/>
    <dgm:cxn modelId="{997BDB12-522F-4A46-A79F-C4D822E15C2B}" type="presParOf" srcId="{6CEDFC0A-D37F-4154-8592-CA6CB93F693A}" destId="{F320ED8F-D6EE-4BD5-9976-5C7A7B96077F}" srcOrd="0" destOrd="0" presId="urn:microsoft.com/office/officeart/2005/8/layout/hierarchy2"/>
    <dgm:cxn modelId="{1725D506-5D36-4632-ABB0-2B58194EBC64}" type="presParOf" srcId="{1044F390-DB42-4A60-A5EC-7FB432CE3ADA}" destId="{6958FF87-3308-4806-8412-22D78B91FD06}" srcOrd="1" destOrd="0" presId="urn:microsoft.com/office/officeart/2005/8/layout/hierarchy2"/>
    <dgm:cxn modelId="{592A066B-A7E0-492E-B566-12414C59705F}" type="presParOf" srcId="{6958FF87-3308-4806-8412-22D78B91FD06}" destId="{AA07613F-85F3-44AB-BE3A-D476D6AF267E}" srcOrd="0" destOrd="0" presId="urn:microsoft.com/office/officeart/2005/8/layout/hierarchy2"/>
    <dgm:cxn modelId="{62A5BF6A-3820-4AE6-B1AF-893988FA1491}" type="presParOf" srcId="{6958FF87-3308-4806-8412-22D78B91FD06}" destId="{CBC624FF-1E93-4416-B5B3-3CC0BFD12B1B}" srcOrd="1" destOrd="0" presId="urn:microsoft.com/office/officeart/2005/8/layout/hierarchy2"/>
    <dgm:cxn modelId="{990228B0-BFD2-4624-939D-9DD8144665AB}" type="presParOf" srcId="{CBC624FF-1E93-4416-B5B3-3CC0BFD12B1B}" destId="{49672286-145B-46DD-BEED-B32568C80487}" srcOrd="0" destOrd="0" presId="urn:microsoft.com/office/officeart/2005/8/layout/hierarchy2"/>
    <dgm:cxn modelId="{432041F4-D980-47D3-BD43-3176D775EB63}" type="presParOf" srcId="{49672286-145B-46DD-BEED-B32568C80487}" destId="{DC7BA615-4549-451D-8C9E-3F3EA1D56294}" srcOrd="0" destOrd="0" presId="urn:microsoft.com/office/officeart/2005/8/layout/hierarchy2"/>
    <dgm:cxn modelId="{F6AC0628-74F4-4CB9-B213-FFA8DF5D56D4}" type="presParOf" srcId="{CBC624FF-1E93-4416-B5B3-3CC0BFD12B1B}" destId="{7CA6A96C-5C98-43E8-B035-FA2D53DC74CC}" srcOrd="1" destOrd="0" presId="urn:microsoft.com/office/officeart/2005/8/layout/hierarchy2"/>
    <dgm:cxn modelId="{11E01491-1124-4EFA-8D1C-27F562590D1B}" type="presParOf" srcId="{7CA6A96C-5C98-43E8-B035-FA2D53DC74CC}" destId="{C022193E-F749-4A63-8EE1-7898B3A74987}" srcOrd="0" destOrd="0" presId="urn:microsoft.com/office/officeart/2005/8/layout/hierarchy2"/>
    <dgm:cxn modelId="{BCF0AF34-2CF6-4631-9DA2-B963E8F244F4}" type="presParOf" srcId="{7CA6A96C-5C98-43E8-B035-FA2D53DC74CC}" destId="{B3E19D2F-3579-47A3-987F-6488D53D76CF}" srcOrd="1" destOrd="0" presId="urn:microsoft.com/office/officeart/2005/8/layout/hierarchy2"/>
    <dgm:cxn modelId="{DEEF2FCA-401F-48B2-830A-16439F2CCF60}" type="presParOf" srcId="{B3E19D2F-3579-47A3-987F-6488D53D76CF}" destId="{258C2445-C9B0-4413-92C5-E7BC0FCA1E3F}" srcOrd="0" destOrd="0" presId="urn:microsoft.com/office/officeart/2005/8/layout/hierarchy2"/>
    <dgm:cxn modelId="{BB94E5DA-4AB1-4CFF-97C5-B66EEABC01BB}" type="presParOf" srcId="{258C2445-C9B0-4413-92C5-E7BC0FCA1E3F}" destId="{AAF4C45C-9004-40D9-9AC9-40ED24281926}" srcOrd="0" destOrd="0" presId="urn:microsoft.com/office/officeart/2005/8/layout/hierarchy2"/>
    <dgm:cxn modelId="{E84301E7-DD00-41F9-BF0E-95DA7428909B}" type="presParOf" srcId="{B3E19D2F-3579-47A3-987F-6488D53D76CF}" destId="{F6549611-5BF4-4466-8639-BA5770AB6860}" srcOrd="1" destOrd="0" presId="urn:microsoft.com/office/officeart/2005/8/layout/hierarchy2"/>
    <dgm:cxn modelId="{05100D77-54B1-4487-82FC-FC0135699439}" type="presParOf" srcId="{F6549611-5BF4-4466-8639-BA5770AB6860}" destId="{9739BBAD-7EFC-491E-A8CB-2B9F7C721FB5}" srcOrd="0" destOrd="0" presId="urn:microsoft.com/office/officeart/2005/8/layout/hierarchy2"/>
    <dgm:cxn modelId="{20ADDD69-953B-44F8-AE28-B11369D75F0A}" type="presParOf" srcId="{F6549611-5BF4-4466-8639-BA5770AB6860}" destId="{D71C2EA5-4408-4372-A792-9F2388A97FA9}" srcOrd="1" destOrd="0" presId="urn:microsoft.com/office/officeart/2005/8/layout/hierarchy2"/>
    <dgm:cxn modelId="{80DBC0C5-3219-4061-91F5-B3C0B6027B45}" type="presParOf" srcId="{CBC624FF-1E93-4416-B5B3-3CC0BFD12B1B}" destId="{F56BCBDA-BC15-4EBA-8E2E-7EFFB25E888D}" srcOrd="2" destOrd="0" presId="urn:microsoft.com/office/officeart/2005/8/layout/hierarchy2"/>
    <dgm:cxn modelId="{CDF4659E-0A1A-460D-B009-BEAEB1A80B43}" type="presParOf" srcId="{F56BCBDA-BC15-4EBA-8E2E-7EFFB25E888D}" destId="{0E1F0357-9E9B-4245-A241-B3F7298A130E}" srcOrd="0" destOrd="0" presId="urn:microsoft.com/office/officeart/2005/8/layout/hierarchy2"/>
    <dgm:cxn modelId="{5C05DAAF-FFA7-4569-A890-22A15C7013FD}" type="presParOf" srcId="{CBC624FF-1E93-4416-B5B3-3CC0BFD12B1B}" destId="{D1870B64-5F5E-450A-A381-E5AA22D4FCF8}" srcOrd="3" destOrd="0" presId="urn:microsoft.com/office/officeart/2005/8/layout/hierarchy2"/>
    <dgm:cxn modelId="{3B4EA626-49C6-4974-9CB2-9410ED7F5101}" type="presParOf" srcId="{D1870B64-5F5E-450A-A381-E5AA22D4FCF8}" destId="{28D763AA-E609-455E-941C-4AAAD2935FEF}" srcOrd="0" destOrd="0" presId="urn:microsoft.com/office/officeart/2005/8/layout/hierarchy2"/>
    <dgm:cxn modelId="{C105BEDF-847B-4A06-A9F3-8C6E684D5134}" type="presParOf" srcId="{D1870B64-5F5E-450A-A381-E5AA22D4FCF8}" destId="{866875CE-ED16-4C7F-B91F-7EE6C083E5E0}" srcOrd="1" destOrd="0" presId="urn:microsoft.com/office/officeart/2005/8/layout/hierarchy2"/>
    <dgm:cxn modelId="{2BFA285D-ACC3-469C-B9FE-7B4C7916002F}" type="presParOf" srcId="{866875CE-ED16-4C7F-B91F-7EE6C083E5E0}" destId="{A7BDD18A-E215-447C-9662-A914C883AE4A}" srcOrd="0" destOrd="0" presId="urn:microsoft.com/office/officeart/2005/8/layout/hierarchy2"/>
    <dgm:cxn modelId="{E0682546-32BE-4A32-BA33-9AB80B660F53}" type="presParOf" srcId="{A7BDD18A-E215-447C-9662-A914C883AE4A}" destId="{BF767123-B45E-48BC-A47F-A1EF7CB29818}" srcOrd="0" destOrd="0" presId="urn:microsoft.com/office/officeart/2005/8/layout/hierarchy2"/>
    <dgm:cxn modelId="{8080C0E7-AD96-4562-A7CA-7FE08CEAC0D4}" type="presParOf" srcId="{866875CE-ED16-4C7F-B91F-7EE6C083E5E0}" destId="{EABB5766-E1D9-492D-AA6F-1CCCDF472FEE}" srcOrd="1" destOrd="0" presId="urn:microsoft.com/office/officeart/2005/8/layout/hierarchy2"/>
    <dgm:cxn modelId="{FFCC77D5-A2DA-4B82-9165-989E85977B4B}" type="presParOf" srcId="{EABB5766-E1D9-492D-AA6F-1CCCDF472FEE}" destId="{F6211A2E-14BB-426B-8578-B0943D2EA934}" srcOrd="0" destOrd="0" presId="urn:microsoft.com/office/officeart/2005/8/layout/hierarchy2"/>
    <dgm:cxn modelId="{675B68A3-2FCE-4B4C-9B7A-0C53E703D7D8}" type="presParOf" srcId="{EABB5766-E1D9-492D-AA6F-1CCCDF472FEE}" destId="{11A96B31-14A5-479A-BA34-6851BDF90662}" srcOrd="1" destOrd="0" presId="urn:microsoft.com/office/officeart/2005/8/layout/hierarchy2"/>
    <dgm:cxn modelId="{4D2C9081-2A8B-458D-A7F8-E9489F512932}" type="presParOf" srcId="{CBC624FF-1E93-4416-B5B3-3CC0BFD12B1B}" destId="{D0FD406A-388A-4411-8B0C-72D92794B3FE}" srcOrd="4" destOrd="0" presId="urn:microsoft.com/office/officeart/2005/8/layout/hierarchy2"/>
    <dgm:cxn modelId="{43C83A52-1CC0-4068-8459-4CEAC33EA01A}" type="presParOf" srcId="{D0FD406A-388A-4411-8B0C-72D92794B3FE}" destId="{331CD39E-0DF3-41EA-9B46-3748A09083B7}" srcOrd="0" destOrd="0" presId="urn:microsoft.com/office/officeart/2005/8/layout/hierarchy2"/>
    <dgm:cxn modelId="{EBDA4DF4-4FD3-4F25-922B-C09AD23911D0}" type="presParOf" srcId="{CBC624FF-1E93-4416-B5B3-3CC0BFD12B1B}" destId="{1A0B5FE0-7405-4E8A-BD9D-F605A789931D}" srcOrd="5" destOrd="0" presId="urn:microsoft.com/office/officeart/2005/8/layout/hierarchy2"/>
    <dgm:cxn modelId="{DC174FC2-B00C-4A1D-AC30-EC27A56B9E32}" type="presParOf" srcId="{1A0B5FE0-7405-4E8A-BD9D-F605A789931D}" destId="{BE01117F-D4FF-4683-8C65-9D8312E46AE3}" srcOrd="0" destOrd="0" presId="urn:microsoft.com/office/officeart/2005/8/layout/hierarchy2"/>
    <dgm:cxn modelId="{AB05EDB1-57BD-4823-83D1-8C73AB651756}" type="presParOf" srcId="{1A0B5FE0-7405-4E8A-BD9D-F605A789931D}" destId="{EC8767BD-AE09-469A-90F1-7EF9358BFE2A}" srcOrd="1" destOrd="0" presId="urn:microsoft.com/office/officeart/2005/8/layout/hierarchy2"/>
    <dgm:cxn modelId="{16BC0858-1CE8-4D1D-84C7-9A02A09E33F3}" type="presParOf" srcId="{EC8767BD-AE09-469A-90F1-7EF9358BFE2A}" destId="{E63A681F-3868-449B-A324-BF4CEC5D7750}" srcOrd="0" destOrd="0" presId="urn:microsoft.com/office/officeart/2005/8/layout/hierarchy2"/>
    <dgm:cxn modelId="{4E059133-C481-4D5A-B31F-DBBAC740666A}" type="presParOf" srcId="{E63A681F-3868-449B-A324-BF4CEC5D7750}" destId="{F101BFDA-4832-4F9D-A7A8-48B1BBB6E9D7}" srcOrd="0" destOrd="0" presId="urn:microsoft.com/office/officeart/2005/8/layout/hierarchy2"/>
    <dgm:cxn modelId="{424ADA98-E3E2-4DD8-8F6C-19B77C572A2A}" type="presParOf" srcId="{EC8767BD-AE09-469A-90F1-7EF9358BFE2A}" destId="{8530C373-7BDB-4F59-9DF8-DE569BFCB006}" srcOrd="1" destOrd="0" presId="urn:microsoft.com/office/officeart/2005/8/layout/hierarchy2"/>
    <dgm:cxn modelId="{15C31D1A-5337-4D02-BF46-9DCF01B7DA81}" type="presParOf" srcId="{8530C373-7BDB-4F59-9DF8-DE569BFCB006}" destId="{F28442EB-8ABF-4C06-8876-983ADA0DB7C7}" srcOrd="0" destOrd="0" presId="urn:microsoft.com/office/officeart/2005/8/layout/hierarchy2"/>
    <dgm:cxn modelId="{1505A38C-A989-4C1A-9C8D-BBA30C681759}" type="presParOf" srcId="{8530C373-7BDB-4F59-9DF8-DE569BFCB006}" destId="{24A2B233-4B3C-4B4A-BAEC-0BC665DA5C5E}" srcOrd="1" destOrd="0" presId="urn:microsoft.com/office/officeart/2005/8/layout/hierarchy2"/>
    <dgm:cxn modelId="{45958B9B-055A-4039-892A-11AA304EF479}" type="presParOf" srcId="{CBC624FF-1E93-4416-B5B3-3CC0BFD12B1B}" destId="{F22F8BD4-3326-4AC4-B7D5-13CC276E565A}" srcOrd="6" destOrd="0" presId="urn:microsoft.com/office/officeart/2005/8/layout/hierarchy2"/>
    <dgm:cxn modelId="{EF1E3B3E-6D0F-4093-B642-866C06E86BC9}" type="presParOf" srcId="{F22F8BD4-3326-4AC4-B7D5-13CC276E565A}" destId="{DC3CC29A-1692-4CC4-BD2D-E8DCCD25DFF4}" srcOrd="0" destOrd="0" presId="urn:microsoft.com/office/officeart/2005/8/layout/hierarchy2"/>
    <dgm:cxn modelId="{AA07BA47-225A-4C9E-9ACC-9380B15E8330}" type="presParOf" srcId="{CBC624FF-1E93-4416-B5B3-3CC0BFD12B1B}" destId="{B01DF0CF-DAD1-4504-8488-93D6F1940A13}" srcOrd="7" destOrd="0" presId="urn:microsoft.com/office/officeart/2005/8/layout/hierarchy2"/>
    <dgm:cxn modelId="{ADC2583D-D9A4-45A5-A177-2CCDB4042D13}" type="presParOf" srcId="{B01DF0CF-DAD1-4504-8488-93D6F1940A13}" destId="{33AD26AD-AEE8-442E-BE2A-7EDD3109B6A4}" srcOrd="0" destOrd="0" presId="urn:microsoft.com/office/officeart/2005/8/layout/hierarchy2"/>
    <dgm:cxn modelId="{AA3333DC-08D3-4A5C-9A85-FECE7F63851D}" type="presParOf" srcId="{B01DF0CF-DAD1-4504-8488-93D6F1940A13}" destId="{5F0F55C0-3C9D-4354-A7F9-4AE6E7978641}" srcOrd="1" destOrd="0" presId="urn:microsoft.com/office/officeart/2005/8/layout/hierarchy2"/>
    <dgm:cxn modelId="{5F78CEBC-0EF4-457C-8457-6B817E4C6D88}" type="presParOf" srcId="{5F0F55C0-3C9D-4354-A7F9-4AE6E7978641}" destId="{9CED930D-348D-4EA6-A02A-4D54A040D26B}" srcOrd="0" destOrd="0" presId="urn:microsoft.com/office/officeart/2005/8/layout/hierarchy2"/>
    <dgm:cxn modelId="{80A7A41E-B92F-48AF-B9B0-04FD32D53BB8}" type="presParOf" srcId="{9CED930D-348D-4EA6-A02A-4D54A040D26B}" destId="{ED59FD4A-A145-485E-8466-6FB09123E3A5}" srcOrd="0" destOrd="0" presId="urn:microsoft.com/office/officeart/2005/8/layout/hierarchy2"/>
    <dgm:cxn modelId="{4CFA9EFC-23D4-4115-AEDB-F49E1972AD4B}" type="presParOf" srcId="{5F0F55C0-3C9D-4354-A7F9-4AE6E7978641}" destId="{FAF2F28B-8614-48B8-8A2F-3D13FB53576A}" srcOrd="1" destOrd="0" presId="urn:microsoft.com/office/officeart/2005/8/layout/hierarchy2"/>
    <dgm:cxn modelId="{C36BD1C6-98CB-4E46-8CB0-D51B910BA28F}" type="presParOf" srcId="{FAF2F28B-8614-48B8-8A2F-3D13FB53576A}" destId="{528A3B93-E7B6-47C5-967A-EF3FD2EC6C72}" srcOrd="0" destOrd="0" presId="urn:microsoft.com/office/officeart/2005/8/layout/hierarchy2"/>
    <dgm:cxn modelId="{71775611-1633-45BF-A0DE-C609EF3C8220}" type="presParOf" srcId="{FAF2F28B-8614-48B8-8A2F-3D13FB53576A}" destId="{235AFF3E-27F2-4F4A-801C-0A9E1A452ADF}" srcOrd="1" destOrd="0" presId="urn:microsoft.com/office/officeart/2005/8/layout/hierarchy2"/>
    <dgm:cxn modelId="{B754E355-FA78-4A6D-9666-1CA9A0CEFC5F}" type="presParOf" srcId="{CBC624FF-1E93-4416-B5B3-3CC0BFD12B1B}" destId="{86AFD231-6FDA-416D-9811-96EC8BAF5019}" srcOrd="8" destOrd="0" presId="urn:microsoft.com/office/officeart/2005/8/layout/hierarchy2"/>
    <dgm:cxn modelId="{7F87576D-637C-4AA3-9959-A91454958A95}" type="presParOf" srcId="{86AFD231-6FDA-416D-9811-96EC8BAF5019}" destId="{00BD9C91-F1FF-4F7D-9109-124AFCCBD4C6}" srcOrd="0" destOrd="0" presId="urn:microsoft.com/office/officeart/2005/8/layout/hierarchy2"/>
    <dgm:cxn modelId="{5FE178F1-2A3E-4829-AFF3-7C4FA6E24CB1}" type="presParOf" srcId="{CBC624FF-1E93-4416-B5B3-3CC0BFD12B1B}" destId="{D6F2F9AA-ECCA-4E0F-8E87-BA3D4F23D375}" srcOrd="9" destOrd="0" presId="urn:microsoft.com/office/officeart/2005/8/layout/hierarchy2"/>
    <dgm:cxn modelId="{06202DDC-AE5F-4ED7-8B6F-CCE2DA3DCE09}" type="presParOf" srcId="{D6F2F9AA-ECCA-4E0F-8E87-BA3D4F23D375}" destId="{919C3428-6FB5-4251-9541-BADE05DA684D}" srcOrd="0" destOrd="0" presId="urn:microsoft.com/office/officeart/2005/8/layout/hierarchy2"/>
    <dgm:cxn modelId="{7187AABE-A3E2-4978-ABBC-50447EC6A8B5}" type="presParOf" srcId="{D6F2F9AA-ECCA-4E0F-8E87-BA3D4F23D375}" destId="{EFC70A8E-ED20-40A6-9731-72702956F168}" srcOrd="1" destOrd="0" presId="urn:microsoft.com/office/officeart/2005/8/layout/hierarchy2"/>
    <dgm:cxn modelId="{8C531949-64D9-45AE-B457-09F920AA1826}" type="presParOf" srcId="{EFC70A8E-ED20-40A6-9731-72702956F168}" destId="{5F74D59C-C875-4A2F-A783-5C73E29A32AA}" srcOrd="0" destOrd="0" presId="urn:microsoft.com/office/officeart/2005/8/layout/hierarchy2"/>
    <dgm:cxn modelId="{F320F41F-05AE-4314-AC7F-B74378D06F9D}" type="presParOf" srcId="{5F74D59C-C875-4A2F-A783-5C73E29A32AA}" destId="{4A88DC9F-4564-4D13-A551-F3F07C085B76}" srcOrd="0" destOrd="0" presId="urn:microsoft.com/office/officeart/2005/8/layout/hierarchy2"/>
    <dgm:cxn modelId="{6EDB0375-1E5F-41F8-96FC-749D9C9EE0CA}" type="presParOf" srcId="{EFC70A8E-ED20-40A6-9731-72702956F168}" destId="{323F9E57-5A2C-49B8-969A-6ECA08206AAB}" srcOrd="1" destOrd="0" presId="urn:microsoft.com/office/officeart/2005/8/layout/hierarchy2"/>
    <dgm:cxn modelId="{58AA5DF5-03FC-4192-A910-7CA0EC83F8B5}" type="presParOf" srcId="{323F9E57-5A2C-49B8-969A-6ECA08206AAB}" destId="{0E8A6BFF-2FB9-4EE6-B21E-166E0CA42ECD}" srcOrd="0" destOrd="0" presId="urn:microsoft.com/office/officeart/2005/8/layout/hierarchy2"/>
    <dgm:cxn modelId="{964F4674-76F2-4BB7-B330-03D4A8D86B1C}" type="presParOf" srcId="{323F9E57-5A2C-49B8-969A-6ECA08206AAB}" destId="{9F0D94CC-43BF-4B17-B456-572F7A1188F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3B08B-84A1-4E6F-A903-43A434848136}">
      <dsp:nvSpPr>
        <dsp:cNvPr id="0" name=""/>
        <dsp:cNvSpPr/>
      </dsp:nvSpPr>
      <dsp:spPr>
        <a:xfrm>
          <a:off x="6743249" y="2431254"/>
          <a:ext cx="1604240" cy="802120"/>
        </a:xfrm>
        <a:prstGeom prst="roundRect">
          <a:avLst>
            <a:gd name="adj" fmla="val 10000"/>
          </a:avLst>
        </a:prstGeom>
        <a:solidFill>
          <a:srgbClr val="70AD47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Final Prediction</a:t>
          </a:r>
          <a:endParaRPr lang="zh-CN" altLang="en-US" sz="15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6766742" y="2454747"/>
        <a:ext cx="1557254" cy="755134"/>
      </dsp:txXfrm>
    </dsp:sp>
    <dsp:sp modelId="{6CEDFC0A-D37F-4154-8592-CA6CB93F693A}">
      <dsp:nvSpPr>
        <dsp:cNvPr id="0" name=""/>
        <dsp:cNvSpPr/>
      </dsp:nvSpPr>
      <dsp:spPr>
        <a:xfrm rot="10800000">
          <a:off x="6101552" y="2819570"/>
          <a:ext cx="641696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 rot="10800000">
        <a:off x="6438442" y="2848356"/>
        <a:ext cx="0" cy="0"/>
      </dsp:txXfrm>
    </dsp:sp>
    <dsp:sp modelId="{AA07613F-85F3-44AB-BE3A-D476D6AF267E}">
      <dsp:nvSpPr>
        <dsp:cNvPr id="0" name=""/>
        <dsp:cNvSpPr/>
      </dsp:nvSpPr>
      <dsp:spPr>
        <a:xfrm>
          <a:off x="4497312" y="2431254"/>
          <a:ext cx="1604240" cy="802120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SVM(Stacking)</a:t>
          </a:r>
          <a:endParaRPr lang="zh-CN" altLang="en-US" sz="15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4520805" y="2454747"/>
        <a:ext cx="1557254" cy="755134"/>
      </dsp:txXfrm>
    </dsp:sp>
    <dsp:sp modelId="{49672286-145B-46DD-BEED-B32568C80487}">
      <dsp:nvSpPr>
        <dsp:cNvPr id="0" name=""/>
        <dsp:cNvSpPr/>
      </dsp:nvSpPr>
      <dsp:spPr>
        <a:xfrm rot="15049260">
          <a:off x="3199818" y="1897131"/>
          <a:ext cx="1953290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rgbClr val="70AD4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 rot="10800000">
        <a:off x="4146384" y="1972039"/>
        <a:ext cx="0" cy="0"/>
      </dsp:txXfrm>
    </dsp:sp>
    <dsp:sp modelId="{C022193E-F749-4A63-8EE1-7898B3A74987}">
      <dsp:nvSpPr>
        <dsp:cNvPr id="0" name=""/>
        <dsp:cNvSpPr/>
      </dsp:nvSpPr>
      <dsp:spPr>
        <a:xfrm>
          <a:off x="2251375" y="586377"/>
          <a:ext cx="1604240" cy="802120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Individual Prediction 1</a:t>
          </a:r>
          <a:endParaRPr lang="zh-CN" altLang="en-US" sz="15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274868" y="609870"/>
        <a:ext cx="1557254" cy="755134"/>
      </dsp:txXfrm>
    </dsp:sp>
    <dsp:sp modelId="{258C2445-C9B0-4413-92C5-E7BC0FCA1E3F}">
      <dsp:nvSpPr>
        <dsp:cNvPr id="0" name=""/>
        <dsp:cNvSpPr/>
      </dsp:nvSpPr>
      <dsp:spPr>
        <a:xfrm rot="10800000">
          <a:off x="1609678" y="974693"/>
          <a:ext cx="641696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 rot="10800000">
        <a:off x="1946568" y="1003479"/>
        <a:ext cx="0" cy="0"/>
      </dsp:txXfrm>
    </dsp:sp>
    <dsp:sp modelId="{9739BBAD-7EFC-491E-A8CB-2B9F7C721FB5}">
      <dsp:nvSpPr>
        <dsp:cNvPr id="0" name=""/>
        <dsp:cNvSpPr/>
      </dsp:nvSpPr>
      <dsp:spPr>
        <a:xfrm>
          <a:off x="5438" y="586377"/>
          <a:ext cx="1604240" cy="802120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Random Forest</a:t>
          </a:r>
          <a:endParaRPr lang="zh-CN" altLang="en-US" sz="15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8931" y="609870"/>
        <a:ext cx="1557254" cy="755134"/>
      </dsp:txXfrm>
    </dsp:sp>
    <dsp:sp modelId="{F56BCBDA-BC15-4EBA-8E2E-7EFFB25E888D}">
      <dsp:nvSpPr>
        <dsp:cNvPr id="0" name=""/>
        <dsp:cNvSpPr/>
      </dsp:nvSpPr>
      <dsp:spPr>
        <a:xfrm rot="14110531">
          <a:off x="3614621" y="2358351"/>
          <a:ext cx="1123684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rgbClr val="70AD4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 rot="10800000">
        <a:off x="4169444" y="2410198"/>
        <a:ext cx="0" cy="0"/>
      </dsp:txXfrm>
    </dsp:sp>
    <dsp:sp modelId="{28D763AA-E609-455E-941C-4AAAD2935FEF}">
      <dsp:nvSpPr>
        <dsp:cNvPr id="0" name=""/>
        <dsp:cNvSpPr/>
      </dsp:nvSpPr>
      <dsp:spPr>
        <a:xfrm>
          <a:off x="2251375" y="1508815"/>
          <a:ext cx="1604240" cy="802120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Individual Prediction 2</a:t>
          </a:r>
          <a:endParaRPr lang="zh-CN" altLang="en-US" sz="15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274868" y="1532308"/>
        <a:ext cx="1557254" cy="755134"/>
      </dsp:txXfrm>
    </dsp:sp>
    <dsp:sp modelId="{A7BDD18A-E215-447C-9662-A914C883AE4A}">
      <dsp:nvSpPr>
        <dsp:cNvPr id="0" name=""/>
        <dsp:cNvSpPr/>
      </dsp:nvSpPr>
      <dsp:spPr>
        <a:xfrm rot="10800000">
          <a:off x="1609678" y="1897131"/>
          <a:ext cx="641696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 rot="10800000">
        <a:off x="1946568" y="1925917"/>
        <a:ext cx="0" cy="0"/>
      </dsp:txXfrm>
    </dsp:sp>
    <dsp:sp modelId="{F6211A2E-14BB-426B-8578-B0943D2EA934}">
      <dsp:nvSpPr>
        <dsp:cNvPr id="0" name=""/>
        <dsp:cNvSpPr/>
      </dsp:nvSpPr>
      <dsp:spPr>
        <a:xfrm>
          <a:off x="5438" y="1508815"/>
          <a:ext cx="1604240" cy="802120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SVM1</a:t>
          </a:r>
          <a:endParaRPr lang="zh-CN" altLang="en-US" sz="15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8931" y="1532308"/>
        <a:ext cx="1557254" cy="755134"/>
      </dsp:txXfrm>
    </dsp:sp>
    <dsp:sp modelId="{D0FD406A-388A-4411-8B0C-72D92794B3FE}">
      <dsp:nvSpPr>
        <dsp:cNvPr id="0" name=""/>
        <dsp:cNvSpPr/>
      </dsp:nvSpPr>
      <dsp:spPr>
        <a:xfrm rot="10800000">
          <a:off x="3855615" y="2819570"/>
          <a:ext cx="641696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rgbClr val="70AD4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 rot="10800000">
        <a:off x="4192505" y="2848356"/>
        <a:ext cx="0" cy="0"/>
      </dsp:txXfrm>
    </dsp:sp>
    <dsp:sp modelId="{BE01117F-D4FF-4683-8C65-9D8312E46AE3}">
      <dsp:nvSpPr>
        <dsp:cNvPr id="0" name=""/>
        <dsp:cNvSpPr/>
      </dsp:nvSpPr>
      <dsp:spPr>
        <a:xfrm>
          <a:off x="2251375" y="2431254"/>
          <a:ext cx="1604240" cy="802120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Individual Prediction 3</a:t>
          </a:r>
          <a:endParaRPr lang="zh-CN" altLang="en-US" sz="15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274868" y="2454747"/>
        <a:ext cx="1557254" cy="755134"/>
      </dsp:txXfrm>
    </dsp:sp>
    <dsp:sp modelId="{E63A681F-3868-449B-A324-BF4CEC5D7750}">
      <dsp:nvSpPr>
        <dsp:cNvPr id="0" name=""/>
        <dsp:cNvSpPr/>
      </dsp:nvSpPr>
      <dsp:spPr>
        <a:xfrm rot="10800000">
          <a:off x="1609678" y="2819570"/>
          <a:ext cx="641696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 rot="10800000">
        <a:off x="1946568" y="2848356"/>
        <a:ext cx="0" cy="0"/>
      </dsp:txXfrm>
    </dsp:sp>
    <dsp:sp modelId="{F28442EB-8ABF-4C06-8876-983ADA0DB7C7}">
      <dsp:nvSpPr>
        <dsp:cNvPr id="0" name=""/>
        <dsp:cNvSpPr/>
      </dsp:nvSpPr>
      <dsp:spPr>
        <a:xfrm>
          <a:off x="5438" y="2431254"/>
          <a:ext cx="1604240" cy="802120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SVM2</a:t>
          </a:r>
          <a:endParaRPr lang="zh-CN" altLang="en-US" sz="15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8931" y="2454747"/>
        <a:ext cx="1557254" cy="755134"/>
      </dsp:txXfrm>
    </dsp:sp>
    <dsp:sp modelId="{F22F8BD4-3326-4AC4-B7D5-13CC276E565A}">
      <dsp:nvSpPr>
        <dsp:cNvPr id="0" name=""/>
        <dsp:cNvSpPr/>
      </dsp:nvSpPr>
      <dsp:spPr>
        <a:xfrm rot="7489469">
          <a:off x="3614621" y="3280789"/>
          <a:ext cx="1123684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rgbClr val="70AD4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 rot="10800000">
        <a:off x="4215566" y="3286514"/>
        <a:ext cx="0" cy="0"/>
      </dsp:txXfrm>
    </dsp:sp>
    <dsp:sp modelId="{33AD26AD-AEE8-442E-BE2A-7EDD3109B6A4}">
      <dsp:nvSpPr>
        <dsp:cNvPr id="0" name=""/>
        <dsp:cNvSpPr/>
      </dsp:nvSpPr>
      <dsp:spPr>
        <a:xfrm>
          <a:off x="2251375" y="3353692"/>
          <a:ext cx="1604240" cy="802120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Individual Prediction 4</a:t>
          </a:r>
          <a:endParaRPr lang="zh-CN" altLang="en-US" sz="15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274868" y="3377185"/>
        <a:ext cx="1557254" cy="755134"/>
      </dsp:txXfrm>
    </dsp:sp>
    <dsp:sp modelId="{9CED930D-348D-4EA6-A02A-4D54A040D26B}">
      <dsp:nvSpPr>
        <dsp:cNvPr id="0" name=""/>
        <dsp:cNvSpPr/>
      </dsp:nvSpPr>
      <dsp:spPr>
        <a:xfrm rot="10800000">
          <a:off x="1609678" y="3742008"/>
          <a:ext cx="641696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 rot="10800000">
        <a:off x="1946568" y="3770794"/>
        <a:ext cx="0" cy="0"/>
      </dsp:txXfrm>
    </dsp:sp>
    <dsp:sp modelId="{528A3B93-E7B6-47C5-967A-EF3FD2EC6C72}">
      <dsp:nvSpPr>
        <dsp:cNvPr id="0" name=""/>
        <dsp:cNvSpPr/>
      </dsp:nvSpPr>
      <dsp:spPr>
        <a:xfrm>
          <a:off x="5438" y="3353692"/>
          <a:ext cx="1604240" cy="802120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Logistic Regression Classifier</a:t>
          </a:r>
          <a:endParaRPr lang="zh-CN" altLang="en-US" sz="15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8931" y="3377185"/>
        <a:ext cx="1557254" cy="755134"/>
      </dsp:txXfrm>
    </dsp:sp>
    <dsp:sp modelId="{86AFD231-6FDA-416D-9811-96EC8BAF5019}">
      <dsp:nvSpPr>
        <dsp:cNvPr id="0" name=""/>
        <dsp:cNvSpPr/>
      </dsp:nvSpPr>
      <dsp:spPr>
        <a:xfrm rot="6550740">
          <a:off x="3199818" y="3742008"/>
          <a:ext cx="1953290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rgbClr val="70AD4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 rot="10800000">
        <a:off x="4238627" y="3724673"/>
        <a:ext cx="0" cy="0"/>
      </dsp:txXfrm>
    </dsp:sp>
    <dsp:sp modelId="{919C3428-6FB5-4251-9541-BADE05DA684D}">
      <dsp:nvSpPr>
        <dsp:cNvPr id="0" name=""/>
        <dsp:cNvSpPr/>
      </dsp:nvSpPr>
      <dsp:spPr>
        <a:xfrm>
          <a:off x="2251375" y="4276131"/>
          <a:ext cx="1604240" cy="802120"/>
        </a:xfrm>
        <a:prstGeom prst="roundRect">
          <a:avLst>
            <a:gd name="adj" fmla="val 1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Individual Prediction 5</a:t>
          </a:r>
          <a:endParaRPr lang="zh-CN" altLang="en-US" sz="15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274868" y="4299624"/>
        <a:ext cx="1557254" cy="755134"/>
      </dsp:txXfrm>
    </dsp:sp>
    <dsp:sp modelId="{5F74D59C-C875-4A2F-A783-5C73E29A32AA}">
      <dsp:nvSpPr>
        <dsp:cNvPr id="0" name=""/>
        <dsp:cNvSpPr/>
      </dsp:nvSpPr>
      <dsp:spPr>
        <a:xfrm rot="10800000">
          <a:off x="1609678" y="4664447"/>
          <a:ext cx="641696" cy="25488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 rot="10800000">
        <a:off x="1946568" y="4693232"/>
        <a:ext cx="0" cy="0"/>
      </dsp:txXfrm>
    </dsp:sp>
    <dsp:sp modelId="{0E8A6BFF-2FB9-4EE6-B21E-166E0CA42ECD}">
      <dsp:nvSpPr>
        <dsp:cNvPr id="0" name=""/>
        <dsp:cNvSpPr/>
      </dsp:nvSpPr>
      <dsp:spPr>
        <a:xfrm>
          <a:off x="5438" y="4276131"/>
          <a:ext cx="1604240" cy="802120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Naïve Bayes</a:t>
          </a:r>
          <a:endParaRPr lang="zh-CN" altLang="en-US" sz="15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8931" y="4299624"/>
        <a:ext cx="1557254" cy="755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81CD-9422-5E48-A665-9BD2637435B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406DA-8FB6-2248-9426-EF849CD3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45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8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12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04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626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0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60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71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10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18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811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75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77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77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81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46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2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60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87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70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0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301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62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4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149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34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61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5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067A-876C-42B5-921C-0264E689790C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0716-B8DF-4B42-AE17-04D36E6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8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067A-876C-42B5-921C-0264E689790C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0716-B8DF-4B42-AE17-04D36E6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6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067A-876C-42B5-921C-0264E689790C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0716-B8DF-4B42-AE17-04D36E6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1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695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180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38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901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87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11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917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067A-876C-42B5-921C-0264E689790C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0716-B8DF-4B42-AE17-04D36E6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92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71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82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9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067A-876C-42B5-921C-0264E689790C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0716-B8DF-4B42-AE17-04D36E6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4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067A-876C-42B5-921C-0264E689790C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0716-B8DF-4B42-AE17-04D36E6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6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067A-876C-42B5-921C-0264E689790C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0716-B8DF-4B42-AE17-04D36E6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9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067A-876C-42B5-921C-0264E689790C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0716-B8DF-4B42-AE17-04D36E6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6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067A-876C-42B5-921C-0264E689790C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0716-B8DF-4B42-AE17-04D36E6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067A-876C-42B5-921C-0264E689790C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0716-B8DF-4B42-AE17-04D36E6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7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067A-876C-42B5-921C-0264E689790C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0716-B8DF-4B42-AE17-04D36E6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9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067A-876C-42B5-921C-0264E689790C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0716-B8DF-4B42-AE17-04D36E6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2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5" r="23201" b="71000"/>
          <a:stretch/>
        </p:blipFill>
        <p:spPr>
          <a:xfrm>
            <a:off x="5807969" y="0"/>
            <a:ext cx="3552395" cy="19888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791745" y="1220755"/>
            <a:ext cx="6162252" cy="173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333" dirty="0">
                <a:latin typeface="+mj-ea"/>
              </a:rPr>
              <a:t>COMP4433</a:t>
            </a:r>
          </a:p>
          <a:p>
            <a:pPr algn="ctr"/>
            <a:r>
              <a:rPr lang="en-US" altLang="zh-CN" sz="5333" dirty="0">
                <a:latin typeface="+mj-ea"/>
              </a:rPr>
              <a:t>Group Project</a:t>
            </a:r>
            <a:endParaRPr lang="zh-CN" altLang="en-US" sz="5333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3162157"/>
            <a:ext cx="3786614" cy="378565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400" dirty="0">
                <a:ea typeface="等线"/>
              </a:rPr>
              <a:t>Group G01</a:t>
            </a:r>
          </a:p>
          <a:p>
            <a:r>
              <a:rPr lang="en-US" altLang="zh-CN" sz="2400" dirty="0">
                <a:ea typeface="等线"/>
              </a:rPr>
              <a:t>ZHENG Hongyi</a:t>
            </a:r>
            <a:r>
              <a:rPr lang="zh-CN" altLang="en-US" sz="2400" dirty="0">
                <a:ea typeface="等线"/>
              </a:rPr>
              <a:t> </a:t>
            </a:r>
            <a:r>
              <a:rPr lang="en-US" altLang="zh-CN" sz="2400" dirty="0">
                <a:ea typeface="等线"/>
              </a:rPr>
              <a:t>13104036D</a:t>
            </a:r>
          </a:p>
          <a:p>
            <a:r>
              <a:rPr lang="en-US" altLang="zh-CN" sz="2400" dirty="0">
                <a:ea typeface="等线"/>
              </a:rPr>
              <a:t>HAN </a:t>
            </a:r>
            <a:r>
              <a:rPr lang="en-US" altLang="zh-CN" sz="2400" dirty="0" err="1">
                <a:ea typeface="等线"/>
              </a:rPr>
              <a:t>Yunpeng</a:t>
            </a:r>
            <a:r>
              <a:rPr lang="zh-CN" altLang="en-US" sz="2400" dirty="0">
                <a:ea typeface="等线"/>
              </a:rPr>
              <a:t> </a:t>
            </a:r>
            <a:r>
              <a:rPr lang="en-US" altLang="zh-CN" sz="2400" dirty="0">
                <a:ea typeface="等线"/>
              </a:rPr>
              <a:t>13103831D</a:t>
            </a:r>
          </a:p>
          <a:p>
            <a:r>
              <a:rPr lang="en-US" altLang="zh-CN" sz="2400" dirty="0">
                <a:ea typeface="等线"/>
              </a:rPr>
              <a:t>CHEN </a:t>
            </a:r>
            <a:r>
              <a:rPr lang="en-US" altLang="zh-CN" sz="2400">
                <a:ea typeface="等线"/>
              </a:rPr>
              <a:t>Yunkun 13103214D</a:t>
            </a:r>
            <a:endParaRPr lang="en-US" altLang="zh-CN" sz="2400" dirty="0">
              <a:ea typeface="等线"/>
            </a:endParaRPr>
          </a:p>
          <a:p>
            <a:r>
              <a:rPr lang="en-US" altLang="zh-CN" sz="2400" dirty="0">
                <a:ea typeface="等线"/>
              </a:rPr>
              <a:t>WANG </a:t>
            </a:r>
            <a:r>
              <a:rPr lang="en-US" altLang="zh-CN" sz="2400" dirty="0" err="1">
                <a:ea typeface="等线"/>
              </a:rPr>
              <a:t>Qifan</a:t>
            </a:r>
            <a:r>
              <a:rPr lang="en-US" altLang="zh-CN" sz="2400" dirty="0">
                <a:ea typeface="等线"/>
              </a:rPr>
              <a:t> 14109533D</a:t>
            </a:r>
          </a:p>
          <a:p>
            <a:r>
              <a:rPr lang="en-US" altLang="zh-CN" sz="2400" dirty="0">
                <a:ea typeface="等线"/>
              </a:rPr>
              <a:t>JIANG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Yifan</a:t>
            </a:r>
            <a:r>
              <a:rPr lang="en-US" altLang="zh-CN" sz="2400" dirty="0"/>
              <a:t>	15103709D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518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5713112" y="680405"/>
            <a:ext cx="5524568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 missing values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1513401" y="1651805"/>
            <a:ext cx="4026415" cy="4849537"/>
            <a:chOff x="1141364" y="649312"/>
            <a:chExt cx="4276566" cy="5150844"/>
          </a:xfrm>
        </p:grpSpPr>
        <p:sp>
          <p:nvSpPr>
            <p:cNvPr id="9" name="任意多边形 8"/>
            <p:cNvSpPr/>
            <p:nvPr/>
          </p:nvSpPr>
          <p:spPr>
            <a:xfrm>
              <a:off x="1491356" y="1307806"/>
              <a:ext cx="3638574" cy="4492350"/>
            </a:xfrm>
            <a:custGeom>
              <a:avLst/>
              <a:gdLst>
                <a:gd name="connsiteX0" fmla="*/ 1743740 w 3742661"/>
                <a:gd name="connsiteY0" fmla="*/ 4476307 h 4476307"/>
                <a:gd name="connsiteX1" fmla="*/ 1796903 w 3742661"/>
                <a:gd name="connsiteY1" fmla="*/ 3785190 h 4476307"/>
                <a:gd name="connsiteX2" fmla="*/ 1307805 w 3742661"/>
                <a:gd name="connsiteY2" fmla="*/ 3381153 h 4476307"/>
                <a:gd name="connsiteX3" fmla="*/ 31898 w 3742661"/>
                <a:gd name="connsiteY3" fmla="*/ 2945218 h 4476307"/>
                <a:gd name="connsiteX4" fmla="*/ 1127052 w 3742661"/>
                <a:gd name="connsiteY4" fmla="*/ 3242930 h 4476307"/>
                <a:gd name="connsiteX5" fmla="*/ 393405 w 3742661"/>
                <a:gd name="connsiteY5" fmla="*/ 2456121 h 4476307"/>
                <a:gd name="connsiteX6" fmla="*/ 1775638 w 3742661"/>
                <a:gd name="connsiteY6" fmla="*/ 3519376 h 4476307"/>
                <a:gd name="connsiteX7" fmla="*/ 1679945 w 3742661"/>
                <a:gd name="connsiteY7" fmla="*/ 2392325 h 4476307"/>
                <a:gd name="connsiteX8" fmla="*/ 0 w 3742661"/>
                <a:gd name="connsiteY8" fmla="*/ 754911 h 4476307"/>
                <a:gd name="connsiteX9" fmla="*/ 988828 w 3742661"/>
                <a:gd name="connsiteY9" fmla="*/ 1924493 h 4476307"/>
                <a:gd name="connsiteX10" fmla="*/ 1137684 w 3742661"/>
                <a:gd name="connsiteY10" fmla="*/ 861237 h 4476307"/>
                <a:gd name="connsiteX11" fmla="*/ 1222745 w 3742661"/>
                <a:gd name="connsiteY11" fmla="*/ 2062716 h 4476307"/>
                <a:gd name="connsiteX12" fmla="*/ 1690577 w 3742661"/>
                <a:gd name="connsiteY12" fmla="*/ 2190307 h 4476307"/>
                <a:gd name="connsiteX13" fmla="*/ 1956391 w 3742661"/>
                <a:gd name="connsiteY13" fmla="*/ 0 h 4476307"/>
                <a:gd name="connsiteX14" fmla="*/ 2083982 w 3742661"/>
                <a:gd name="connsiteY14" fmla="*/ 978195 h 4476307"/>
                <a:gd name="connsiteX15" fmla="*/ 1881963 w 3742661"/>
                <a:gd name="connsiteY15" fmla="*/ 2232837 h 4476307"/>
                <a:gd name="connsiteX16" fmla="*/ 2041452 w 3742661"/>
                <a:gd name="connsiteY16" fmla="*/ 3030279 h 4476307"/>
                <a:gd name="connsiteX17" fmla="*/ 2647507 w 3742661"/>
                <a:gd name="connsiteY17" fmla="*/ 2519916 h 4476307"/>
                <a:gd name="connsiteX18" fmla="*/ 2849526 w 3742661"/>
                <a:gd name="connsiteY18" fmla="*/ 1307804 h 4476307"/>
                <a:gd name="connsiteX19" fmla="*/ 2838893 w 3742661"/>
                <a:gd name="connsiteY19" fmla="*/ 2371060 h 4476307"/>
                <a:gd name="connsiteX20" fmla="*/ 3742661 w 3742661"/>
                <a:gd name="connsiteY20" fmla="*/ 1148316 h 4476307"/>
                <a:gd name="connsiteX21" fmla="*/ 2222205 w 3742661"/>
                <a:gd name="connsiteY21" fmla="*/ 3370521 h 4476307"/>
                <a:gd name="connsiteX22" fmla="*/ 2169042 w 3742661"/>
                <a:gd name="connsiteY22" fmla="*/ 3817088 h 4476307"/>
                <a:gd name="connsiteX23" fmla="*/ 3317358 w 3742661"/>
                <a:gd name="connsiteY23" fmla="*/ 3094074 h 4476307"/>
                <a:gd name="connsiteX24" fmla="*/ 2190307 w 3742661"/>
                <a:gd name="connsiteY24" fmla="*/ 4051004 h 4476307"/>
                <a:gd name="connsiteX25" fmla="*/ 2232838 w 3742661"/>
                <a:gd name="connsiteY25" fmla="*/ 4476307 h 4476307"/>
                <a:gd name="connsiteX26" fmla="*/ 1743740 w 3742661"/>
                <a:gd name="connsiteY26" fmla="*/ 4476307 h 4476307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0307 w 3742661"/>
                <a:gd name="connsiteY24" fmla="*/ 4051004 h 4492350"/>
                <a:gd name="connsiteX25" fmla="*/ 2232838 w 3742661"/>
                <a:gd name="connsiteY25" fmla="*/ 4476307 h 4492350"/>
                <a:gd name="connsiteX26" fmla="*/ 1743740 w 3742661"/>
                <a:gd name="connsiteY26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0307 w 3742661"/>
                <a:gd name="connsiteY24" fmla="*/ 4051004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0307 w 3742661"/>
                <a:gd name="connsiteY24" fmla="*/ 4051004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0307 w 3742661"/>
                <a:gd name="connsiteY24" fmla="*/ 4051004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0307 w 3742661"/>
                <a:gd name="connsiteY24" fmla="*/ 4051004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41452 w 3742661"/>
                <a:gd name="connsiteY16" fmla="*/ 3030279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57494 w 3742661"/>
                <a:gd name="connsiteY16" fmla="*/ 3046321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57494 w 3742661"/>
                <a:gd name="connsiteY16" fmla="*/ 3046321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57494 w 3742661"/>
                <a:gd name="connsiteY16" fmla="*/ 3046321 h 4492350"/>
                <a:gd name="connsiteX17" fmla="*/ 2647507 w 3742661"/>
                <a:gd name="connsiteY17" fmla="*/ 2519916 h 4492350"/>
                <a:gd name="connsiteX18" fmla="*/ 2849526 w 3742661"/>
                <a:gd name="connsiteY18" fmla="*/ 1307804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57494 w 3742661"/>
                <a:gd name="connsiteY16" fmla="*/ 3046321 h 4492350"/>
                <a:gd name="connsiteX17" fmla="*/ 2647507 w 3742661"/>
                <a:gd name="connsiteY17" fmla="*/ 2519916 h 4492350"/>
                <a:gd name="connsiteX18" fmla="*/ 2913694 w 3742661"/>
                <a:gd name="connsiteY18" fmla="*/ 1291762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57494 w 3742661"/>
                <a:gd name="connsiteY16" fmla="*/ 3046321 h 4492350"/>
                <a:gd name="connsiteX17" fmla="*/ 2647507 w 3742661"/>
                <a:gd name="connsiteY17" fmla="*/ 2519916 h 4492350"/>
                <a:gd name="connsiteX18" fmla="*/ 2913694 w 3742661"/>
                <a:gd name="connsiteY18" fmla="*/ 1291762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57494 w 3742661"/>
                <a:gd name="connsiteY16" fmla="*/ 3046321 h 4492350"/>
                <a:gd name="connsiteX17" fmla="*/ 2647507 w 3742661"/>
                <a:gd name="connsiteY17" fmla="*/ 2519916 h 4492350"/>
                <a:gd name="connsiteX18" fmla="*/ 2913694 w 3742661"/>
                <a:gd name="connsiteY18" fmla="*/ 1291762 h 4492350"/>
                <a:gd name="connsiteX19" fmla="*/ 2838893 w 3742661"/>
                <a:gd name="connsiteY19" fmla="*/ 2371060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57494 w 3742661"/>
                <a:gd name="connsiteY16" fmla="*/ 3046321 h 4492350"/>
                <a:gd name="connsiteX17" fmla="*/ 2647507 w 3742661"/>
                <a:gd name="connsiteY17" fmla="*/ 2519916 h 4492350"/>
                <a:gd name="connsiteX18" fmla="*/ 2913694 w 3742661"/>
                <a:gd name="connsiteY18" fmla="*/ 1291762 h 4492350"/>
                <a:gd name="connsiteX19" fmla="*/ 2806809 w 3742661"/>
                <a:gd name="connsiteY19" fmla="*/ 2383091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57494 w 3742661"/>
                <a:gd name="connsiteY16" fmla="*/ 3046321 h 4492350"/>
                <a:gd name="connsiteX17" fmla="*/ 2647507 w 3742661"/>
                <a:gd name="connsiteY17" fmla="*/ 2519916 h 4492350"/>
                <a:gd name="connsiteX18" fmla="*/ 2913694 w 3742661"/>
                <a:gd name="connsiteY18" fmla="*/ 1291762 h 4492350"/>
                <a:gd name="connsiteX19" fmla="*/ 2806809 w 3742661"/>
                <a:gd name="connsiteY19" fmla="*/ 2383091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57494 w 3742661"/>
                <a:gd name="connsiteY16" fmla="*/ 3046321 h 4492350"/>
                <a:gd name="connsiteX17" fmla="*/ 2647507 w 3742661"/>
                <a:gd name="connsiteY17" fmla="*/ 2519916 h 4492350"/>
                <a:gd name="connsiteX18" fmla="*/ 2913694 w 3742661"/>
                <a:gd name="connsiteY18" fmla="*/ 1291762 h 4492350"/>
                <a:gd name="connsiteX19" fmla="*/ 2806809 w 3742661"/>
                <a:gd name="connsiteY19" fmla="*/ 2383091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57494 w 3742661"/>
                <a:gd name="connsiteY16" fmla="*/ 3046321 h 4492350"/>
                <a:gd name="connsiteX17" fmla="*/ 2647507 w 3742661"/>
                <a:gd name="connsiteY17" fmla="*/ 2519916 h 4492350"/>
                <a:gd name="connsiteX18" fmla="*/ 2913694 w 3742661"/>
                <a:gd name="connsiteY18" fmla="*/ 1291762 h 4492350"/>
                <a:gd name="connsiteX19" fmla="*/ 2806809 w 3742661"/>
                <a:gd name="connsiteY19" fmla="*/ 2383091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42661"/>
                <a:gd name="connsiteY0" fmla="*/ 4492350 h 4492350"/>
                <a:gd name="connsiteX1" fmla="*/ 1796903 w 3742661"/>
                <a:gd name="connsiteY1" fmla="*/ 3785190 h 4492350"/>
                <a:gd name="connsiteX2" fmla="*/ 1307805 w 3742661"/>
                <a:gd name="connsiteY2" fmla="*/ 3381153 h 4492350"/>
                <a:gd name="connsiteX3" fmla="*/ 31898 w 3742661"/>
                <a:gd name="connsiteY3" fmla="*/ 2945218 h 4492350"/>
                <a:gd name="connsiteX4" fmla="*/ 1127052 w 3742661"/>
                <a:gd name="connsiteY4" fmla="*/ 3242930 h 4492350"/>
                <a:gd name="connsiteX5" fmla="*/ 393405 w 3742661"/>
                <a:gd name="connsiteY5" fmla="*/ 2456121 h 4492350"/>
                <a:gd name="connsiteX6" fmla="*/ 1775638 w 3742661"/>
                <a:gd name="connsiteY6" fmla="*/ 3519376 h 4492350"/>
                <a:gd name="connsiteX7" fmla="*/ 1679945 w 3742661"/>
                <a:gd name="connsiteY7" fmla="*/ 2392325 h 4492350"/>
                <a:gd name="connsiteX8" fmla="*/ 0 w 3742661"/>
                <a:gd name="connsiteY8" fmla="*/ 754911 h 4492350"/>
                <a:gd name="connsiteX9" fmla="*/ 988828 w 3742661"/>
                <a:gd name="connsiteY9" fmla="*/ 1924493 h 4492350"/>
                <a:gd name="connsiteX10" fmla="*/ 1137684 w 3742661"/>
                <a:gd name="connsiteY10" fmla="*/ 861237 h 4492350"/>
                <a:gd name="connsiteX11" fmla="*/ 1222745 w 3742661"/>
                <a:gd name="connsiteY11" fmla="*/ 2062716 h 4492350"/>
                <a:gd name="connsiteX12" fmla="*/ 1690577 w 3742661"/>
                <a:gd name="connsiteY12" fmla="*/ 2190307 h 4492350"/>
                <a:gd name="connsiteX13" fmla="*/ 1956391 w 3742661"/>
                <a:gd name="connsiteY13" fmla="*/ 0 h 4492350"/>
                <a:gd name="connsiteX14" fmla="*/ 2083982 w 3742661"/>
                <a:gd name="connsiteY14" fmla="*/ 978195 h 4492350"/>
                <a:gd name="connsiteX15" fmla="*/ 1881963 w 3742661"/>
                <a:gd name="connsiteY15" fmla="*/ 2232837 h 4492350"/>
                <a:gd name="connsiteX16" fmla="*/ 2057494 w 3742661"/>
                <a:gd name="connsiteY16" fmla="*/ 3046321 h 4492350"/>
                <a:gd name="connsiteX17" fmla="*/ 2647507 w 3742661"/>
                <a:gd name="connsiteY17" fmla="*/ 2519916 h 4492350"/>
                <a:gd name="connsiteX18" fmla="*/ 2913694 w 3742661"/>
                <a:gd name="connsiteY18" fmla="*/ 1291762 h 4492350"/>
                <a:gd name="connsiteX19" fmla="*/ 2806809 w 3742661"/>
                <a:gd name="connsiteY19" fmla="*/ 2383091 h 4492350"/>
                <a:gd name="connsiteX20" fmla="*/ 3742661 w 3742661"/>
                <a:gd name="connsiteY20" fmla="*/ 1148316 h 4492350"/>
                <a:gd name="connsiteX21" fmla="*/ 2222205 w 3742661"/>
                <a:gd name="connsiteY21" fmla="*/ 3370521 h 4492350"/>
                <a:gd name="connsiteX22" fmla="*/ 2169042 w 3742661"/>
                <a:gd name="connsiteY22" fmla="*/ 3817088 h 4492350"/>
                <a:gd name="connsiteX23" fmla="*/ 3317358 w 3742661"/>
                <a:gd name="connsiteY23" fmla="*/ 3094074 h 4492350"/>
                <a:gd name="connsiteX24" fmla="*/ 2194317 w 3742661"/>
                <a:gd name="connsiteY24" fmla="*/ 4030951 h 4492350"/>
                <a:gd name="connsiteX25" fmla="*/ 2232838 w 3742661"/>
                <a:gd name="connsiteY25" fmla="*/ 4476307 h 4492350"/>
                <a:gd name="connsiteX26" fmla="*/ 2218194 w 3742661"/>
                <a:gd name="connsiteY26" fmla="*/ 4491415 h 4492350"/>
                <a:gd name="connsiteX27" fmla="*/ 1743740 w 3742661"/>
                <a:gd name="connsiteY27" fmla="*/ 4492350 h 4492350"/>
                <a:gd name="connsiteX0" fmla="*/ 1743740 w 3718598"/>
                <a:gd name="connsiteY0" fmla="*/ 4492350 h 4492350"/>
                <a:gd name="connsiteX1" fmla="*/ 1796903 w 3718598"/>
                <a:gd name="connsiteY1" fmla="*/ 3785190 h 4492350"/>
                <a:gd name="connsiteX2" fmla="*/ 1307805 w 3718598"/>
                <a:gd name="connsiteY2" fmla="*/ 3381153 h 4492350"/>
                <a:gd name="connsiteX3" fmla="*/ 31898 w 3718598"/>
                <a:gd name="connsiteY3" fmla="*/ 2945218 h 4492350"/>
                <a:gd name="connsiteX4" fmla="*/ 1127052 w 3718598"/>
                <a:gd name="connsiteY4" fmla="*/ 3242930 h 4492350"/>
                <a:gd name="connsiteX5" fmla="*/ 393405 w 3718598"/>
                <a:gd name="connsiteY5" fmla="*/ 2456121 h 4492350"/>
                <a:gd name="connsiteX6" fmla="*/ 1775638 w 3718598"/>
                <a:gd name="connsiteY6" fmla="*/ 3519376 h 4492350"/>
                <a:gd name="connsiteX7" fmla="*/ 1679945 w 3718598"/>
                <a:gd name="connsiteY7" fmla="*/ 2392325 h 4492350"/>
                <a:gd name="connsiteX8" fmla="*/ 0 w 3718598"/>
                <a:gd name="connsiteY8" fmla="*/ 754911 h 4492350"/>
                <a:gd name="connsiteX9" fmla="*/ 988828 w 3718598"/>
                <a:gd name="connsiteY9" fmla="*/ 1924493 h 4492350"/>
                <a:gd name="connsiteX10" fmla="*/ 1137684 w 3718598"/>
                <a:gd name="connsiteY10" fmla="*/ 861237 h 4492350"/>
                <a:gd name="connsiteX11" fmla="*/ 1222745 w 3718598"/>
                <a:gd name="connsiteY11" fmla="*/ 2062716 h 4492350"/>
                <a:gd name="connsiteX12" fmla="*/ 1690577 w 3718598"/>
                <a:gd name="connsiteY12" fmla="*/ 2190307 h 4492350"/>
                <a:gd name="connsiteX13" fmla="*/ 1956391 w 3718598"/>
                <a:gd name="connsiteY13" fmla="*/ 0 h 4492350"/>
                <a:gd name="connsiteX14" fmla="*/ 2083982 w 3718598"/>
                <a:gd name="connsiteY14" fmla="*/ 978195 h 4492350"/>
                <a:gd name="connsiteX15" fmla="*/ 1881963 w 3718598"/>
                <a:gd name="connsiteY15" fmla="*/ 2232837 h 4492350"/>
                <a:gd name="connsiteX16" fmla="*/ 2057494 w 3718598"/>
                <a:gd name="connsiteY16" fmla="*/ 3046321 h 4492350"/>
                <a:gd name="connsiteX17" fmla="*/ 2647507 w 3718598"/>
                <a:gd name="connsiteY17" fmla="*/ 2519916 h 4492350"/>
                <a:gd name="connsiteX18" fmla="*/ 2913694 w 3718598"/>
                <a:gd name="connsiteY18" fmla="*/ 1291762 h 4492350"/>
                <a:gd name="connsiteX19" fmla="*/ 2806809 w 3718598"/>
                <a:gd name="connsiteY19" fmla="*/ 2383091 h 4492350"/>
                <a:gd name="connsiteX20" fmla="*/ 3718598 w 3718598"/>
                <a:gd name="connsiteY20" fmla="*/ 1120242 h 4492350"/>
                <a:gd name="connsiteX21" fmla="*/ 2222205 w 3718598"/>
                <a:gd name="connsiteY21" fmla="*/ 3370521 h 4492350"/>
                <a:gd name="connsiteX22" fmla="*/ 2169042 w 3718598"/>
                <a:gd name="connsiteY22" fmla="*/ 3817088 h 4492350"/>
                <a:gd name="connsiteX23" fmla="*/ 3317358 w 3718598"/>
                <a:gd name="connsiteY23" fmla="*/ 3094074 h 4492350"/>
                <a:gd name="connsiteX24" fmla="*/ 2194317 w 3718598"/>
                <a:gd name="connsiteY24" fmla="*/ 4030951 h 4492350"/>
                <a:gd name="connsiteX25" fmla="*/ 2232838 w 3718598"/>
                <a:gd name="connsiteY25" fmla="*/ 4476307 h 4492350"/>
                <a:gd name="connsiteX26" fmla="*/ 2218194 w 3718598"/>
                <a:gd name="connsiteY26" fmla="*/ 4491415 h 4492350"/>
                <a:gd name="connsiteX27" fmla="*/ 1743740 w 3718598"/>
                <a:gd name="connsiteY27" fmla="*/ 4492350 h 4492350"/>
                <a:gd name="connsiteX0" fmla="*/ 1743740 w 3718598"/>
                <a:gd name="connsiteY0" fmla="*/ 4492350 h 4492350"/>
                <a:gd name="connsiteX1" fmla="*/ 1796903 w 3718598"/>
                <a:gd name="connsiteY1" fmla="*/ 3785190 h 4492350"/>
                <a:gd name="connsiteX2" fmla="*/ 1307805 w 3718598"/>
                <a:gd name="connsiteY2" fmla="*/ 3381153 h 4492350"/>
                <a:gd name="connsiteX3" fmla="*/ 31898 w 3718598"/>
                <a:gd name="connsiteY3" fmla="*/ 2945218 h 4492350"/>
                <a:gd name="connsiteX4" fmla="*/ 1127052 w 3718598"/>
                <a:gd name="connsiteY4" fmla="*/ 3242930 h 4492350"/>
                <a:gd name="connsiteX5" fmla="*/ 393405 w 3718598"/>
                <a:gd name="connsiteY5" fmla="*/ 2456121 h 4492350"/>
                <a:gd name="connsiteX6" fmla="*/ 1775638 w 3718598"/>
                <a:gd name="connsiteY6" fmla="*/ 3519376 h 4492350"/>
                <a:gd name="connsiteX7" fmla="*/ 1679945 w 3718598"/>
                <a:gd name="connsiteY7" fmla="*/ 2392325 h 4492350"/>
                <a:gd name="connsiteX8" fmla="*/ 0 w 3718598"/>
                <a:gd name="connsiteY8" fmla="*/ 754911 h 4492350"/>
                <a:gd name="connsiteX9" fmla="*/ 988828 w 3718598"/>
                <a:gd name="connsiteY9" fmla="*/ 1924493 h 4492350"/>
                <a:gd name="connsiteX10" fmla="*/ 1137684 w 3718598"/>
                <a:gd name="connsiteY10" fmla="*/ 861237 h 4492350"/>
                <a:gd name="connsiteX11" fmla="*/ 1222745 w 3718598"/>
                <a:gd name="connsiteY11" fmla="*/ 2062716 h 4492350"/>
                <a:gd name="connsiteX12" fmla="*/ 1690577 w 3718598"/>
                <a:gd name="connsiteY12" fmla="*/ 2190307 h 4492350"/>
                <a:gd name="connsiteX13" fmla="*/ 1956391 w 3718598"/>
                <a:gd name="connsiteY13" fmla="*/ 0 h 4492350"/>
                <a:gd name="connsiteX14" fmla="*/ 2083982 w 3718598"/>
                <a:gd name="connsiteY14" fmla="*/ 978195 h 4492350"/>
                <a:gd name="connsiteX15" fmla="*/ 1881963 w 3718598"/>
                <a:gd name="connsiteY15" fmla="*/ 2232837 h 4492350"/>
                <a:gd name="connsiteX16" fmla="*/ 2057494 w 3718598"/>
                <a:gd name="connsiteY16" fmla="*/ 3046321 h 4492350"/>
                <a:gd name="connsiteX17" fmla="*/ 2647507 w 3718598"/>
                <a:gd name="connsiteY17" fmla="*/ 2519916 h 4492350"/>
                <a:gd name="connsiteX18" fmla="*/ 2913694 w 3718598"/>
                <a:gd name="connsiteY18" fmla="*/ 1291762 h 4492350"/>
                <a:gd name="connsiteX19" fmla="*/ 2806809 w 3718598"/>
                <a:gd name="connsiteY19" fmla="*/ 2383091 h 4492350"/>
                <a:gd name="connsiteX20" fmla="*/ 3718598 w 3718598"/>
                <a:gd name="connsiteY20" fmla="*/ 1120242 h 4492350"/>
                <a:gd name="connsiteX21" fmla="*/ 2222205 w 3718598"/>
                <a:gd name="connsiteY21" fmla="*/ 3370521 h 4492350"/>
                <a:gd name="connsiteX22" fmla="*/ 2169042 w 3718598"/>
                <a:gd name="connsiteY22" fmla="*/ 3817088 h 4492350"/>
                <a:gd name="connsiteX23" fmla="*/ 3317358 w 3718598"/>
                <a:gd name="connsiteY23" fmla="*/ 3094074 h 4492350"/>
                <a:gd name="connsiteX24" fmla="*/ 2194317 w 3718598"/>
                <a:gd name="connsiteY24" fmla="*/ 4030951 h 4492350"/>
                <a:gd name="connsiteX25" fmla="*/ 2232838 w 3718598"/>
                <a:gd name="connsiteY25" fmla="*/ 4476307 h 4492350"/>
                <a:gd name="connsiteX26" fmla="*/ 2218194 w 3718598"/>
                <a:gd name="connsiteY26" fmla="*/ 4491415 h 4492350"/>
                <a:gd name="connsiteX27" fmla="*/ 1743740 w 3718598"/>
                <a:gd name="connsiteY27" fmla="*/ 4492350 h 4492350"/>
                <a:gd name="connsiteX0" fmla="*/ 1743740 w 3718598"/>
                <a:gd name="connsiteY0" fmla="*/ 4492350 h 4492350"/>
                <a:gd name="connsiteX1" fmla="*/ 1796903 w 3718598"/>
                <a:gd name="connsiteY1" fmla="*/ 3785190 h 4492350"/>
                <a:gd name="connsiteX2" fmla="*/ 1307805 w 3718598"/>
                <a:gd name="connsiteY2" fmla="*/ 3381153 h 4492350"/>
                <a:gd name="connsiteX3" fmla="*/ 31898 w 3718598"/>
                <a:gd name="connsiteY3" fmla="*/ 2945218 h 4492350"/>
                <a:gd name="connsiteX4" fmla="*/ 1127052 w 3718598"/>
                <a:gd name="connsiteY4" fmla="*/ 3242930 h 4492350"/>
                <a:gd name="connsiteX5" fmla="*/ 393405 w 3718598"/>
                <a:gd name="connsiteY5" fmla="*/ 2456121 h 4492350"/>
                <a:gd name="connsiteX6" fmla="*/ 1775638 w 3718598"/>
                <a:gd name="connsiteY6" fmla="*/ 3519376 h 4492350"/>
                <a:gd name="connsiteX7" fmla="*/ 1679945 w 3718598"/>
                <a:gd name="connsiteY7" fmla="*/ 2392325 h 4492350"/>
                <a:gd name="connsiteX8" fmla="*/ 0 w 3718598"/>
                <a:gd name="connsiteY8" fmla="*/ 754911 h 4492350"/>
                <a:gd name="connsiteX9" fmla="*/ 988828 w 3718598"/>
                <a:gd name="connsiteY9" fmla="*/ 1924493 h 4492350"/>
                <a:gd name="connsiteX10" fmla="*/ 1137684 w 3718598"/>
                <a:gd name="connsiteY10" fmla="*/ 861237 h 4492350"/>
                <a:gd name="connsiteX11" fmla="*/ 1222745 w 3718598"/>
                <a:gd name="connsiteY11" fmla="*/ 2062716 h 4492350"/>
                <a:gd name="connsiteX12" fmla="*/ 1690577 w 3718598"/>
                <a:gd name="connsiteY12" fmla="*/ 2190307 h 4492350"/>
                <a:gd name="connsiteX13" fmla="*/ 1956391 w 3718598"/>
                <a:gd name="connsiteY13" fmla="*/ 0 h 4492350"/>
                <a:gd name="connsiteX14" fmla="*/ 2083982 w 3718598"/>
                <a:gd name="connsiteY14" fmla="*/ 978195 h 4492350"/>
                <a:gd name="connsiteX15" fmla="*/ 1881963 w 3718598"/>
                <a:gd name="connsiteY15" fmla="*/ 2232837 h 4492350"/>
                <a:gd name="connsiteX16" fmla="*/ 2057494 w 3718598"/>
                <a:gd name="connsiteY16" fmla="*/ 3046321 h 4492350"/>
                <a:gd name="connsiteX17" fmla="*/ 2647507 w 3718598"/>
                <a:gd name="connsiteY17" fmla="*/ 2519916 h 4492350"/>
                <a:gd name="connsiteX18" fmla="*/ 2913694 w 3718598"/>
                <a:gd name="connsiteY18" fmla="*/ 1291762 h 4492350"/>
                <a:gd name="connsiteX19" fmla="*/ 2806809 w 3718598"/>
                <a:gd name="connsiteY19" fmla="*/ 2383091 h 4492350"/>
                <a:gd name="connsiteX20" fmla="*/ 3718598 w 3718598"/>
                <a:gd name="connsiteY20" fmla="*/ 1120242 h 4492350"/>
                <a:gd name="connsiteX21" fmla="*/ 2222205 w 3718598"/>
                <a:gd name="connsiteY21" fmla="*/ 3370521 h 4492350"/>
                <a:gd name="connsiteX22" fmla="*/ 2169042 w 3718598"/>
                <a:gd name="connsiteY22" fmla="*/ 3817088 h 4492350"/>
                <a:gd name="connsiteX23" fmla="*/ 3317358 w 3718598"/>
                <a:gd name="connsiteY23" fmla="*/ 3094074 h 4492350"/>
                <a:gd name="connsiteX24" fmla="*/ 2194317 w 3718598"/>
                <a:gd name="connsiteY24" fmla="*/ 4030951 h 4492350"/>
                <a:gd name="connsiteX25" fmla="*/ 2232838 w 3718598"/>
                <a:gd name="connsiteY25" fmla="*/ 4476307 h 4492350"/>
                <a:gd name="connsiteX26" fmla="*/ 2218194 w 3718598"/>
                <a:gd name="connsiteY26" fmla="*/ 4491415 h 4492350"/>
                <a:gd name="connsiteX27" fmla="*/ 1743740 w 3718598"/>
                <a:gd name="connsiteY27" fmla="*/ 4492350 h 4492350"/>
                <a:gd name="connsiteX0" fmla="*/ 1743740 w 3718598"/>
                <a:gd name="connsiteY0" fmla="*/ 4492350 h 4492350"/>
                <a:gd name="connsiteX1" fmla="*/ 1796903 w 3718598"/>
                <a:gd name="connsiteY1" fmla="*/ 3785190 h 4492350"/>
                <a:gd name="connsiteX2" fmla="*/ 1307805 w 3718598"/>
                <a:gd name="connsiteY2" fmla="*/ 3381153 h 4492350"/>
                <a:gd name="connsiteX3" fmla="*/ 31898 w 3718598"/>
                <a:gd name="connsiteY3" fmla="*/ 2945218 h 4492350"/>
                <a:gd name="connsiteX4" fmla="*/ 1127052 w 3718598"/>
                <a:gd name="connsiteY4" fmla="*/ 3242930 h 4492350"/>
                <a:gd name="connsiteX5" fmla="*/ 393405 w 3718598"/>
                <a:gd name="connsiteY5" fmla="*/ 2456121 h 4492350"/>
                <a:gd name="connsiteX6" fmla="*/ 1775638 w 3718598"/>
                <a:gd name="connsiteY6" fmla="*/ 3519376 h 4492350"/>
                <a:gd name="connsiteX7" fmla="*/ 1679945 w 3718598"/>
                <a:gd name="connsiteY7" fmla="*/ 2392325 h 4492350"/>
                <a:gd name="connsiteX8" fmla="*/ 0 w 3718598"/>
                <a:gd name="connsiteY8" fmla="*/ 754911 h 4492350"/>
                <a:gd name="connsiteX9" fmla="*/ 988828 w 3718598"/>
                <a:gd name="connsiteY9" fmla="*/ 1924493 h 4492350"/>
                <a:gd name="connsiteX10" fmla="*/ 1137684 w 3718598"/>
                <a:gd name="connsiteY10" fmla="*/ 861237 h 4492350"/>
                <a:gd name="connsiteX11" fmla="*/ 1222745 w 3718598"/>
                <a:gd name="connsiteY11" fmla="*/ 2062716 h 4492350"/>
                <a:gd name="connsiteX12" fmla="*/ 1690577 w 3718598"/>
                <a:gd name="connsiteY12" fmla="*/ 2190307 h 4492350"/>
                <a:gd name="connsiteX13" fmla="*/ 1956391 w 3718598"/>
                <a:gd name="connsiteY13" fmla="*/ 0 h 4492350"/>
                <a:gd name="connsiteX14" fmla="*/ 2083982 w 3718598"/>
                <a:gd name="connsiteY14" fmla="*/ 978195 h 4492350"/>
                <a:gd name="connsiteX15" fmla="*/ 1881963 w 3718598"/>
                <a:gd name="connsiteY15" fmla="*/ 2232837 h 4492350"/>
                <a:gd name="connsiteX16" fmla="*/ 2057494 w 3718598"/>
                <a:gd name="connsiteY16" fmla="*/ 3046321 h 4492350"/>
                <a:gd name="connsiteX17" fmla="*/ 2647507 w 3718598"/>
                <a:gd name="connsiteY17" fmla="*/ 2519916 h 4492350"/>
                <a:gd name="connsiteX18" fmla="*/ 2913694 w 3718598"/>
                <a:gd name="connsiteY18" fmla="*/ 1291762 h 4492350"/>
                <a:gd name="connsiteX19" fmla="*/ 2806809 w 3718598"/>
                <a:gd name="connsiteY19" fmla="*/ 2383091 h 4492350"/>
                <a:gd name="connsiteX20" fmla="*/ 3718598 w 3718598"/>
                <a:gd name="connsiteY20" fmla="*/ 1120242 h 4492350"/>
                <a:gd name="connsiteX21" fmla="*/ 2222205 w 3718598"/>
                <a:gd name="connsiteY21" fmla="*/ 3370521 h 4492350"/>
                <a:gd name="connsiteX22" fmla="*/ 2169042 w 3718598"/>
                <a:gd name="connsiteY22" fmla="*/ 3817088 h 4492350"/>
                <a:gd name="connsiteX23" fmla="*/ 3317358 w 3718598"/>
                <a:gd name="connsiteY23" fmla="*/ 3094074 h 4492350"/>
                <a:gd name="connsiteX24" fmla="*/ 2194317 w 3718598"/>
                <a:gd name="connsiteY24" fmla="*/ 4030951 h 4492350"/>
                <a:gd name="connsiteX25" fmla="*/ 2232838 w 3718598"/>
                <a:gd name="connsiteY25" fmla="*/ 4476307 h 4492350"/>
                <a:gd name="connsiteX26" fmla="*/ 2218194 w 3718598"/>
                <a:gd name="connsiteY26" fmla="*/ 4491415 h 4492350"/>
                <a:gd name="connsiteX27" fmla="*/ 1743740 w 3718598"/>
                <a:gd name="connsiteY27" fmla="*/ 4492350 h 4492350"/>
                <a:gd name="connsiteX0" fmla="*/ 1743740 w 3718598"/>
                <a:gd name="connsiteY0" fmla="*/ 4492350 h 4492350"/>
                <a:gd name="connsiteX1" fmla="*/ 1796903 w 3718598"/>
                <a:gd name="connsiteY1" fmla="*/ 3785190 h 4492350"/>
                <a:gd name="connsiteX2" fmla="*/ 1307805 w 3718598"/>
                <a:gd name="connsiteY2" fmla="*/ 3381153 h 4492350"/>
                <a:gd name="connsiteX3" fmla="*/ 31898 w 3718598"/>
                <a:gd name="connsiteY3" fmla="*/ 2945218 h 4492350"/>
                <a:gd name="connsiteX4" fmla="*/ 1127052 w 3718598"/>
                <a:gd name="connsiteY4" fmla="*/ 3242930 h 4492350"/>
                <a:gd name="connsiteX5" fmla="*/ 393405 w 3718598"/>
                <a:gd name="connsiteY5" fmla="*/ 2456121 h 4492350"/>
                <a:gd name="connsiteX6" fmla="*/ 1775638 w 3718598"/>
                <a:gd name="connsiteY6" fmla="*/ 3519376 h 4492350"/>
                <a:gd name="connsiteX7" fmla="*/ 1679945 w 3718598"/>
                <a:gd name="connsiteY7" fmla="*/ 2392325 h 4492350"/>
                <a:gd name="connsiteX8" fmla="*/ 0 w 3718598"/>
                <a:gd name="connsiteY8" fmla="*/ 754911 h 4492350"/>
                <a:gd name="connsiteX9" fmla="*/ 988828 w 3718598"/>
                <a:gd name="connsiteY9" fmla="*/ 1924493 h 4492350"/>
                <a:gd name="connsiteX10" fmla="*/ 1137684 w 3718598"/>
                <a:gd name="connsiteY10" fmla="*/ 861237 h 4492350"/>
                <a:gd name="connsiteX11" fmla="*/ 1222745 w 3718598"/>
                <a:gd name="connsiteY11" fmla="*/ 2062716 h 4492350"/>
                <a:gd name="connsiteX12" fmla="*/ 1690577 w 3718598"/>
                <a:gd name="connsiteY12" fmla="*/ 2190307 h 4492350"/>
                <a:gd name="connsiteX13" fmla="*/ 1956391 w 3718598"/>
                <a:gd name="connsiteY13" fmla="*/ 0 h 4492350"/>
                <a:gd name="connsiteX14" fmla="*/ 2083982 w 3718598"/>
                <a:gd name="connsiteY14" fmla="*/ 978195 h 4492350"/>
                <a:gd name="connsiteX15" fmla="*/ 1881963 w 3718598"/>
                <a:gd name="connsiteY15" fmla="*/ 2232837 h 4492350"/>
                <a:gd name="connsiteX16" fmla="*/ 2057494 w 3718598"/>
                <a:gd name="connsiteY16" fmla="*/ 3046321 h 4492350"/>
                <a:gd name="connsiteX17" fmla="*/ 2647507 w 3718598"/>
                <a:gd name="connsiteY17" fmla="*/ 2519916 h 4492350"/>
                <a:gd name="connsiteX18" fmla="*/ 2913694 w 3718598"/>
                <a:gd name="connsiteY18" fmla="*/ 1291762 h 4492350"/>
                <a:gd name="connsiteX19" fmla="*/ 2806809 w 3718598"/>
                <a:gd name="connsiteY19" fmla="*/ 2383091 h 4492350"/>
                <a:gd name="connsiteX20" fmla="*/ 3718598 w 3718598"/>
                <a:gd name="connsiteY20" fmla="*/ 1120242 h 4492350"/>
                <a:gd name="connsiteX21" fmla="*/ 2222205 w 3718598"/>
                <a:gd name="connsiteY21" fmla="*/ 3370521 h 4492350"/>
                <a:gd name="connsiteX22" fmla="*/ 2169042 w 3718598"/>
                <a:gd name="connsiteY22" fmla="*/ 3817088 h 4492350"/>
                <a:gd name="connsiteX23" fmla="*/ 3317358 w 3718598"/>
                <a:gd name="connsiteY23" fmla="*/ 3094074 h 4492350"/>
                <a:gd name="connsiteX24" fmla="*/ 2194317 w 3718598"/>
                <a:gd name="connsiteY24" fmla="*/ 4030951 h 4492350"/>
                <a:gd name="connsiteX25" fmla="*/ 2232838 w 3718598"/>
                <a:gd name="connsiteY25" fmla="*/ 4476307 h 4492350"/>
                <a:gd name="connsiteX26" fmla="*/ 2218194 w 3718598"/>
                <a:gd name="connsiteY26" fmla="*/ 4491415 h 4492350"/>
                <a:gd name="connsiteX27" fmla="*/ 1743740 w 3718598"/>
                <a:gd name="connsiteY27" fmla="*/ 4492350 h 4492350"/>
                <a:gd name="connsiteX0" fmla="*/ 1743740 w 3718598"/>
                <a:gd name="connsiteY0" fmla="*/ 4492350 h 4492350"/>
                <a:gd name="connsiteX1" fmla="*/ 1796903 w 3718598"/>
                <a:gd name="connsiteY1" fmla="*/ 3785190 h 4492350"/>
                <a:gd name="connsiteX2" fmla="*/ 1307805 w 3718598"/>
                <a:gd name="connsiteY2" fmla="*/ 3381153 h 4492350"/>
                <a:gd name="connsiteX3" fmla="*/ 31898 w 3718598"/>
                <a:gd name="connsiteY3" fmla="*/ 2945218 h 4492350"/>
                <a:gd name="connsiteX4" fmla="*/ 1127052 w 3718598"/>
                <a:gd name="connsiteY4" fmla="*/ 3242930 h 4492350"/>
                <a:gd name="connsiteX5" fmla="*/ 393405 w 3718598"/>
                <a:gd name="connsiteY5" fmla="*/ 2456121 h 4492350"/>
                <a:gd name="connsiteX6" fmla="*/ 1775638 w 3718598"/>
                <a:gd name="connsiteY6" fmla="*/ 3519376 h 4492350"/>
                <a:gd name="connsiteX7" fmla="*/ 1679945 w 3718598"/>
                <a:gd name="connsiteY7" fmla="*/ 2392325 h 4492350"/>
                <a:gd name="connsiteX8" fmla="*/ 0 w 3718598"/>
                <a:gd name="connsiteY8" fmla="*/ 754911 h 4492350"/>
                <a:gd name="connsiteX9" fmla="*/ 988828 w 3718598"/>
                <a:gd name="connsiteY9" fmla="*/ 1924493 h 4492350"/>
                <a:gd name="connsiteX10" fmla="*/ 1137684 w 3718598"/>
                <a:gd name="connsiteY10" fmla="*/ 861237 h 4492350"/>
                <a:gd name="connsiteX11" fmla="*/ 1222745 w 3718598"/>
                <a:gd name="connsiteY11" fmla="*/ 2062716 h 4492350"/>
                <a:gd name="connsiteX12" fmla="*/ 1690577 w 3718598"/>
                <a:gd name="connsiteY12" fmla="*/ 2190307 h 4492350"/>
                <a:gd name="connsiteX13" fmla="*/ 1956391 w 3718598"/>
                <a:gd name="connsiteY13" fmla="*/ 0 h 4492350"/>
                <a:gd name="connsiteX14" fmla="*/ 2083982 w 3718598"/>
                <a:gd name="connsiteY14" fmla="*/ 978195 h 4492350"/>
                <a:gd name="connsiteX15" fmla="*/ 1881963 w 3718598"/>
                <a:gd name="connsiteY15" fmla="*/ 2232837 h 4492350"/>
                <a:gd name="connsiteX16" fmla="*/ 2057494 w 3718598"/>
                <a:gd name="connsiteY16" fmla="*/ 3046321 h 4492350"/>
                <a:gd name="connsiteX17" fmla="*/ 2647507 w 3718598"/>
                <a:gd name="connsiteY17" fmla="*/ 2519916 h 4492350"/>
                <a:gd name="connsiteX18" fmla="*/ 2913694 w 3718598"/>
                <a:gd name="connsiteY18" fmla="*/ 1291762 h 4492350"/>
                <a:gd name="connsiteX19" fmla="*/ 2806809 w 3718598"/>
                <a:gd name="connsiteY19" fmla="*/ 2383091 h 4492350"/>
                <a:gd name="connsiteX20" fmla="*/ 3718598 w 3718598"/>
                <a:gd name="connsiteY20" fmla="*/ 1120242 h 4492350"/>
                <a:gd name="connsiteX21" fmla="*/ 2222205 w 3718598"/>
                <a:gd name="connsiteY21" fmla="*/ 3370521 h 4492350"/>
                <a:gd name="connsiteX22" fmla="*/ 2169042 w 3718598"/>
                <a:gd name="connsiteY22" fmla="*/ 3817088 h 4492350"/>
                <a:gd name="connsiteX23" fmla="*/ 3317358 w 3718598"/>
                <a:gd name="connsiteY23" fmla="*/ 3094074 h 4492350"/>
                <a:gd name="connsiteX24" fmla="*/ 2194317 w 3718598"/>
                <a:gd name="connsiteY24" fmla="*/ 4030951 h 4492350"/>
                <a:gd name="connsiteX25" fmla="*/ 2232838 w 3718598"/>
                <a:gd name="connsiteY25" fmla="*/ 4476307 h 4492350"/>
                <a:gd name="connsiteX26" fmla="*/ 2218194 w 3718598"/>
                <a:gd name="connsiteY26" fmla="*/ 4491415 h 4492350"/>
                <a:gd name="connsiteX27" fmla="*/ 1743740 w 3718598"/>
                <a:gd name="connsiteY27" fmla="*/ 4492350 h 4492350"/>
                <a:gd name="connsiteX0" fmla="*/ 1743740 w 3718598"/>
                <a:gd name="connsiteY0" fmla="*/ 4492350 h 4492350"/>
                <a:gd name="connsiteX1" fmla="*/ 1796903 w 3718598"/>
                <a:gd name="connsiteY1" fmla="*/ 3785190 h 4492350"/>
                <a:gd name="connsiteX2" fmla="*/ 1307805 w 3718598"/>
                <a:gd name="connsiteY2" fmla="*/ 3381153 h 4492350"/>
                <a:gd name="connsiteX3" fmla="*/ 31898 w 3718598"/>
                <a:gd name="connsiteY3" fmla="*/ 2945218 h 4492350"/>
                <a:gd name="connsiteX4" fmla="*/ 1127052 w 3718598"/>
                <a:gd name="connsiteY4" fmla="*/ 3242930 h 4492350"/>
                <a:gd name="connsiteX5" fmla="*/ 393405 w 3718598"/>
                <a:gd name="connsiteY5" fmla="*/ 2456121 h 4492350"/>
                <a:gd name="connsiteX6" fmla="*/ 1775638 w 3718598"/>
                <a:gd name="connsiteY6" fmla="*/ 3519376 h 4492350"/>
                <a:gd name="connsiteX7" fmla="*/ 1679945 w 3718598"/>
                <a:gd name="connsiteY7" fmla="*/ 2392325 h 4492350"/>
                <a:gd name="connsiteX8" fmla="*/ 0 w 3718598"/>
                <a:gd name="connsiteY8" fmla="*/ 754911 h 4492350"/>
                <a:gd name="connsiteX9" fmla="*/ 988828 w 3718598"/>
                <a:gd name="connsiteY9" fmla="*/ 1924493 h 4492350"/>
                <a:gd name="connsiteX10" fmla="*/ 1137684 w 3718598"/>
                <a:gd name="connsiteY10" fmla="*/ 861237 h 4492350"/>
                <a:gd name="connsiteX11" fmla="*/ 1222745 w 3718598"/>
                <a:gd name="connsiteY11" fmla="*/ 2062716 h 4492350"/>
                <a:gd name="connsiteX12" fmla="*/ 1690577 w 3718598"/>
                <a:gd name="connsiteY12" fmla="*/ 2190307 h 4492350"/>
                <a:gd name="connsiteX13" fmla="*/ 1956391 w 3718598"/>
                <a:gd name="connsiteY13" fmla="*/ 0 h 4492350"/>
                <a:gd name="connsiteX14" fmla="*/ 2083982 w 3718598"/>
                <a:gd name="connsiteY14" fmla="*/ 978195 h 4492350"/>
                <a:gd name="connsiteX15" fmla="*/ 1881963 w 3718598"/>
                <a:gd name="connsiteY15" fmla="*/ 2232837 h 4492350"/>
                <a:gd name="connsiteX16" fmla="*/ 2057494 w 3718598"/>
                <a:gd name="connsiteY16" fmla="*/ 3046321 h 4492350"/>
                <a:gd name="connsiteX17" fmla="*/ 2647507 w 3718598"/>
                <a:gd name="connsiteY17" fmla="*/ 2519916 h 4492350"/>
                <a:gd name="connsiteX18" fmla="*/ 2913694 w 3718598"/>
                <a:gd name="connsiteY18" fmla="*/ 1291762 h 4492350"/>
                <a:gd name="connsiteX19" fmla="*/ 2806809 w 3718598"/>
                <a:gd name="connsiteY19" fmla="*/ 2383091 h 4492350"/>
                <a:gd name="connsiteX20" fmla="*/ 3718598 w 3718598"/>
                <a:gd name="connsiteY20" fmla="*/ 1120242 h 4492350"/>
                <a:gd name="connsiteX21" fmla="*/ 2222205 w 3718598"/>
                <a:gd name="connsiteY21" fmla="*/ 3370521 h 4492350"/>
                <a:gd name="connsiteX22" fmla="*/ 2169042 w 3718598"/>
                <a:gd name="connsiteY22" fmla="*/ 3817088 h 4492350"/>
                <a:gd name="connsiteX23" fmla="*/ 3317358 w 3718598"/>
                <a:gd name="connsiteY23" fmla="*/ 3094074 h 4492350"/>
                <a:gd name="connsiteX24" fmla="*/ 2194317 w 3718598"/>
                <a:gd name="connsiteY24" fmla="*/ 4030951 h 4492350"/>
                <a:gd name="connsiteX25" fmla="*/ 2232838 w 3718598"/>
                <a:gd name="connsiteY25" fmla="*/ 4476307 h 4492350"/>
                <a:gd name="connsiteX26" fmla="*/ 2218194 w 3718598"/>
                <a:gd name="connsiteY26" fmla="*/ 4491415 h 4492350"/>
                <a:gd name="connsiteX27" fmla="*/ 1743740 w 3718598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83982 w 3694535"/>
                <a:gd name="connsiteY14" fmla="*/ 978195 h 4492350"/>
                <a:gd name="connsiteX15" fmla="*/ 1881963 w 3694535"/>
                <a:gd name="connsiteY15" fmla="*/ 2232837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83982 w 3694535"/>
                <a:gd name="connsiteY14" fmla="*/ 978195 h 4492350"/>
                <a:gd name="connsiteX15" fmla="*/ 1881963 w 3694535"/>
                <a:gd name="connsiteY15" fmla="*/ 2232837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83982 w 3694535"/>
                <a:gd name="connsiteY14" fmla="*/ 978195 h 4492350"/>
                <a:gd name="connsiteX15" fmla="*/ 1881963 w 3694535"/>
                <a:gd name="connsiteY15" fmla="*/ 2232837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83982 w 3694535"/>
                <a:gd name="connsiteY14" fmla="*/ 978195 h 4492350"/>
                <a:gd name="connsiteX15" fmla="*/ 1881963 w 3694535"/>
                <a:gd name="connsiteY15" fmla="*/ 2232837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83982 w 3694535"/>
                <a:gd name="connsiteY14" fmla="*/ 978195 h 4492350"/>
                <a:gd name="connsiteX15" fmla="*/ 1881963 w 3694535"/>
                <a:gd name="connsiteY15" fmla="*/ 2232837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83982 w 3694535"/>
                <a:gd name="connsiteY14" fmla="*/ 978195 h 4492350"/>
                <a:gd name="connsiteX15" fmla="*/ 1881963 w 3694535"/>
                <a:gd name="connsiteY15" fmla="*/ 2232837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83982 w 3694535"/>
                <a:gd name="connsiteY14" fmla="*/ 978195 h 4492350"/>
                <a:gd name="connsiteX15" fmla="*/ 1881963 w 3694535"/>
                <a:gd name="connsiteY15" fmla="*/ 2232837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83982 w 3694535"/>
                <a:gd name="connsiteY14" fmla="*/ 978195 h 4492350"/>
                <a:gd name="connsiteX15" fmla="*/ 1881963 w 3694535"/>
                <a:gd name="connsiteY15" fmla="*/ 2232837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83982 w 3694535"/>
                <a:gd name="connsiteY14" fmla="*/ 978195 h 4492350"/>
                <a:gd name="connsiteX15" fmla="*/ 1881963 w 3694535"/>
                <a:gd name="connsiteY15" fmla="*/ 2232837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83982 w 3694535"/>
                <a:gd name="connsiteY14" fmla="*/ 978195 h 4492350"/>
                <a:gd name="connsiteX15" fmla="*/ 1881963 w 3694535"/>
                <a:gd name="connsiteY15" fmla="*/ 2232837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83982 w 3694535"/>
                <a:gd name="connsiteY14" fmla="*/ 978195 h 4492350"/>
                <a:gd name="connsiteX15" fmla="*/ 1881963 w 3694535"/>
                <a:gd name="connsiteY15" fmla="*/ 2232837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83982 w 3694535"/>
                <a:gd name="connsiteY14" fmla="*/ 978195 h 4492350"/>
                <a:gd name="connsiteX15" fmla="*/ 1881963 w 3694535"/>
                <a:gd name="connsiteY15" fmla="*/ 2232837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83982 w 3694535"/>
                <a:gd name="connsiteY14" fmla="*/ 978195 h 4492350"/>
                <a:gd name="connsiteX15" fmla="*/ 1881963 w 3694535"/>
                <a:gd name="connsiteY15" fmla="*/ 2232837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232837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232837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232837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523651 h 4523651"/>
                <a:gd name="connsiteX1" fmla="*/ 1796903 w 3694535"/>
                <a:gd name="connsiteY1" fmla="*/ 3816491 h 4523651"/>
                <a:gd name="connsiteX2" fmla="*/ 1307805 w 3694535"/>
                <a:gd name="connsiteY2" fmla="*/ 3412454 h 4523651"/>
                <a:gd name="connsiteX3" fmla="*/ 31898 w 3694535"/>
                <a:gd name="connsiteY3" fmla="*/ 2976519 h 4523651"/>
                <a:gd name="connsiteX4" fmla="*/ 1127052 w 3694535"/>
                <a:gd name="connsiteY4" fmla="*/ 3274231 h 4523651"/>
                <a:gd name="connsiteX5" fmla="*/ 393405 w 3694535"/>
                <a:gd name="connsiteY5" fmla="*/ 2487422 h 4523651"/>
                <a:gd name="connsiteX6" fmla="*/ 1775638 w 3694535"/>
                <a:gd name="connsiteY6" fmla="*/ 3550677 h 4523651"/>
                <a:gd name="connsiteX7" fmla="*/ 1679945 w 3694535"/>
                <a:gd name="connsiteY7" fmla="*/ 2423626 h 4523651"/>
                <a:gd name="connsiteX8" fmla="*/ 0 w 3694535"/>
                <a:gd name="connsiteY8" fmla="*/ 786212 h 4523651"/>
                <a:gd name="connsiteX9" fmla="*/ 988828 w 3694535"/>
                <a:gd name="connsiteY9" fmla="*/ 1955794 h 4523651"/>
                <a:gd name="connsiteX10" fmla="*/ 1137684 w 3694535"/>
                <a:gd name="connsiteY10" fmla="*/ 892538 h 4523651"/>
                <a:gd name="connsiteX11" fmla="*/ 1222745 w 3694535"/>
                <a:gd name="connsiteY11" fmla="*/ 2094017 h 4523651"/>
                <a:gd name="connsiteX12" fmla="*/ 1690577 w 3694535"/>
                <a:gd name="connsiteY12" fmla="*/ 2221608 h 4523651"/>
                <a:gd name="connsiteX13" fmla="*/ 1956391 w 3694535"/>
                <a:gd name="connsiteY13" fmla="*/ 31301 h 4523651"/>
                <a:gd name="connsiteX14" fmla="*/ 2027834 w 3694535"/>
                <a:gd name="connsiteY14" fmla="*/ 1017517 h 4523651"/>
                <a:gd name="connsiteX15" fmla="*/ 1881963 w 3694535"/>
                <a:gd name="connsiteY15" fmla="*/ 2264138 h 4523651"/>
                <a:gd name="connsiteX16" fmla="*/ 2057494 w 3694535"/>
                <a:gd name="connsiteY16" fmla="*/ 3077622 h 4523651"/>
                <a:gd name="connsiteX17" fmla="*/ 2647507 w 3694535"/>
                <a:gd name="connsiteY17" fmla="*/ 2551217 h 4523651"/>
                <a:gd name="connsiteX18" fmla="*/ 2913694 w 3694535"/>
                <a:gd name="connsiteY18" fmla="*/ 1323063 h 4523651"/>
                <a:gd name="connsiteX19" fmla="*/ 2806809 w 3694535"/>
                <a:gd name="connsiteY19" fmla="*/ 2414392 h 4523651"/>
                <a:gd name="connsiteX20" fmla="*/ 3694535 w 3694535"/>
                <a:gd name="connsiteY20" fmla="*/ 1155553 h 4523651"/>
                <a:gd name="connsiteX21" fmla="*/ 2222205 w 3694535"/>
                <a:gd name="connsiteY21" fmla="*/ 3401822 h 4523651"/>
                <a:gd name="connsiteX22" fmla="*/ 2169042 w 3694535"/>
                <a:gd name="connsiteY22" fmla="*/ 3848389 h 4523651"/>
                <a:gd name="connsiteX23" fmla="*/ 3317358 w 3694535"/>
                <a:gd name="connsiteY23" fmla="*/ 3125375 h 4523651"/>
                <a:gd name="connsiteX24" fmla="*/ 2194317 w 3694535"/>
                <a:gd name="connsiteY24" fmla="*/ 4062252 h 4523651"/>
                <a:gd name="connsiteX25" fmla="*/ 2232838 w 3694535"/>
                <a:gd name="connsiteY25" fmla="*/ 4507608 h 4523651"/>
                <a:gd name="connsiteX26" fmla="*/ 2218194 w 3694535"/>
                <a:gd name="connsiteY26" fmla="*/ 4522716 h 4523651"/>
                <a:gd name="connsiteX27" fmla="*/ 1743740 w 3694535"/>
                <a:gd name="connsiteY27" fmla="*/ 4523651 h 4523651"/>
                <a:gd name="connsiteX0" fmla="*/ 1743740 w 3694535"/>
                <a:gd name="connsiteY0" fmla="*/ 4523651 h 4523651"/>
                <a:gd name="connsiteX1" fmla="*/ 1796903 w 3694535"/>
                <a:gd name="connsiteY1" fmla="*/ 3816491 h 4523651"/>
                <a:gd name="connsiteX2" fmla="*/ 1307805 w 3694535"/>
                <a:gd name="connsiteY2" fmla="*/ 3412454 h 4523651"/>
                <a:gd name="connsiteX3" fmla="*/ 31898 w 3694535"/>
                <a:gd name="connsiteY3" fmla="*/ 2976519 h 4523651"/>
                <a:gd name="connsiteX4" fmla="*/ 1127052 w 3694535"/>
                <a:gd name="connsiteY4" fmla="*/ 3274231 h 4523651"/>
                <a:gd name="connsiteX5" fmla="*/ 393405 w 3694535"/>
                <a:gd name="connsiteY5" fmla="*/ 2487422 h 4523651"/>
                <a:gd name="connsiteX6" fmla="*/ 1775638 w 3694535"/>
                <a:gd name="connsiteY6" fmla="*/ 3550677 h 4523651"/>
                <a:gd name="connsiteX7" fmla="*/ 1679945 w 3694535"/>
                <a:gd name="connsiteY7" fmla="*/ 2423626 h 4523651"/>
                <a:gd name="connsiteX8" fmla="*/ 0 w 3694535"/>
                <a:gd name="connsiteY8" fmla="*/ 786212 h 4523651"/>
                <a:gd name="connsiteX9" fmla="*/ 988828 w 3694535"/>
                <a:gd name="connsiteY9" fmla="*/ 1955794 h 4523651"/>
                <a:gd name="connsiteX10" fmla="*/ 1137684 w 3694535"/>
                <a:gd name="connsiteY10" fmla="*/ 892538 h 4523651"/>
                <a:gd name="connsiteX11" fmla="*/ 1222745 w 3694535"/>
                <a:gd name="connsiteY11" fmla="*/ 2094017 h 4523651"/>
                <a:gd name="connsiteX12" fmla="*/ 1690577 w 3694535"/>
                <a:gd name="connsiteY12" fmla="*/ 2221608 h 4523651"/>
                <a:gd name="connsiteX13" fmla="*/ 1956391 w 3694535"/>
                <a:gd name="connsiteY13" fmla="*/ 31301 h 4523651"/>
                <a:gd name="connsiteX14" fmla="*/ 2027834 w 3694535"/>
                <a:gd name="connsiteY14" fmla="*/ 1017517 h 4523651"/>
                <a:gd name="connsiteX15" fmla="*/ 1881963 w 3694535"/>
                <a:gd name="connsiteY15" fmla="*/ 2264138 h 4523651"/>
                <a:gd name="connsiteX16" fmla="*/ 2057494 w 3694535"/>
                <a:gd name="connsiteY16" fmla="*/ 3077622 h 4523651"/>
                <a:gd name="connsiteX17" fmla="*/ 2647507 w 3694535"/>
                <a:gd name="connsiteY17" fmla="*/ 2551217 h 4523651"/>
                <a:gd name="connsiteX18" fmla="*/ 2913694 w 3694535"/>
                <a:gd name="connsiteY18" fmla="*/ 1323063 h 4523651"/>
                <a:gd name="connsiteX19" fmla="*/ 2806809 w 3694535"/>
                <a:gd name="connsiteY19" fmla="*/ 2414392 h 4523651"/>
                <a:gd name="connsiteX20" fmla="*/ 3694535 w 3694535"/>
                <a:gd name="connsiteY20" fmla="*/ 1155553 h 4523651"/>
                <a:gd name="connsiteX21" fmla="*/ 2222205 w 3694535"/>
                <a:gd name="connsiteY21" fmla="*/ 3401822 h 4523651"/>
                <a:gd name="connsiteX22" fmla="*/ 2169042 w 3694535"/>
                <a:gd name="connsiteY22" fmla="*/ 3848389 h 4523651"/>
                <a:gd name="connsiteX23" fmla="*/ 3317358 w 3694535"/>
                <a:gd name="connsiteY23" fmla="*/ 3125375 h 4523651"/>
                <a:gd name="connsiteX24" fmla="*/ 2194317 w 3694535"/>
                <a:gd name="connsiteY24" fmla="*/ 4062252 h 4523651"/>
                <a:gd name="connsiteX25" fmla="*/ 2232838 w 3694535"/>
                <a:gd name="connsiteY25" fmla="*/ 4507608 h 4523651"/>
                <a:gd name="connsiteX26" fmla="*/ 2218194 w 3694535"/>
                <a:gd name="connsiteY26" fmla="*/ 4522716 h 4523651"/>
                <a:gd name="connsiteX27" fmla="*/ 1743740 w 3694535"/>
                <a:gd name="connsiteY27" fmla="*/ 4523651 h 4523651"/>
                <a:gd name="connsiteX0" fmla="*/ 1743740 w 3694535"/>
                <a:gd name="connsiteY0" fmla="*/ 4523651 h 4523651"/>
                <a:gd name="connsiteX1" fmla="*/ 1796903 w 3694535"/>
                <a:gd name="connsiteY1" fmla="*/ 3816491 h 4523651"/>
                <a:gd name="connsiteX2" fmla="*/ 1307805 w 3694535"/>
                <a:gd name="connsiteY2" fmla="*/ 3412454 h 4523651"/>
                <a:gd name="connsiteX3" fmla="*/ 31898 w 3694535"/>
                <a:gd name="connsiteY3" fmla="*/ 2976519 h 4523651"/>
                <a:gd name="connsiteX4" fmla="*/ 1127052 w 3694535"/>
                <a:gd name="connsiteY4" fmla="*/ 3274231 h 4523651"/>
                <a:gd name="connsiteX5" fmla="*/ 393405 w 3694535"/>
                <a:gd name="connsiteY5" fmla="*/ 2487422 h 4523651"/>
                <a:gd name="connsiteX6" fmla="*/ 1775638 w 3694535"/>
                <a:gd name="connsiteY6" fmla="*/ 3550677 h 4523651"/>
                <a:gd name="connsiteX7" fmla="*/ 1679945 w 3694535"/>
                <a:gd name="connsiteY7" fmla="*/ 2423626 h 4523651"/>
                <a:gd name="connsiteX8" fmla="*/ 0 w 3694535"/>
                <a:gd name="connsiteY8" fmla="*/ 786212 h 4523651"/>
                <a:gd name="connsiteX9" fmla="*/ 988828 w 3694535"/>
                <a:gd name="connsiteY9" fmla="*/ 1955794 h 4523651"/>
                <a:gd name="connsiteX10" fmla="*/ 1137684 w 3694535"/>
                <a:gd name="connsiteY10" fmla="*/ 892538 h 4523651"/>
                <a:gd name="connsiteX11" fmla="*/ 1222745 w 3694535"/>
                <a:gd name="connsiteY11" fmla="*/ 2094017 h 4523651"/>
                <a:gd name="connsiteX12" fmla="*/ 1690577 w 3694535"/>
                <a:gd name="connsiteY12" fmla="*/ 2221608 h 4523651"/>
                <a:gd name="connsiteX13" fmla="*/ 1956391 w 3694535"/>
                <a:gd name="connsiteY13" fmla="*/ 31301 h 4523651"/>
                <a:gd name="connsiteX14" fmla="*/ 2027834 w 3694535"/>
                <a:gd name="connsiteY14" fmla="*/ 1017517 h 4523651"/>
                <a:gd name="connsiteX15" fmla="*/ 1881963 w 3694535"/>
                <a:gd name="connsiteY15" fmla="*/ 2264138 h 4523651"/>
                <a:gd name="connsiteX16" fmla="*/ 2057494 w 3694535"/>
                <a:gd name="connsiteY16" fmla="*/ 3077622 h 4523651"/>
                <a:gd name="connsiteX17" fmla="*/ 2647507 w 3694535"/>
                <a:gd name="connsiteY17" fmla="*/ 2551217 h 4523651"/>
                <a:gd name="connsiteX18" fmla="*/ 2913694 w 3694535"/>
                <a:gd name="connsiteY18" fmla="*/ 1323063 h 4523651"/>
                <a:gd name="connsiteX19" fmla="*/ 2806809 w 3694535"/>
                <a:gd name="connsiteY19" fmla="*/ 2414392 h 4523651"/>
                <a:gd name="connsiteX20" fmla="*/ 3694535 w 3694535"/>
                <a:gd name="connsiteY20" fmla="*/ 1155553 h 4523651"/>
                <a:gd name="connsiteX21" fmla="*/ 2222205 w 3694535"/>
                <a:gd name="connsiteY21" fmla="*/ 3401822 h 4523651"/>
                <a:gd name="connsiteX22" fmla="*/ 2169042 w 3694535"/>
                <a:gd name="connsiteY22" fmla="*/ 3848389 h 4523651"/>
                <a:gd name="connsiteX23" fmla="*/ 3317358 w 3694535"/>
                <a:gd name="connsiteY23" fmla="*/ 3125375 h 4523651"/>
                <a:gd name="connsiteX24" fmla="*/ 2194317 w 3694535"/>
                <a:gd name="connsiteY24" fmla="*/ 4062252 h 4523651"/>
                <a:gd name="connsiteX25" fmla="*/ 2232838 w 3694535"/>
                <a:gd name="connsiteY25" fmla="*/ 4507608 h 4523651"/>
                <a:gd name="connsiteX26" fmla="*/ 2218194 w 3694535"/>
                <a:gd name="connsiteY26" fmla="*/ 4522716 h 4523651"/>
                <a:gd name="connsiteX27" fmla="*/ 1743740 w 3694535"/>
                <a:gd name="connsiteY27" fmla="*/ 4523651 h 4523651"/>
                <a:gd name="connsiteX0" fmla="*/ 1743740 w 3694535"/>
                <a:gd name="connsiteY0" fmla="*/ 4523651 h 4523651"/>
                <a:gd name="connsiteX1" fmla="*/ 1796903 w 3694535"/>
                <a:gd name="connsiteY1" fmla="*/ 3816491 h 4523651"/>
                <a:gd name="connsiteX2" fmla="*/ 1307805 w 3694535"/>
                <a:gd name="connsiteY2" fmla="*/ 3412454 h 4523651"/>
                <a:gd name="connsiteX3" fmla="*/ 31898 w 3694535"/>
                <a:gd name="connsiteY3" fmla="*/ 2976519 h 4523651"/>
                <a:gd name="connsiteX4" fmla="*/ 1127052 w 3694535"/>
                <a:gd name="connsiteY4" fmla="*/ 3274231 h 4523651"/>
                <a:gd name="connsiteX5" fmla="*/ 393405 w 3694535"/>
                <a:gd name="connsiteY5" fmla="*/ 2487422 h 4523651"/>
                <a:gd name="connsiteX6" fmla="*/ 1775638 w 3694535"/>
                <a:gd name="connsiteY6" fmla="*/ 3550677 h 4523651"/>
                <a:gd name="connsiteX7" fmla="*/ 1679945 w 3694535"/>
                <a:gd name="connsiteY7" fmla="*/ 2423626 h 4523651"/>
                <a:gd name="connsiteX8" fmla="*/ 0 w 3694535"/>
                <a:gd name="connsiteY8" fmla="*/ 786212 h 4523651"/>
                <a:gd name="connsiteX9" fmla="*/ 988828 w 3694535"/>
                <a:gd name="connsiteY9" fmla="*/ 1955794 h 4523651"/>
                <a:gd name="connsiteX10" fmla="*/ 1137684 w 3694535"/>
                <a:gd name="connsiteY10" fmla="*/ 892538 h 4523651"/>
                <a:gd name="connsiteX11" fmla="*/ 1222745 w 3694535"/>
                <a:gd name="connsiteY11" fmla="*/ 2094017 h 4523651"/>
                <a:gd name="connsiteX12" fmla="*/ 1690577 w 3694535"/>
                <a:gd name="connsiteY12" fmla="*/ 2221608 h 4523651"/>
                <a:gd name="connsiteX13" fmla="*/ 1956391 w 3694535"/>
                <a:gd name="connsiteY13" fmla="*/ 31301 h 4523651"/>
                <a:gd name="connsiteX14" fmla="*/ 2027834 w 3694535"/>
                <a:gd name="connsiteY14" fmla="*/ 1017517 h 4523651"/>
                <a:gd name="connsiteX15" fmla="*/ 1881963 w 3694535"/>
                <a:gd name="connsiteY15" fmla="*/ 2264138 h 4523651"/>
                <a:gd name="connsiteX16" fmla="*/ 2057494 w 3694535"/>
                <a:gd name="connsiteY16" fmla="*/ 3077622 h 4523651"/>
                <a:gd name="connsiteX17" fmla="*/ 2647507 w 3694535"/>
                <a:gd name="connsiteY17" fmla="*/ 2551217 h 4523651"/>
                <a:gd name="connsiteX18" fmla="*/ 2913694 w 3694535"/>
                <a:gd name="connsiteY18" fmla="*/ 1323063 h 4523651"/>
                <a:gd name="connsiteX19" fmla="*/ 2806809 w 3694535"/>
                <a:gd name="connsiteY19" fmla="*/ 2414392 h 4523651"/>
                <a:gd name="connsiteX20" fmla="*/ 3694535 w 3694535"/>
                <a:gd name="connsiteY20" fmla="*/ 1155553 h 4523651"/>
                <a:gd name="connsiteX21" fmla="*/ 2222205 w 3694535"/>
                <a:gd name="connsiteY21" fmla="*/ 3401822 h 4523651"/>
                <a:gd name="connsiteX22" fmla="*/ 2169042 w 3694535"/>
                <a:gd name="connsiteY22" fmla="*/ 3848389 h 4523651"/>
                <a:gd name="connsiteX23" fmla="*/ 3317358 w 3694535"/>
                <a:gd name="connsiteY23" fmla="*/ 3125375 h 4523651"/>
                <a:gd name="connsiteX24" fmla="*/ 2194317 w 3694535"/>
                <a:gd name="connsiteY24" fmla="*/ 4062252 h 4523651"/>
                <a:gd name="connsiteX25" fmla="*/ 2232838 w 3694535"/>
                <a:gd name="connsiteY25" fmla="*/ 4507608 h 4523651"/>
                <a:gd name="connsiteX26" fmla="*/ 2218194 w 3694535"/>
                <a:gd name="connsiteY26" fmla="*/ 4522716 h 4523651"/>
                <a:gd name="connsiteX27" fmla="*/ 1743740 w 3694535"/>
                <a:gd name="connsiteY27" fmla="*/ 4523651 h 4523651"/>
                <a:gd name="connsiteX0" fmla="*/ 1743740 w 3694535"/>
                <a:gd name="connsiteY0" fmla="*/ 4523651 h 4523651"/>
                <a:gd name="connsiteX1" fmla="*/ 1796903 w 3694535"/>
                <a:gd name="connsiteY1" fmla="*/ 3816491 h 4523651"/>
                <a:gd name="connsiteX2" fmla="*/ 1307805 w 3694535"/>
                <a:gd name="connsiteY2" fmla="*/ 3412454 h 4523651"/>
                <a:gd name="connsiteX3" fmla="*/ 31898 w 3694535"/>
                <a:gd name="connsiteY3" fmla="*/ 2976519 h 4523651"/>
                <a:gd name="connsiteX4" fmla="*/ 1127052 w 3694535"/>
                <a:gd name="connsiteY4" fmla="*/ 3274231 h 4523651"/>
                <a:gd name="connsiteX5" fmla="*/ 393405 w 3694535"/>
                <a:gd name="connsiteY5" fmla="*/ 2487422 h 4523651"/>
                <a:gd name="connsiteX6" fmla="*/ 1775638 w 3694535"/>
                <a:gd name="connsiteY6" fmla="*/ 3550677 h 4523651"/>
                <a:gd name="connsiteX7" fmla="*/ 1679945 w 3694535"/>
                <a:gd name="connsiteY7" fmla="*/ 2423626 h 4523651"/>
                <a:gd name="connsiteX8" fmla="*/ 0 w 3694535"/>
                <a:gd name="connsiteY8" fmla="*/ 786212 h 4523651"/>
                <a:gd name="connsiteX9" fmla="*/ 988828 w 3694535"/>
                <a:gd name="connsiteY9" fmla="*/ 1955794 h 4523651"/>
                <a:gd name="connsiteX10" fmla="*/ 1137684 w 3694535"/>
                <a:gd name="connsiteY10" fmla="*/ 892538 h 4523651"/>
                <a:gd name="connsiteX11" fmla="*/ 1222745 w 3694535"/>
                <a:gd name="connsiteY11" fmla="*/ 2094017 h 4523651"/>
                <a:gd name="connsiteX12" fmla="*/ 1690577 w 3694535"/>
                <a:gd name="connsiteY12" fmla="*/ 2221608 h 4523651"/>
                <a:gd name="connsiteX13" fmla="*/ 1956391 w 3694535"/>
                <a:gd name="connsiteY13" fmla="*/ 31301 h 4523651"/>
                <a:gd name="connsiteX14" fmla="*/ 2027834 w 3694535"/>
                <a:gd name="connsiteY14" fmla="*/ 1017517 h 4523651"/>
                <a:gd name="connsiteX15" fmla="*/ 1881963 w 3694535"/>
                <a:gd name="connsiteY15" fmla="*/ 2264138 h 4523651"/>
                <a:gd name="connsiteX16" fmla="*/ 2057494 w 3694535"/>
                <a:gd name="connsiteY16" fmla="*/ 3077622 h 4523651"/>
                <a:gd name="connsiteX17" fmla="*/ 2647507 w 3694535"/>
                <a:gd name="connsiteY17" fmla="*/ 2551217 h 4523651"/>
                <a:gd name="connsiteX18" fmla="*/ 2913694 w 3694535"/>
                <a:gd name="connsiteY18" fmla="*/ 1323063 h 4523651"/>
                <a:gd name="connsiteX19" fmla="*/ 2806809 w 3694535"/>
                <a:gd name="connsiteY19" fmla="*/ 2414392 h 4523651"/>
                <a:gd name="connsiteX20" fmla="*/ 3694535 w 3694535"/>
                <a:gd name="connsiteY20" fmla="*/ 1155553 h 4523651"/>
                <a:gd name="connsiteX21" fmla="*/ 2222205 w 3694535"/>
                <a:gd name="connsiteY21" fmla="*/ 3401822 h 4523651"/>
                <a:gd name="connsiteX22" fmla="*/ 2169042 w 3694535"/>
                <a:gd name="connsiteY22" fmla="*/ 3848389 h 4523651"/>
                <a:gd name="connsiteX23" fmla="*/ 3317358 w 3694535"/>
                <a:gd name="connsiteY23" fmla="*/ 3125375 h 4523651"/>
                <a:gd name="connsiteX24" fmla="*/ 2194317 w 3694535"/>
                <a:gd name="connsiteY24" fmla="*/ 4062252 h 4523651"/>
                <a:gd name="connsiteX25" fmla="*/ 2232838 w 3694535"/>
                <a:gd name="connsiteY25" fmla="*/ 4507608 h 4523651"/>
                <a:gd name="connsiteX26" fmla="*/ 2218194 w 3694535"/>
                <a:gd name="connsiteY26" fmla="*/ 4522716 h 4523651"/>
                <a:gd name="connsiteX27" fmla="*/ 1743740 w 3694535"/>
                <a:gd name="connsiteY27" fmla="*/ 4523651 h 4523651"/>
                <a:gd name="connsiteX0" fmla="*/ 1743740 w 3694535"/>
                <a:gd name="connsiteY0" fmla="*/ 4523651 h 4523651"/>
                <a:gd name="connsiteX1" fmla="*/ 1796903 w 3694535"/>
                <a:gd name="connsiteY1" fmla="*/ 3816491 h 4523651"/>
                <a:gd name="connsiteX2" fmla="*/ 1307805 w 3694535"/>
                <a:gd name="connsiteY2" fmla="*/ 3412454 h 4523651"/>
                <a:gd name="connsiteX3" fmla="*/ 31898 w 3694535"/>
                <a:gd name="connsiteY3" fmla="*/ 2976519 h 4523651"/>
                <a:gd name="connsiteX4" fmla="*/ 1127052 w 3694535"/>
                <a:gd name="connsiteY4" fmla="*/ 3274231 h 4523651"/>
                <a:gd name="connsiteX5" fmla="*/ 393405 w 3694535"/>
                <a:gd name="connsiteY5" fmla="*/ 2487422 h 4523651"/>
                <a:gd name="connsiteX6" fmla="*/ 1775638 w 3694535"/>
                <a:gd name="connsiteY6" fmla="*/ 3550677 h 4523651"/>
                <a:gd name="connsiteX7" fmla="*/ 1679945 w 3694535"/>
                <a:gd name="connsiteY7" fmla="*/ 2423626 h 4523651"/>
                <a:gd name="connsiteX8" fmla="*/ 0 w 3694535"/>
                <a:gd name="connsiteY8" fmla="*/ 786212 h 4523651"/>
                <a:gd name="connsiteX9" fmla="*/ 988828 w 3694535"/>
                <a:gd name="connsiteY9" fmla="*/ 1955794 h 4523651"/>
                <a:gd name="connsiteX10" fmla="*/ 1137684 w 3694535"/>
                <a:gd name="connsiteY10" fmla="*/ 892538 h 4523651"/>
                <a:gd name="connsiteX11" fmla="*/ 1222745 w 3694535"/>
                <a:gd name="connsiteY11" fmla="*/ 2094017 h 4523651"/>
                <a:gd name="connsiteX12" fmla="*/ 1690577 w 3694535"/>
                <a:gd name="connsiteY12" fmla="*/ 2221608 h 4523651"/>
                <a:gd name="connsiteX13" fmla="*/ 1956391 w 3694535"/>
                <a:gd name="connsiteY13" fmla="*/ 31301 h 4523651"/>
                <a:gd name="connsiteX14" fmla="*/ 2027834 w 3694535"/>
                <a:gd name="connsiteY14" fmla="*/ 1017517 h 4523651"/>
                <a:gd name="connsiteX15" fmla="*/ 1881963 w 3694535"/>
                <a:gd name="connsiteY15" fmla="*/ 2264138 h 4523651"/>
                <a:gd name="connsiteX16" fmla="*/ 2057494 w 3694535"/>
                <a:gd name="connsiteY16" fmla="*/ 3077622 h 4523651"/>
                <a:gd name="connsiteX17" fmla="*/ 2647507 w 3694535"/>
                <a:gd name="connsiteY17" fmla="*/ 2551217 h 4523651"/>
                <a:gd name="connsiteX18" fmla="*/ 2913694 w 3694535"/>
                <a:gd name="connsiteY18" fmla="*/ 1323063 h 4523651"/>
                <a:gd name="connsiteX19" fmla="*/ 2806809 w 3694535"/>
                <a:gd name="connsiteY19" fmla="*/ 2414392 h 4523651"/>
                <a:gd name="connsiteX20" fmla="*/ 3694535 w 3694535"/>
                <a:gd name="connsiteY20" fmla="*/ 1155553 h 4523651"/>
                <a:gd name="connsiteX21" fmla="*/ 2222205 w 3694535"/>
                <a:gd name="connsiteY21" fmla="*/ 3401822 h 4523651"/>
                <a:gd name="connsiteX22" fmla="*/ 2169042 w 3694535"/>
                <a:gd name="connsiteY22" fmla="*/ 3848389 h 4523651"/>
                <a:gd name="connsiteX23" fmla="*/ 3317358 w 3694535"/>
                <a:gd name="connsiteY23" fmla="*/ 3125375 h 4523651"/>
                <a:gd name="connsiteX24" fmla="*/ 2194317 w 3694535"/>
                <a:gd name="connsiteY24" fmla="*/ 4062252 h 4523651"/>
                <a:gd name="connsiteX25" fmla="*/ 2232838 w 3694535"/>
                <a:gd name="connsiteY25" fmla="*/ 4507608 h 4523651"/>
                <a:gd name="connsiteX26" fmla="*/ 2218194 w 3694535"/>
                <a:gd name="connsiteY26" fmla="*/ 4522716 h 4523651"/>
                <a:gd name="connsiteX27" fmla="*/ 1743740 w 3694535"/>
                <a:gd name="connsiteY27" fmla="*/ 4523651 h 4523651"/>
                <a:gd name="connsiteX0" fmla="*/ 1743740 w 3694535"/>
                <a:gd name="connsiteY0" fmla="*/ 4522819 h 4522819"/>
                <a:gd name="connsiteX1" fmla="*/ 1796903 w 3694535"/>
                <a:gd name="connsiteY1" fmla="*/ 3815659 h 4522819"/>
                <a:gd name="connsiteX2" fmla="*/ 1307805 w 3694535"/>
                <a:gd name="connsiteY2" fmla="*/ 3411622 h 4522819"/>
                <a:gd name="connsiteX3" fmla="*/ 31898 w 3694535"/>
                <a:gd name="connsiteY3" fmla="*/ 2975687 h 4522819"/>
                <a:gd name="connsiteX4" fmla="*/ 1127052 w 3694535"/>
                <a:gd name="connsiteY4" fmla="*/ 3273399 h 4522819"/>
                <a:gd name="connsiteX5" fmla="*/ 393405 w 3694535"/>
                <a:gd name="connsiteY5" fmla="*/ 2486590 h 4522819"/>
                <a:gd name="connsiteX6" fmla="*/ 1775638 w 3694535"/>
                <a:gd name="connsiteY6" fmla="*/ 3549845 h 4522819"/>
                <a:gd name="connsiteX7" fmla="*/ 1679945 w 3694535"/>
                <a:gd name="connsiteY7" fmla="*/ 2422794 h 4522819"/>
                <a:gd name="connsiteX8" fmla="*/ 0 w 3694535"/>
                <a:gd name="connsiteY8" fmla="*/ 785380 h 4522819"/>
                <a:gd name="connsiteX9" fmla="*/ 988828 w 3694535"/>
                <a:gd name="connsiteY9" fmla="*/ 1954962 h 4522819"/>
                <a:gd name="connsiteX10" fmla="*/ 1137684 w 3694535"/>
                <a:gd name="connsiteY10" fmla="*/ 891706 h 4522819"/>
                <a:gd name="connsiteX11" fmla="*/ 1222745 w 3694535"/>
                <a:gd name="connsiteY11" fmla="*/ 2093185 h 4522819"/>
                <a:gd name="connsiteX12" fmla="*/ 1690577 w 3694535"/>
                <a:gd name="connsiteY12" fmla="*/ 2220776 h 4522819"/>
                <a:gd name="connsiteX13" fmla="*/ 1956391 w 3694535"/>
                <a:gd name="connsiteY13" fmla="*/ 30469 h 4522819"/>
                <a:gd name="connsiteX14" fmla="*/ 2027834 w 3694535"/>
                <a:gd name="connsiteY14" fmla="*/ 1016685 h 4522819"/>
                <a:gd name="connsiteX15" fmla="*/ 1881963 w 3694535"/>
                <a:gd name="connsiteY15" fmla="*/ 2090854 h 4522819"/>
                <a:gd name="connsiteX16" fmla="*/ 2057494 w 3694535"/>
                <a:gd name="connsiteY16" fmla="*/ 3076790 h 4522819"/>
                <a:gd name="connsiteX17" fmla="*/ 2647507 w 3694535"/>
                <a:gd name="connsiteY17" fmla="*/ 2550385 h 4522819"/>
                <a:gd name="connsiteX18" fmla="*/ 2913694 w 3694535"/>
                <a:gd name="connsiteY18" fmla="*/ 1322231 h 4522819"/>
                <a:gd name="connsiteX19" fmla="*/ 2806809 w 3694535"/>
                <a:gd name="connsiteY19" fmla="*/ 2413560 h 4522819"/>
                <a:gd name="connsiteX20" fmla="*/ 3694535 w 3694535"/>
                <a:gd name="connsiteY20" fmla="*/ 1154721 h 4522819"/>
                <a:gd name="connsiteX21" fmla="*/ 2222205 w 3694535"/>
                <a:gd name="connsiteY21" fmla="*/ 3400990 h 4522819"/>
                <a:gd name="connsiteX22" fmla="*/ 2169042 w 3694535"/>
                <a:gd name="connsiteY22" fmla="*/ 3847557 h 4522819"/>
                <a:gd name="connsiteX23" fmla="*/ 3317358 w 3694535"/>
                <a:gd name="connsiteY23" fmla="*/ 3124543 h 4522819"/>
                <a:gd name="connsiteX24" fmla="*/ 2194317 w 3694535"/>
                <a:gd name="connsiteY24" fmla="*/ 4061420 h 4522819"/>
                <a:gd name="connsiteX25" fmla="*/ 2232838 w 3694535"/>
                <a:gd name="connsiteY25" fmla="*/ 4506776 h 4522819"/>
                <a:gd name="connsiteX26" fmla="*/ 2218194 w 3694535"/>
                <a:gd name="connsiteY26" fmla="*/ 4521884 h 4522819"/>
                <a:gd name="connsiteX27" fmla="*/ 1743740 w 3694535"/>
                <a:gd name="connsiteY27" fmla="*/ 4522819 h 4522819"/>
                <a:gd name="connsiteX0" fmla="*/ 1743740 w 3694535"/>
                <a:gd name="connsiteY0" fmla="*/ 4522819 h 4522819"/>
                <a:gd name="connsiteX1" fmla="*/ 1796903 w 3694535"/>
                <a:gd name="connsiteY1" fmla="*/ 3815659 h 4522819"/>
                <a:gd name="connsiteX2" fmla="*/ 1307805 w 3694535"/>
                <a:gd name="connsiteY2" fmla="*/ 3411622 h 4522819"/>
                <a:gd name="connsiteX3" fmla="*/ 31898 w 3694535"/>
                <a:gd name="connsiteY3" fmla="*/ 2975687 h 4522819"/>
                <a:gd name="connsiteX4" fmla="*/ 1127052 w 3694535"/>
                <a:gd name="connsiteY4" fmla="*/ 3273399 h 4522819"/>
                <a:gd name="connsiteX5" fmla="*/ 393405 w 3694535"/>
                <a:gd name="connsiteY5" fmla="*/ 2486590 h 4522819"/>
                <a:gd name="connsiteX6" fmla="*/ 1775638 w 3694535"/>
                <a:gd name="connsiteY6" fmla="*/ 3549845 h 4522819"/>
                <a:gd name="connsiteX7" fmla="*/ 1679945 w 3694535"/>
                <a:gd name="connsiteY7" fmla="*/ 2422794 h 4522819"/>
                <a:gd name="connsiteX8" fmla="*/ 0 w 3694535"/>
                <a:gd name="connsiteY8" fmla="*/ 785380 h 4522819"/>
                <a:gd name="connsiteX9" fmla="*/ 988828 w 3694535"/>
                <a:gd name="connsiteY9" fmla="*/ 1954962 h 4522819"/>
                <a:gd name="connsiteX10" fmla="*/ 1137684 w 3694535"/>
                <a:gd name="connsiteY10" fmla="*/ 891706 h 4522819"/>
                <a:gd name="connsiteX11" fmla="*/ 1222745 w 3694535"/>
                <a:gd name="connsiteY11" fmla="*/ 2093185 h 4522819"/>
                <a:gd name="connsiteX12" fmla="*/ 1690577 w 3694535"/>
                <a:gd name="connsiteY12" fmla="*/ 2220776 h 4522819"/>
                <a:gd name="connsiteX13" fmla="*/ 1956391 w 3694535"/>
                <a:gd name="connsiteY13" fmla="*/ 30469 h 4522819"/>
                <a:gd name="connsiteX14" fmla="*/ 2027834 w 3694535"/>
                <a:gd name="connsiteY14" fmla="*/ 1016685 h 4522819"/>
                <a:gd name="connsiteX15" fmla="*/ 1881963 w 3694535"/>
                <a:gd name="connsiteY15" fmla="*/ 2090854 h 4522819"/>
                <a:gd name="connsiteX16" fmla="*/ 2057494 w 3694535"/>
                <a:gd name="connsiteY16" fmla="*/ 3076790 h 4522819"/>
                <a:gd name="connsiteX17" fmla="*/ 2647507 w 3694535"/>
                <a:gd name="connsiteY17" fmla="*/ 2550385 h 4522819"/>
                <a:gd name="connsiteX18" fmla="*/ 2913694 w 3694535"/>
                <a:gd name="connsiteY18" fmla="*/ 1322231 h 4522819"/>
                <a:gd name="connsiteX19" fmla="*/ 2806809 w 3694535"/>
                <a:gd name="connsiteY19" fmla="*/ 2413560 h 4522819"/>
                <a:gd name="connsiteX20" fmla="*/ 3694535 w 3694535"/>
                <a:gd name="connsiteY20" fmla="*/ 1154721 h 4522819"/>
                <a:gd name="connsiteX21" fmla="*/ 2222205 w 3694535"/>
                <a:gd name="connsiteY21" fmla="*/ 3400990 h 4522819"/>
                <a:gd name="connsiteX22" fmla="*/ 2169042 w 3694535"/>
                <a:gd name="connsiteY22" fmla="*/ 3847557 h 4522819"/>
                <a:gd name="connsiteX23" fmla="*/ 3317358 w 3694535"/>
                <a:gd name="connsiteY23" fmla="*/ 3124543 h 4522819"/>
                <a:gd name="connsiteX24" fmla="*/ 2194317 w 3694535"/>
                <a:gd name="connsiteY24" fmla="*/ 4061420 h 4522819"/>
                <a:gd name="connsiteX25" fmla="*/ 2232838 w 3694535"/>
                <a:gd name="connsiteY25" fmla="*/ 4506776 h 4522819"/>
                <a:gd name="connsiteX26" fmla="*/ 2218194 w 3694535"/>
                <a:gd name="connsiteY26" fmla="*/ 4521884 h 4522819"/>
                <a:gd name="connsiteX27" fmla="*/ 1743740 w 3694535"/>
                <a:gd name="connsiteY27" fmla="*/ 4522819 h 4522819"/>
                <a:gd name="connsiteX0" fmla="*/ 1743740 w 3694535"/>
                <a:gd name="connsiteY0" fmla="*/ 4522814 h 4522814"/>
                <a:gd name="connsiteX1" fmla="*/ 1796903 w 3694535"/>
                <a:gd name="connsiteY1" fmla="*/ 3815654 h 4522814"/>
                <a:gd name="connsiteX2" fmla="*/ 1307805 w 3694535"/>
                <a:gd name="connsiteY2" fmla="*/ 3411617 h 4522814"/>
                <a:gd name="connsiteX3" fmla="*/ 31898 w 3694535"/>
                <a:gd name="connsiteY3" fmla="*/ 2975682 h 4522814"/>
                <a:gd name="connsiteX4" fmla="*/ 1127052 w 3694535"/>
                <a:gd name="connsiteY4" fmla="*/ 3273394 h 4522814"/>
                <a:gd name="connsiteX5" fmla="*/ 393405 w 3694535"/>
                <a:gd name="connsiteY5" fmla="*/ 2486585 h 4522814"/>
                <a:gd name="connsiteX6" fmla="*/ 1775638 w 3694535"/>
                <a:gd name="connsiteY6" fmla="*/ 3549840 h 4522814"/>
                <a:gd name="connsiteX7" fmla="*/ 1679945 w 3694535"/>
                <a:gd name="connsiteY7" fmla="*/ 2422789 h 4522814"/>
                <a:gd name="connsiteX8" fmla="*/ 0 w 3694535"/>
                <a:gd name="connsiteY8" fmla="*/ 785375 h 4522814"/>
                <a:gd name="connsiteX9" fmla="*/ 988828 w 3694535"/>
                <a:gd name="connsiteY9" fmla="*/ 1954957 h 4522814"/>
                <a:gd name="connsiteX10" fmla="*/ 1137684 w 3694535"/>
                <a:gd name="connsiteY10" fmla="*/ 891701 h 4522814"/>
                <a:gd name="connsiteX11" fmla="*/ 1222745 w 3694535"/>
                <a:gd name="connsiteY11" fmla="*/ 2093180 h 4522814"/>
                <a:gd name="connsiteX12" fmla="*/ 1690577 w 3694535"/>
                <a:gd name="connsiteY12" fmla="*/ 2220771 h 4522814"/>
                <a:gd name="connsiteX13" fmla="*/ 1956391 w 3694535"/>
                <a:gd name="connsiteY13" fmla="*/ 30464 h 4522814"/>
                <a:gd name="connsiteX14" fmla="*/ 2027834 w 3694535"/>
                <a:gd name="connsiteY14" fmla="*/ 1016680 h 4522814"/>
                <a:gd name="connsiteX15" fmla="*/ 1881963 w 3694535"/>
                <a:gd name="connsiteY15" fmla="*/ 2090849 h 4522814"/>
                <a:gd name="connsiteX16" fmla="*/ 2057494 w 3694535"/>
                <a:gd name="connsiteY16" fmla="*/ 3076785 h 4522814"/>
                <a:gd name="connsiteX17" fmla="*/ 2647507 w 3694535"/>
                <a:gd name="connsiteY17" fmla="*/ 2550380 h 4522814"/>
                <a:gd name="connsiteX18" fmla="*/ 2913694 w 3694535"/>
                <a:gd name="connsiteY18" fmla="*/ 1322226 h 4522814"/>
                <a:gd name="connsiteX19" fmla="*/ 2806809 w 3694535"/>
                <a:gd name="connsiteY19" fmla="*/ 2413555 h 4522814"/>
                <a:gd name="connsiteX20" fmla="*/ 3694535 w 3694535"/>
                <a:gd name="connsiteY20" fmla="*/ 1154716 h 4522814"/>
                <a:gd name="connsiteX21" fmla="*/ 2222205 w 3694535"/>
                <a:gd name="connsiteY21" fmla="*/ 3400985 h 4522814"/>
                <a:gd name="connsiteX22" fmla="*/ 2169042 w 3694535"/>
                <a:gd name="connsiteY22" fmla="*/ 3847552 h 4522814"/>
                <a:gd name="connsiteX23" fmla="*/ 3317358 w 3694535"/>
                <a:gd name="connsiteY23" fmla="*/ 3124538 h 4522814"/>
                <a:gd name="connsiteX24" fmla="*/ 2194317 w 3694535"/>
                <a:gd name="connsiteY24" fmla="*/ 4061415 h 4522814"/>
                <a:gd name="connsiteX25" fmla="*/ 2232838 w 3694535"/>
                <a:gd name="connsiteY25" fmla="*/ 4506771 h 4522814"/>
                <a:gd name="connsiteX26" fmla="*/ 2218194 w 3694535"/>
                <a:gd name="connsiteY26" fmla="*/ 4521879 h 4522814"/>
                <a:gd name="connsiteX27" fmla="*/ 1743740 w 3694535"/>
                <a:gd name="connsiteY27" fmla="*/ 4522814 h 4522814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79945 w 3694535"/>
                <a:gd name="connsiteY7" fmla="*/ 2392325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690577 w 3694535"/>
                <a:gd name="connsiteY12" fmla="*/ 2190307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714640 w 3694535"/>
                <a:gd name="connsiteY12" fmla="*/ 2194318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714640 w 3694535"/>
                <a:gd name="connsiteY12" fmla="*/ 2194318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714640 w 3694535"/>
                <a:gd name="connsiteY12" fmla="*/ 2194318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714640 w 3694535"/>
                <a:gd name="connsiteY12" fmla="*/ 2194318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714640 w 3694535"/>
                <a:gd name="connsiteY12" fmla="*/ 2194318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714640 w 3694535"/>
                <a:gd name="connsiteY12" fmla="*/ 2194318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714640 w 3694535"/>
                <a:gd name="connsiteY12" fmla="*/ 2194318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222745 w 3694535"/>
                <a:gd name="connsiteY11" fmla="*/ 2062716 h 4492350"/>
                <a:gd name="connsiteX12" fmla="*/ 1714640 w 3694535"/>
                <a:gd name="connsiteY12" fmla="*/ 2194318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194671 w 3694535"/>
                <a:gd name="connsiteY11" fmla="*/ 2026621 h 4492350"/>
                <a:gd name="connsiteX12" fmla="*/ 1714640 w 3694535"/>
                <a:gd name="connsiteY12" fmla="*/ 2194318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194671 w 3694535"/>
                <a:gd name="connsiteY11" fmla="*/ 2026621 h 4492350"/>
                <a:gd name="connsiteX12" fmla="*/ 1714640 w 3694535"/>
                <a:gd name="connsiteY12" fmla="*/ 2194318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37684 w 3694535"/>
                <a:gd name="connsiteY10" fmla="*/ 861237 h 4492350"/>
                <a:gd name="connsiteX11" fmla="*/ 1194671 w 3694535"/>
                <a:gd name="connsiteY11" fmla="*/ 2026621 h 4492350"/>
                <a:gd name="connsiteX12" fmla="*/ 1714640 w 3694535"/>
                <a:gd name="connsiteY12" fmla="*/ 2194318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13621 w 3694535"/>
                <a:gd name="connsiteY10" fmla="*/ 861237 h 4492350"/>
                <a:gd name="connsiteX11" fmla="*/ 1194671 w 3694535"/>
                <a:gd name="connsiteY11" fmla="*/ 2026621 h 4492350"/>
                <a:gd name="connsiteX12" fmla="*/ 1714640 w 3694535"/>
                <a:gd name="connsiteY12" fmla="*/ 2194318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13621 w 3694535"/>
                <a:gd name="connsiteY10" fmla="*/ 861237 h 4492350"/>
                <a:gd name="connsiteX11" fmla="*/ 1194671 w 3694535"/>
                <a:gd name="connsiteY11" fmla="*/ 2026621 h 4492350"/>
                <a:gd name="connsiteX12" fmla="*/ 1714640 w 3694535"/>
                <a:gd name="connsiteY12" fmla="*/ 2194318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113621 w 3694535"/>
                <a:gd name="connsiteY10" fmla="*/ 861237 h 4492350"/>
                <a:gd name="connsiteX11" fmla="*/ 1194671 w 3694535"/>
                <a:gd name="connsiteY11" fmla="*/ 2026621 h 4492350"/>
                <a:gd name="connsiteX12" fmla="*/ 1714640 w 3694535"/>
                <a:gd name="connsiteY12" fmla="*/ 2194318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093568 w 3694535"/>
                <a:gd name="connsiteY10" fmla="*/ 857226 h 4492350"/>
                <a:gd name="connsiteX11" fmla="*/ 1194671 w 3694535"/>
                <a:gd name="connsiteY11" fmla="*/ 2026621 h 4492350"/>
                <a:gd name="connsiteX12" fmla="*/ 1714640 w 3694535"/>
                <a:gd name="connsiteY12" fmla="*/ 2194318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43740 w 3694535"/>
                <a:gd name="connsiteY0" fmla="*/ 4492350 h 4492350"/>
                <a:gd name="connsiteX1" fmla="*/ 1796903 w 3694535"/>
                <a:gd name="connsiteY1" fmla="*/ 3785190 h 4492350"/>
                <a:gd name="connsiteX2" fmla="*/ 1307805 w 3694535"/>
                <a:gd name="connsiteY2" fmla="*/ 3381153 h 4492350"/>
                <a:gd name="connsiteX3" fmla="*/ 31898 w 3694535"/>
                <a:gd name="connsiteY3" fmla="*/ 2945218 h 4492350"/>
                <a:gd name="connsiteX4" fmla="*/ 1127052 w 3694535"/>
                <a:gd name="connsiteY4" fmla="*/ 3242930 h 4492350"/>
                <a:gd name="connsiteX5" fmla="*/ 393405 w 3694535"/>
                <a:gd name="connsiteY5" fmla="*/ 2456121 h 4492350"/>
                <a:gd name="connsiteX6" fmla="*/ 1775638 w 3694535"/>
                <a:gd name="connsiteY6" fmla="*/ 3519376 h 4492350"/>
                <a:gd name="connsiteX7" fmla="*/ 1683956 w 3694535"/>
                <a:gd name="connsiteY7" fmla="*/ 2424409 h 4492350"/>
                <a:gd name="connsiteX8" fmla="*/ 0 w 3694535"/>
                <a:gd name="connsiteY8" fmla="*/ 754911 h 4492350"/>
                <a:gd name="connsiteX9" fmla="*/ 988828 w 3694535"/>
                <a:gd name="connsiteY9" fmla="*/ 1924493 h 4492350"/>
                <a:gd name="connsiteX10" fmla="*/ 1093568 w 3694535"/>
                <a:gd name="connsiteY10" fmla="*/ 857226 h 4492350"/>
                <a:gd name="connsiteX11" fmla="*/ 1194671 w 3694535"/>
                <a:gd name="connsiteY11" fmla="*/ 2026621 h 4492350"/>
                <a:gd name="connsiteX12" fmla="*/ 1714640 w 3694535"/>
                <a:gd name="connsiteY12" fmla="*/ 2194318 h 4492350"/>
                <a:gd name="connsiteX13" fmla="*/ 1956391 w 3694535"/>
                <a:gd name="connsiteY13" fmla="*/ 0 h 4492350"/>
                <a:gd name="connsiteX14" fmla="*/ 2027834 w 3694535"/>
                <a:gd name="connsiteY14" fmla="*/ 986216 h 4492350"/>
                <a:gd name="connsiteX15" fmla="*/ 1881963 w 3694535"/>
                <a:gd name="connsiteY15" fmla="*/ 2060385 h 4492350"/>
                <a:gd name="connsiteX16" fmla="*/ 2057494 w 3694535"/>
                <a:gd name="connsiteY16" fmla="*/ 3046321 h 4492350"/>
                <a:gd name="connsiteX17" fmla="*/ 2647507 w 3694535"/>
                <a:gd name="connsiteY17" fmla="*/ 2519916 h 4492350"/>
                <a:gd name="connsiteX18" fmla="*/ 2913694 w 3694535"/>
                <a:gd name="connsiteY18" fmla="*/ 1291762 h 4492350"/>
                <a:gd name="connsiteX19" fmla="*/ 2806809 w 3694535"/>
                <a:gd name="connsiteY19" fmla="*/ 2383091 h 4492350"/>
                <a:gd name="connsiteX20" fmla="*/ 3694535 w 3694535"/>
                <a:gd name="connsiteY20" fmla="*/ 1124252 h 4492350"/>
                <a:gd name="connsiteX21" fmla="*/ 2222205 w 3694535"/>
                <a:gd name="connsiteY21" fmla="*/ 3370521 h 4492350"/>
                <a:gd name="connsiteX22" fmla="*/ 2169042 w 3694535"/>
                <a:gd name="connsiteY22" fmla="*/ 3817088 h 4492350"/>
                <a:gd name="connsiteX23" fmla="*/ 3317358 w 3694535"/>
                <a:gd name="connsiteY23" fmla="*/ 3094074 h 4492350"/>
                <a:gd name="connsiteX24" fmla="*/ 2194317 w 3694535"/>
                <a:gd name="connsiteY24" fmla="*/ 4030951 h 4492350"/>
                <a:gd name="connsiteX25" fmla="*/ 2232838 w 3694535"/>
                <a:gd name="connsiteY25" fmla="*/ 4476307 h 4492350"/>
                <a:gd name="connsiteX26" fmla="*/ 2218194 w 3694535"/>
                <a:gd name="connsiteY26" fmla="*/ 4491415 h 4492350"/>
                <a:gd name="connsiteX27" fmla="*/ 1743740 w 3694535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61507 w 3662637"/>
                <a:gd name="connsiteY5" fmla="*/ 2456121 h 4492350"/>
                <a:gd name="connsiteX6" fmla="*/ 1743740 w 3662637"/>
                <a:gd name="connsiteY6" fmla="*/ 3519376 h 4492350"/>
                <a:gd name="connsiteX7" fmla="*/ 1652058 w 3662637"/>
                <a:gd name="connsiteY7" fmla="*/ 2424409 h 4492350"/>
                <a:gd name="connsiteX8" fmla="*/ 8208 w 3662637"/>
                <a:gd name="connsiteY8" fmla="*/ 750901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61507 w 3662637"/>
                <a:gd name="connsiteY5" fmla="*/ 2456121 h 4492350"/>
                <a:gd name="connsiteX6" fmla="*/ 1743740 w 3662637"/>
                <a:gd name="connsiteY6" fmla="*/ 3519376 h 4492350"/>
                <a:gd name="connsiteX7" fmla="*/ 1652058 w 3662637"/>
                <a:gd name="connsiteY7" fmla="*/ 2424409 h 4492350"/>
                <a:gd name="connsiteX8" fmla="*/ 8208 w 3662637"/>
                <a:gd name="connsiteY8" fmla="*/ 750901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61507 w 3662637"/>
                <a:gd name="connsiteY5" fmla="*/ 2456121 h 4492350"/>
                <a:gd name="connsiteX6" fmla="*/ 1743740 w 3662637"/>
                <a:gd name="connsiteY6" fmla="*/ 3519376 h 4492350"/>
                <a:gd name="connsiteX7" fmla="*/ 1652058 w 3662637"/>
                <a:gd name="connsiteY7" fmla="*/ 2424409 h 4492350"/>
                <a:gd name="connsiteX8" fmla="*/ 8208 w 3662637"/>
                <a:gd name="connsiteY8" fmla="*/ 750901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61507 w 3662637"/>
                <a:gd name="connsiteY5" fmla="*/ 2456121 h 4492350"/>
                <a:gd name="connsiteX6" fmla="*/ 1743740 w 3662637"/>
                <a:gd name="connsiteY6" fmla="*/ 3519376 h 4492350"/>
                <a:gd name="connsiteX7" fmla="*/ 1652058 w 3662637"/>
                <a:gd name="connsiteY7" fmla="*/ 2424409 h 4492350"/>
                <a:gd name="connsiteX8" fmla="*/ 8208 w 3662637"/>
                <a:gd name="connsiteY8" fmla="*/ 750901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61507 w 3662637"/>
                <a:gd name="connsiteY5" fmla="*/ 2456121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8208 w 3662637"/>
                <a:gd name="connsiteY8" fmla="*/ 750901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61507 w 3662637"/>
                <a:gd name="connsiteY5" fmla="*/ 2456121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8208 w 3662637"/>
                <a:gd name="connsiteY8" fmla="*/ 750901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61507 w 3662637"/>
                <a:gd name="connsiteY5" fmla="*/ 2456121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8208 w 3662637"/>
                <a:gd name="connsiteY8" fmla="*/ 750901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61507 w 3662637"/>
                <a:gd name="connsiteY5" fmla="*/ 2456121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8208 w 3662637"/>
                <a:gd name="connsiteY8" fmla="*/ 750901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61507 w 3662637"/>
                <a:gd name="connsiteY5" fmla="*/ 2456121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61507 w 3662637"/>
                <a:gd name="connsiteY5" fmla="*/ 2456121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61507 w 3662637"/>
                <a:gd name="connsiteY5" fmla="*/ 2456121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61507 w 3662637"/>
                <a:gd name="connsiteY5" fmla="*/ 2456121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61507 w 3662637"/>
                <a:gd name="connsiteY5" fmla="*/ 2456121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61507 w 3662637"/>
                <a:gd name="connsiteY5" fmla="*/ 2456121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81560 w 3662637"/>
                <a:gd name="connsiteY5" fmla="*/ 2432058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81560 w 3662637"/>
                <a:gd name="connsiteY5" fmla="*/ 2432058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095154 w 3662637"/>
                <a:gd name="connsiteY4" fmla="*/ 3242930 h 4492350"/>
                <a:gd name="connsiteX5" fmla="*/ 381560 w 3662637"/>
                <a:gd name="connsiteY5" fmla="*/ 2432058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111196 w 3662637"/>
                <a:gd name="connsiteY4" fmla="*/ 3238920 h 4492350"/>
                <a:gd name="connsiteX5" fmla="*/ 381560 w 3662637"/>
                <a:gd name="connsiteY5" fmla="*/ 2432058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111196 w 3662637"/>
                <a:gd name="connsiteY4" fmla="*/ 3238920 h 4492350"/>
                <a:gd name="connsiteX5" fmla="*/ 381560 w 3662637"/>
                <a:gd name="connsiteY5" fmla="*/ 2432058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111196 w 3662637"/>
                <a:gd name="connsiteY4" fmla="*/ 3238920 h 4492350"/>
                <a:gd name="connsiteX5" fmla="*/ 381560 w 3662637"/>
                <a:gd name="connsiteY5" fmla="*/ 2432058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111196 w 3662637"/>
                <a:gd name="connsiteY4" fmla="*/ 3238920 h 4492350"/>
                <a:gd name="connsiteX5" fmla="*/ 381560 w 3662637"/>
                <a:gd name="connsiteY5" fmla="*/ 2432058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111196 w 3662637"/>
                <a:gd name="connsiteY4" fmla="*/ 3238920 h 4492350"/>
                <a:gd name="connsiteX5" fmla="*/ 381560 w 3662637"/>
                <a:gd name="connsiteY5" fmla="*/ 2432058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111196 w 3662637"/>
                <a:gd name="connsiteY4" fmla="*/ 3238920 h 4492350"/>
                <a:gd name="connsiteX5" fmla="*/ 381560 w 3662637"/>
                <a:gd name="connsiteY5" fmla="*/ 2432058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111196 w 3662637"/>
                <a:gd name="connsiteY4" fmla="*/ 3238920 h 4492350"/>
                <a:gd name="connsiteX5" fmla="*/ 381560 w 3662637"/>
                <a:gd name="connsiteY5" fmla="*/ 2432058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711842 w 3662637"/>
                <a:gd name="connsiteY0" fmla="*/ 4492350 h 4492350"/>
                <a:gd name="connsiteX1" fmla="*/ 1765005 w 3662637"/>
                <a:gd name="connsiteY1" fmla="*/ 3785190 h 4492350"/>
                <a:gd name="connsiteX2" fmla="*/ 1275907 w 3662637"/>
                <a:gd name="connsiteY2" fmla="*/ 3381153 h 4492350"/>
                <a:gd name="connsiteX3" fmla="*/ 0 w 3662637"/>
                <a:gd name="connsiteY3" fmla="*/ 2945218 h 4492350"/>
                <a:gd name="connsiteX4" fmla="*/ 1111196 w 3662637"/>
                <a:gd name="connsiteY4" fmla="*/ 3238920 h 4492350"/>
                <a:gd name="connsiteX5" fmla="*/ 381560 w 3662637"/>
                <a:gd name="connsiteY5" fmla="*/ 2432058 h 4492350"/>
                <a:gd name="connsiteX6" fmla="*/ 1743740 w 3662637"/>
                <a:gd name="connsiteY6" fmla="*/ 3519376 h 4492350"/>
                <a:gd name="connsiteX7" fmla="*/ 1652058 w 3662637"/>
                <a:gd name="connsiteY7" fmla="*/ 2400346 h 4492350"/>
                <a:gd name="connsiteX8" fmla="*/ 28261 w 3662637"/>
                <a:gd name="connsiteY8" fmla="*/ 742880 h 4492350"/>
                <a:gd name="connsiteX9" fmla="*/ 956930 w 3662637"/>
                <a:gd name="connsiteY9" fmla="*/ 1924493 h 4492350"/>
                <a:gd name="connsiteX10" fmla="*/ 1061670 w 3662637"/>
                <a:gd name="connsiteY10" fmla="*/ 857226 h 4492350"/>
                <a:gd name="connsiteX11" fmla="*/ 1162773 w 3662637"/>
                <a:gd name="connsiteY11" fmla="*/ 2026621 h 4492350"/>
                <a:gd name="connsiteX12" fmla="*/ 1682742 w 3662637"/>
                <a:gd name="connsiteY12" fmla="*/ 2194318 h 4492350"/>
                <a:gd name="connsiteX13" fmla="*/ 1924493 w 3662637"/>
                <a:gd name="connsiteY13" fmla="*/ 0 h 4492350"/>
                <a:gd name="connsiteX14" fmla="*/ 1995936 w 3662637"/>
                <a:gd name="connsiteY14" fmla="*/ 986216 h 4492350"/>
                <a:gd name="connsiteX15" fmla="*/ 1850065 w 3662637"/>
                <a:gd name="connsiteY15" fmla="*/ 2060385 h 4492350"/>
                <a:gd name="connsiteX16" fmla="*/ 2025596 w 3662637"/>
                <a:gd name="connsiteY16" fmla="*/ 3046321 h 4492350"/>
                <a:gd name="connsiteX17" fmla="*/ 2615609 w 3662637"/>
                <a:gd name="connsiteY17" fmla="*/ 2519916 h 4492350"/>
                <a:gd name="connsiteX18" fmla="*/ 2881796 w 3662637"/>
                <a:gd name="connsiteY18" fmla="*/ 1291762 h 4492350"/>
                <a:gd name="connsiteX19" fmla="*/ 2774911 w 3662637"/>
                <a:gd name="connsiteY19" fmla="*/ 2383091 h 4492350"/>
                <a:gd name="connsiteX20" fmla="*/ 3662637 w 3662637"/>
                <a:gd name="connsiteY20" fmla="*/ 1124252 h 4492350"/>
                <a:gd name="connsiteX21" fmla="*/ 2190307 w 3662637"/>
                <a:gd name="connsiteY21" fmla="*/ 3370521 h 4492350"/>
                <a:gd name="connsiteX22" fmla="*/ 2137144 w 3662637"/>
                <a:gd name="connsiteY22" fmla="*/ 3817088 h 4492350"/>
                <a:gd name="connsiteX23" fmla="*/ 3285460 w 3662637"/>
                <a:gd name="connsiteY23" fmla="*/ 3094074 h 4492350"/>
                <a:gd name="connsiteX24" fmla="*/ 2162419 w 3662637"/>
                <a:gd name="connsiteY24" fmla="*/ 4030951 h 4492350"/>
                <a:gd name="connsiteX25" fmla="*/ 2200940 w 3662637"/>
                <a:gd name="connsiteY25" fmla="*/ 4476307 h 4492350"/>
                <a:gd name="connsiteX26" fmla="*/ 2186296 w 3662637"/>
                <a:gd name="connsiteY26" fmla="*/ 4491415 h 4492350"/>
                <a:gd name="connsiteX27" fmla="*/ 1711842 w 3662637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51844 w 3638574"/>
                <a:gd name="connsiteY2" fmla="*/ 3381153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57497 w 3638574"/>
                <a:gd name="connsiteY5" fmla="*/ 2432058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58679 w 3638574"/>
                <a:gd name="connsiteY12" fmla="*/ 2194318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51844 w 3638574"/>
                <a:gd name="connsiteY2" fmla="*/ 3381153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57497 w 3638574"/>
                <a:gd name="connsiteY5" fmla="*/ 2432058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58679 w 3638574"/>
                <a:gd name="connsiteY12" fmla="*/ 2194318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51844 w 3638574"/>
                <a:gd name="connsiteY2" fmla="*/ 3381153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57497 w 3638574"/>
                <a:gd name="connsiteY5" fmla="*/ 2432058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58679 w 3638574"/>
                <a:gd name="connsiteY12" fmla="*/ 2194318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57497 w 3638574"/>
                <a:gd name="connsiteY5" fmla="*/ 2432058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58679 w 3638574"/>
                <a:gd name="connsiteY12" fmla="*/ 2194318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57497 w 3638574"/>
                <a:gd name="connsiteY5" fmla="*/ 2432058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58679 w 3638574"/>
                <a:gd name="connsiteY12" fmla="*/ 2194318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65518 w 3638574"/>
                <a:gd name="connsiteY5" fmla="*/ 2420026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58679 w 3638574"/>
                <a:gd name="connsiteY12" fmla="*/ 2194318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65518 w 3638574"/>
                <a:gd name="connsiteY5" fmla="*/ 2420026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58679 w 3638574"/>
                <a:gd name="connsiteY12" fmla="*/ 2194318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65518 w 3638574"/>
                <a:gd name="connsiteY5" fmla="*/ 2420026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58679 w 3638574"/>
                <a:gd name="connsiteY12" fmla="*/ 2194318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65518 w 3638574"/>
                <a:gd name="connsiteY5" fmla="*/ 2420026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58679 w 3638574"/>
                <a:gd name="connsiteY12" fmla="*/ 2194318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65518 w 3638574"/>
                <a:gd name="connsiteY5" fmla="*/ 2420026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58679 w 3638574"/>
                <a:gd name="connsiteY12" fmla="*/ 2194318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89581 w 3638574"/>
                <a:gd name="connsiteY5" fmla="*/ 2412005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58679 w 3638574"/>
                <a:gd name="connsiteY12" fmla="*/ 2194318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89581 w 3638574"/>
                <a:gd name="connsiteY5" fmla="*/ 2412005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58679 w 3638574"/>
                <a:gd name="connsiteY12" fmla="*/ 2194318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89581 w 3638574"/>
                <a:gd name="connsiteY5" fmla="*/ 2412005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58679 w 3638574"/>
                <a:gd name="connsiteY12" fmla="*/ 2194318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89581 w 3638574"/>
                <a:gd name="connsiteY5" fmla="*/ 2412005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58679 w 3638574"/>
                <a:gd name="connsiteY12" fmla="*/ 2194318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89581 w 3638574"/>
                <a:gd name="connsiteY5" fmla="*/ 2412005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58679 w 3638574"/>
                <a:gd name="connsiteY12" fmla="*/ 2194318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89581 w 3638574"/>
                <a:gd name="connsiteY5" fmla="*/ 2412005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58679 w 3638574"/>
                <a:gd name="connsiteY12" fmla="*/ 2194318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40942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89581 w 3638574"/>
                <a:gd name="connsiteY5" fmla="*/ 2412005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46038 w 3638574"/>
                <a:gd name="connsiteY12" fmla="*/ 2198532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19873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89581 w 3638574"/>
                <a:gd name="connsiteY5" fmla="*/ 2412005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46038 w 3638574"/>
                <a:gd name="connsiteY12" fmla="*/ 2198532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03018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89581 w 3638574"/>
                <a:gd name="connsiteY5" fmla="*/ 2412005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46038 w 3638574"/>
                <a:gd name="connsiteY12" fmla="*/ 2198532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13081 w 3638574"/>
                <a:gd name="connsiteY22" fmla="*/ 3817088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  <a:gd name="connsiteX0" fmla="*/ 1687779 w 3638574"/>
                <a:gd name="connsiteY0" fmla="*/ 4492350 h 4492350"/>
                <a:gd name="connsiteX1" fmla="*/ 1703018 w 3638574"/>
                <a:gd name="connsiteY1" fmla="*/ 3785190 h 4492350"/>
                <a:gd name="connsiteX2" fmla="*/ 1239812 w 3638574"/>
                <a:gd name="connsiteY2" fmla="*/ 3369121 h 4492350"/>
                <a:gd name="connsiteX3" fmla="*/ 0 w 3638574"/>
                <a:gd name="connsiteY3" fmla="*/ 2917145 h 4492350"/>
                <a:gd name="connsiteX4" fmla="*/ 1087133 w 3638574"/>
                <a:gd name="connsiteY4" fmla="*/ 3238920 h 4492350"/>
                <a:gd name="connsiteX5" fmla="*/ 389581 w 3638574"/>
                <a:gd name="connsiteY5" fmla="*/ 2412005 h 4492350"/>
                <a:gd name="connsiteX6" fmla="*/ 1719677 w 3638574"/>
                <a:gd name="connsiteY6" fmla="*/ 3519376 h 4492350"/>
                <a:gd name="connsiteX7" fmla="*/ 1627995 w 3638574"/>
                <a:gd name="connsiteY7" fmla="*/ 2400346 h 4492350"/>
                <a:gd name="connsiteX8" fmla="*/ 4198 w 3638574"/>
                <a:gd name="connsiteY8" fmla="*/ 742880 h 4492350"/>
                <a:gd name="connsiteX9" fmla="*/ 932867 w 3638574"/>
                <a:gd name="connsiteY9" fmla="*/ 1924493 h 4492350"/>
                <a:gd name="connsiteX10" fmla="*/ 1037607 w 3638574"/>
                <a:gd name="connsiteY10" fmla="*/ 857226 h 4492350"/>
                <a:gd name="connsiteX11" fmla="*/ 1138710 w 3638574"/>
                <a:gd name="connsiteY11" fmla="*/ 2026621 h 4492350"/>
                <a:gd name="connsiteX12" fmla="*/ 1646038 w 3638574"/>
                <a:gd name="connsiteY12" fmla="*/ 2198532 h 4492350"/>
                <a:gd name="connsiteX13" fmla="*/ 1900430 w 3638574"/>
                <a:gd name="connsiteY13" fmla="*/ 0 h 4492350"/>
                <a:gd name="connsiteX14" fmla="*/ 1971873 w 3638574"/>
                <a:gd name="connsiteY14" fmla="*/ 986216 h 4492350"/>
                <a:gd name="connsiteX15" fmla="*/ 1826002 w 3638574"/>
                <a:gd name="connsiteY15" fmla="*/ 2060385 h 4492350"/>
                <a:gd name="connsiteX16" fmla="*/ 2001533 w 3638574"/>
                <a:gd name="connsiteY16" fmla="*/ 3046321 h 4492350"/>
                <a:gd name="connsiteX17" fmla="*/ 2591546 w 3638574"/>
                <a:gd name="connsiteY17" fmla="*/ 2519916 h 4492350"/>
                <a:gd name="connsiteX18" fmla="*/ 2857733 w 3638574"/>
                <a:gd name="connsiteY18" fmla="*/ 1291762 h 4492350"/>
                <a:gd name="connsiteX19" fmla="*/ 2750848 w 3638574"/>
                <a:gd name="connsiteY19" fmla="*/ 2383091 h 4492350"/>
                <a:gd name="connsiteX20" fmla="*/ 3638574 w 3638574"/>
                <a:gd name="connsiteY20" fmla="*/ 1124252 h 4492350"/>
                <a:gd name="connsiteX21" fmla="*/ 2166244 w 3638574"/>
                <a:gd name="connsiteY21" fmla="*/ 3370521 h 4492350"/>
                <a:gd name="connsiteX22" fmla="*/ 2121509 w 3638574"/>
                <a:gd name="connsiteY22" fmla="*/ 3808660 h 4492350"/>
                <a:gd name="connsiteX23" fmla="*/ 3261397 w 3638574"/>
                <a:gd name="connsiteY23" fmla="*/ 3094074 h 4492350"/>
                <a:gd name="connsiteX24" fmla="*/ 2138356 w 3638574"/>
                <a:gd name="connsiteY24" fmla="*/ 4030951 h 4492350"/>
                <a:gd name="connsiteX25" fmla="*/ 2176877 w 3638574"/>
                <a:gd name="connsiteY25" fmla="*/ 4476307 h 4492350"/>
                <a:gd name="connsiteX26" fmla="*/ 2162233 w 3638574"/>
                <a:gd name="connsiteY26" fmla="*/ 4491415 h 4492350"/>
                <a:gd name="connsiteX27" fmla="*/ 1687779 w 3638574"/>
                <a:gd name="connsiteY27" fmla="*/ 4492350 h 449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638574" h="4492350">
                  <a:moveTo>
                    <a:pt x="1687779" y="4492350"/>
                  </a:moveTo>
                  <a:cubicBezTo>
                    <a:pt x="1649353" y="4280693"/>
                    <a:pt x="1685297" y="4020910"/>
                    <a:pt x="1703018" y="3785190"/>
                  </a:cubicBezTo>
                  <a:lnTo>
                    <a:pt x="1239812" y="3369121"/>
                  </a:lnTo>
                  <a:cubicBezTo>
                    <a:pt x="710236" y="3436368"/>
                    <a:pt x="325039" y="3138656"/>
                    <a:pt x="0" y="2917145"/>
                  </a:cubicBezTo>
                  <a:cubicBezTo>
                    <a:pt x="370399" y="3119320"/>
                    <a:pt x="1037576" y="3333525"/>
                    <a:pt x="1087133" y="3238920"/>
                  </a:cubicBezTo>
                  <a:cubicBezTo>
                    <a:pt x="945521" y="3141082"/>
                    <a:pt x="539214" y="2730422"/>
                    <a:pt x="389581" y="2412005"/>
                  </a:cubicBezTo>
                  <a:cubicBezTo>
                    <a:pt x="859682" y="2946896"/>
                    <a:pt x="1430048" y="3277253"/>
                    <a:pt x="1719677" y="3519376"/>
                  </a:cubicBezTo>
                  <a:cubicBezTo>
                    <a:pt x="1735906" y="3304113"/>
                    <a:pt x="1659893" y="2776030"/>
                    <a:pt x="1627995" y="2400346"/>
                  </a:cubicBezTo>
                  <a:cubicBezTo>
                    <a:pt x="725782" y="2160678"/>
                    <a:pt x="172484" y="1536000"/>
                    <a:pt x="4198" y="742880"/>
                  </a:cubicBezTo>
                  <a:cubicBezTo>
                    <a:pt x="248250" y="1210277"/>
                    <a:pt x="456205" y="1649601"/>
                    <a:pt x="932867" y="1924493"/>
                  </a:cubicBezTo>
                  <a:cubicBezTo>
                    <a:pt x="1158949" y="1666327"/>
                    <a:pt x="1108304" y="1211645"/>
                    <a:pt x="1037607" y="857226"/>
                  </a:cubicBezTo>
                  <a:cubicBezTo>
                    <a:pt x="1222371" y="1153446"/>
                    <a:pt x="1266767" y="1586023"/>
                    <a:pt x="1138710" y="2026621"/>
                  </a:cubicBezTo>
                  <a:cubicBezTo>
                    <a:pt x="1250538" y="2109256"/>
                    <a:pt x="1570304" y="2252254"/>
                    <a:pt x="1646038" y="2198532"/>
                  </a:cubicBezTo>
                  <a:cubicBezTo>
                    <a:pt x="1690527" y="1476450"/>
                    <a:pt x="1904067" y="874481"/>
                    <a:pt x="1900430" y="0"/>
                  </a:cubicBezTo>
                  <a:cubicBezTo>
                    <a:pt x="1976693" y="192349"/>
                    <a:pt x="2015482" y="645373"/>
                    <a:pt x="1971873" y="986216"/>
                  </a:cubicBezTo>
                  <a:cubicBezTo>
                    <a:pt x="1947436" y="1177213"/>
                    <a:pt x="1846749" y="1657958"/>
                    <a:pt x="1826002" y="2060385"/>
                  </a:cubicBezTo>
                  <a:cubicBezTo>
                    <a:pt x="1811014" y="2351099"/>
                    <a:pt x="1951043" y="3007770"/>
                    <a:pt x="2001533" y="3046321"/>
                  </a:cubicBezTo>
                  <a:cubicBezTo>
                    <a:pt x="2041794" y="3055338"/>
                    <a:pt x="2575349" y="2567047"/>
                    <a:pt x="2591546" y="2519916"/>
                  </a:cubicBezTo>
                  <a:cubicBezTo>
                    <a:pt x="2482423" y="2107858"/>
                    <a:pt x="2569814" y="1503293"/>
                    <a:pt x="2857733" y="1291762"/>
                  </a:cubicBezTo>
                  <a:cubicBezTo>
                    <a:pt x="2648315" y="1639496"/>
                    <a:pt x="2663487" y="2195777"/>
                    <a:pt x="2750848" y="2383091"/>
                  </a:cubicBezTo>
                  <a:cubicBezTo>
                    <a:pt x="3066810" y="2282983"/>
                    <a:pt x="3503085" y="1513118"/>
                    <a:pt x="3638574" y="1124252"/>
                  </a:cubicBezTo>
                  <a:cubicBezTo>
                    <a:pt x="3492704" y="2254009"/>
                    <a:pt x="2460505" y="2814271"/>
                    <a:pt x="2166244" y="3370521"/>
                  </a:cubicBezTo>
                  <a:cubicBezTo>
                    <a:pt x="2148523" y="3519377"/>
                    <a:pt x="2147251" y="3667825"/>
                    <a:pt x="2121509" y="3808660"/>
                  </a:cubicBezTo>
                  <a:cubicBezTo>
                    <a:pt x="2452144" y="3808286"/>
                    <a:pt x="3159362" y="3298984"/>
                    <a:pt x="3261397" y="3094074"/>
                  </a:cubicBezTo>
                  <a:cubicBezTo>
                    <a:pt x="3262702" y="3429094"/>
                    <a:pt x="2493987" y="3820258"/>
                    <a:pt x="2138356" y="4030951"/>
                  </a:cubicBezTo>
                  <a:cubicBezTo>
                    <a:pt x="2116438" y="4040371"/>
                    <a:pt x="2182753" y="4334539"/>
                    <a:pt x="2176877" y="4476307"/>
                  </a:cubicBezTo>
                  <a:cubicBezTo>
                    <a:pt x="2170659" y="4477332"/>
                    <a:pt x="2168451" y="4490390"/>
                    <a:pt x="2162233" y="4491415"/>
                  </a:cubicBezTo>
                  <a:lnTo>
                    <a:pt x="1687779" y="449235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3067346" y="649312"/>
              <a:ext cx="576000" cy="576000"/>
            </a:xfrm>
            <a:prstGeom prst="ellipse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4841930" y="1772770"/>
              <a:ext cx="576000" cy="576000"/>
            </a:xfrm>
            <a:prstGeom prst="ellipse">
              <a:avLst/>
            </a:prstGeom>
            <a:solidFill>
              <a:schemeClr val="bg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1203356" y="1393823"/>
              <a:ext cx="576000" cy="576000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1141364" y="3598492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4553930" y="3743424"/>
              <a:ext cx="576000" cy="576000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4008926" y="1985321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2253739" y="1550864"/>
              <a:ext cx="576000" cy="576000"/>
            </a:xfrm>
            <a:prstGeom prst="ellipse">
              <a:avLst/>
            </a:prstGeom>
            <a:solidFill>
              <a:schemeClr val="bg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3379361" y="2780910"/>
              <a:ext cx="288000" cy="288000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4512681" y="2699148"/>
              <a:ext cx="288000" cy="288000"/>
            </a:xfrm>
            <a:prstGeom prst="ellipse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3012542" y="2126864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1996735" y="2576819"/>
              <a:ext cx="288000" cy="288000"/>
            </a:xfrm>
            <a:prstGeom prst="ellipse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1828224" y="3455424"/>
              <a:ext cx="288000" cy="288000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2588233" y="4077918"/>
              <a:ext cx="288000" cy="288000"/>
            </a:xfrm>
            <a:prstGeom prst="ellipse">
              <a:avLst/>
            </a:prstGeom>
            <a:solidFill>
              <a:schemeClr val="bg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3516909" y="3743424"/>
              <a:ext cx="288000" cy="288000"/>
            </a:xfrm>
            <a:prstGeom prst="ellipse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3954758" y="4550164"/>
              <a:ext cx="288000" cy="288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399248" y="2541807"/>
            <a:ext cx="4593297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There’re only a few missing values, which can be estimated and filled​</a:t>
            </a:r>
            <a:endParaRPr lang="zh-CN" altLang="en-US" sz="1867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99247" y="4240463"/>
            <a:ext cx="4279355" cy="1266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67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forest </a:t>
            </a:r>
            <a:r>
              <a:rPr lang="en-US" altLang="zh-CN" sz="1467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regressor</a:t>
            </a:r>
            <a:r>
              <a:rPr lang="en-US" altLang="zh-CN" sz="1467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using known values to generate many small decision trees to predict missing values coordinately, each tree has a small weight on the final decision​</a:t>
            </a:r>
            <a:endParaRPr lang="zh-CN" altLang="en-US" sz="1467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99247" y="3770389"/>
            <a:ext cx="388542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forest </a:t>
            </a:r>
            <a:r>
              <a:rPr lang="en-US" altLang="zh-CN" sz="186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regressor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used​</a:t>
            </a:r>
            <a:endParaRPr lang="zh-CN" altLang="en-US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48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5268661" y="680405"/>
            <a:ext cx="5969019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dummy variables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399248" y="2541807"/>
            <a:ext cx="4593297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 attributes are categorical and need to be processed so that computer can deal with it.​</a:t>
            </a:r>
            <a:endParaRPr lang="zh-CN" altLang="en-US" sz="1867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99247" y="4240463"/>
            <a:ext cx="4279355" cy="97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67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One-hot attributes: using n attributes to represent an n-possible-value categorical attribute.​​</a:t>
            </a:r>
            <a:endParaRPr lang="zh-CN" altLang="en-US" sz="1467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99247" y="3770389"/>
            <a:ext cx="489634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>
                <a:latin typeface="微软雅黑" panose="020B0503020204020204" pitchFamily="34" charset="-122"/>
                <a:ea typeface="微软雅黑" panose="020B0503020204020204" pitchFamily="34" charset="-122"/>
              </a:rPr>
              <a:t>Set these attributes to one-hot attributes​</a:t>
            </a:r>
            <a:endParaRPr lang="zh-CN" altLang="en-US" sz="1867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08" y="3909055"/>
            <a:ext cx="5487979" cy="144016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35360" y="2829065"/>
            <a:ext cx="576922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67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Example: attribute A4 with values{l, u, y} =&gt; three attributes: A4_l, A4_u, A4_y​</a:t>
            </a:r>
            <a:endParaRPr lang="zh-CN" altLang="en-US" sz="1867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92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5327915" y="680405"/>
            <a:ext cx="5909765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more features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399248" y="2541807"/>
            <a:ext cx="4593297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graphs to observe the relationship between attributes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0043" y="4862030"/>
            <a:ext cx="4279355" cy="158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features are created based on the observation.</a:t>
            </a:r>
          </a:p>
          <a:p>
            <a:pPr>
              <a:lnSpc>
                <a:spcPct val="130000"/>
              </a:lnSpc>
            </a:pPr>
            <a:r>
              <a:rPr lang="en-US" altLang="zh-CN" sz="1867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A8_big, A11_big</a:t>
            </a:r>
          </a:p>
          <a:p>
            <a:pPr>
              <a:lnSpc>
                <a:spcPct val="130000"/>
              </a:lnSpc>
            </a:pPr>
            <a:endParaRPr lang="en-US" altLang="zh-CN" sz="1867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09345" y="3615333"/>
            <a:ext cx="4593297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67">
                <a:latin typeface="微软雅黑" panose="020B0503020204020204" pitchFamily="34" charset="-122"/>
                <a:ea typeface="微软雅黑" panose="020B0503020204020204" pitchFamily="34" charset="-122"/>
              </a:rPr>
              <a:t>The result differs when some attributes’ value is beyond a particular threshold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1" y="1795759"/>
            <a:ext cx="4992555" cy="490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9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5268661" y="680405"/>
            <a:ext cx="5969019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Normalization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76054" y="3717033"/>
            <a:ext cx="459329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Scaling the data to unit variance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468893"/>
            <a:ext cx="5270259" cy="35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5" r="23201" b="71000"/>
          <a:stretch/>
        </p:blipFill>
        <p:spPr>
          <a:xfrm>
            <a:off x="4943872" y="1152128"/>
            <a:ext cx="3552395" cy="1988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767" y="2042353"/>
            <a:ext cx="5120620" cy="5120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21" y="3700093"/>
            <a:ext cx="2581844" cy="25818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18476" y="2920392"/>
            <a:ext cx="580319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267" dirty="0">
                <a:solidFill>
                  <a:srgbClr val="829662"/>
                </a:solidFill>
                <a:latin typeface="Ohka" panose="02000609000000000000" pitchFamily="49" charset="-128"/>
                <a:ea typeface="Ohka" panose="02000609000000000000" pitchFamily="49" charset="-128"/>
              </a:rPr>
              <a:t>Data Analysis (Model)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082" y="4352893"/>
            <a:ext cx="3268676" cy="32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5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5702368" y="680405"/>
            <a:ext cx="5532091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 (Model)</a:t>
            </a:r>
          </a:p>
          <a:p>
            <a:pPr marL="0" indent="0" algn="r">
              <a:buNone/>
            </a:pPr>
            <a:endParaRPr lang="en-US" altLang="zh-CN" sz="37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4762397" y="1616423"/>
            <a:ext cx="1366603" cy="1365723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16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 flipH="1">
            <a:off x="1378227" y="2276871"/>
            <a:ext cx="3384171" cy="11339"/>
          </a:xfrm>
          <a:prstGeom prst="line">
            <a:avLst/>
          </a:prstGeom>
          <a:noFill/>
          <a:ln w="5" cap="flat">
            <a:solidFill>
              <a:schemeClr val="accent3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00657" tIns="50328" rIns="100657" bIns="50328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7"/>
          <p:cNvSpPr>
            <a:spLocks/>
          </p:cNvSpPr>
          <p:nvPr/>
        </p:nvSpPr>
        <p:spPr bwMode="auto">
          <a:xfrm>
            <a:off x="3874451" y="2408197"/>
            <a:ext cx="1827917" cy="1552428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chemeClr val="tx2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28"/>
          <p:cNvSpPr>
            <a:spLocks/>
          </p:cNvSpPr>
          <p:nvPr/>
        </p:nvSpPr>
        <p:spPr bwMode="auto">
          <a:xfrm>
            <a:off x="2948353" y="2408196"/>
            <a:ext cx="2754016" cy="2475587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56223" y="3526753"/>
            <a:ext cx="6096000" cy="502766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2667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</a:t>
            </a:r>
          </a:p>
        </p:txBody>
      </p:sp>
      <p:sp>
        <p:nvSpPr>
          <p:cNvPr id="14" name="矩形 13"/>
          <p:cNvSpPr/>
          <p:nvPr/>
        </p:nvSpPr>
        <p:spPr>
          <a:xfrm>
            <a:off x="5856223" y="4350303"/>
            <a:ext cx="6096000" cy="502766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2667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Point</a:t>
            </a:r>
          </a:p>
        </p:txBody>
      </p:sp>
      <p:sp>
        <p:nvSpPr>
          <p:cNvPr id="16" name="Freeform 24"/>
          <p:cNvSpPr>
            <a:spLocks noEditPoints="1"/>
          </p:cNvSpPr>
          <p:nvPr/>
        </p:nvSpPr>
        <p:spPr bwMode="auto">
          <a:xfrm>
            <a:off x="3759991" y="2114309"/>
            <a:ext cx="385008" cy="383785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25"/>
          <p:cNvSpPr>
            <a:spLocks noEditPoints="1"/>
          </p:cNvSpPr>
          <p:nvPr/>
        </p:nvSpPr>
        <p:spPr bwMode="auto">
          <a:xfrm>
            <a:off x="2858173" y="2114309"/>
            <a:ext cx="388476" cy="383785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30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5268661" y="680405"/>
            <a:ext cx="5969019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295468" y="592379"/>
            <a:ext cx="4593297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ensemble (stacking) classification model</a:t>
            </a:r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3311691" y="1508787"/>
          <a:ext cx="8352928" cy="5664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箭头: 右 10"/>
          <p:cNvSpPr/>
          <p:nvPr/>
        </p:nvSpPr>
        <p:spPr>
          <a:xfrm>
            <a:off x="527382" y="3044958"/>
            <a:ext cx="2784309" cy="2496277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altLang="zh-CN" sz="2400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Preprocessed Data</a:t>
            </a:r>
            <a:endParaRPr lang="zh-CN" altLang="en-US" sz="2400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59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Graphic spid="8" grpId="0">
        <p:bldAsOne/>
      </p:bldGraphic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6569545" y="680405"/>
            <a:ext cx="4660472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Points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295467" y="2084851"/>
            <a:ext cx="5246493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Ensemble learning is the process by which multiple models are strategically generated and combined to solve a particular computational intelligence problem</a:t>
            </a:r>
          </a:p>
        </p:txBody>
      </p:sp>
      <p:sp>
        <p:nvSpPr>
          <p:cNvPr id="26" name="矩形 25"/>
          <p:cNvSpPr/>
          <p:nvPr/>
        </p:nvSpPr>
        <p:spPr>
          <a:xfrm>
            <a:off x="1295467" y="1508787"/>
            <a:ext cx="298878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Ensemble Learning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295467" y="4485118"/>
            <a:ext cx="526537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Stacking is one of the ensemble learning method, which trains a separate model for prediction, basing on the output of previous models.</a:t>
            </a:r>
          </a:p>
          <a:p>
            <a:pPr>
              <a:lnSpc>
                <a:spcPct val="130000"/>
              </a:lnSpc>
            </a:pPr>
            <a:endParaRPr lang="en-US" altLang="zh-CN" sz="16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95467" y="3925545"/>
            <a:ext cx="98963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/>
              <a:t>Stacking</a:t>
            </a:r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6815403" y="2536036"/>
          <a:ext cx="5376597" cy="3189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37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5" r="23201" b="71000"/>
          <a:stretch/>
        </p:blipFill>
        <p:spPr>
          <a:xfrm>
            <a:off x="4943872" y="1152128"/>
            <a:ext cx="3552395" cy="1988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767" y="2042353"/>
            <a:ext cx="5120620" cy="5120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21" y="3700093"/>
            <a:ext cx="2581844" cy="25818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33891" y="2920392"/>
            <a:ext cx="5572359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267" dirty="0">
                <a:solidFill>
                  <a:srgbClr val="829662"/>
                </a:solidFill>
                <a:latin typeface="Ohka" panose="02000609000000000000" pitchFamily="49" charset="-128"/>
                <a:ea typeface="Ohka" panose="02000609000000000000" pitchFamily="49" charset="-128"/>
              </a:rPr>
              <a:t>Training &amp; evaluation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082" y="4352893"/>
            <a:ext cx="3268676" cy="32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7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5878286" y="548680"/>
            <a:ext cx="5358239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95"/>
          <p:cNvSpPr>
            <a:spLocks/>
          </p:cNvSpPr>
          <p:nvPr/>
        </p:nvSpPr>
        <p:spPr bwMode="auto">
          <a:xfrm flipH="1">
            <a:off x="1907607" y="1947539"/>
            <a:ext cx="2505956" cy="400635"/>
          </a:xfrm>
          <a:custGeom>
            <a:avLst/>
            <a:gdLst/>
            <a:ahLst/>
            <a:cxnLst>
              <a:cxn ang="0">
                <a:pos x="5" y="158"/>
              </a:cxn>
              <a:cxn ang="0">
                <a:pos x="0" y="153"/>
              </a:cxn>
              <a:cxn ang="0">
                <a:pos x="151" y="0"/>
              </a:cxn>
              <a:cxn ang="0">
                <a:pos x="1061" y="0"/>
              </a:cxn>
              <a:cxn ang="0">
                <a:pos x="1061" y="9"/>
              </a:cxn>
              <a:cxn ang="0">
                <a:pos x="156" y="9"/>
              </a:cxn>
              <a:cxn ang="0">
                <a:pos x="5" y="158"/>
              </a:cxn>
            </a:cxnLst>
            <a:rect l="0" t="0" r="r" b="b"/>
            <a:pathLst>
              <a:path w="1061" h="158">
                <a:moveTo>
                  <a:pt x="5" y="158"/>
                </a:moveTo>
                <a:lnTo>
                  <a:pt x="0" y="153"/>
                </a:lnTo>
                <a:lnTo>
                  <a:pt x="151" y="0"/>
                </a:lnTo>
                <a:lnTo>
                  <a:pt x="1061" y="0"/>
                </a:lnTo>
                <a:lnTo>
                  <a:pt x="1061" y="9"/>
                </a:lnTo>
                <a:lnTo>
                  <a:pt x="156" y="9"/>
                </a:lnTo>
                <a:lnTo>
                  <a:pt x="5" y="158"/>
                </a:lnTo>
                <a:close/>
              </a:path>
            </a:pathLst>
          </a:custGeom>
          <a:solidFill>
            <a:schemeClr val="tx1"/>
          </a:solidFill>
          <a:ln w="63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29023" y="2183731"/>
            <a:ext cx="2407180" cy="1591671"/>
            <a:chOff x="3286022" y="2159698"/>
            <a:chExt cx="2407180" cy="1591671"/>
          </a:xfrm>
          <a:solidFill>
            <a:schemeClr val="tx1"/>
          </a:solidFill>
        </p:grpSpPr>
        <p:grpSp>
          <p:nvGrpSpPr>
            <p:cNvPr id="10" name="组合 9"/>
            <p:cNvGrpSpPr/>
            <p:nvPr/>
          </p:nvGrpSpPr>
          <p:grpSpPr>
            <a:xfrm>
              <a:off x="3472842" y="2159698"/>
              <a:ext cx="2220360" cy="1591671"/>
              <a:chOff x="3472842" y="2159698"/>
              <a:chExt cx="2220360" cy="1591671"/>
            </a:xfrm>
            <a:grpFill/>
          </p:grpSpPr>
          <p:sp>
            <p:nvSpPr>
              <p:cNvPr id="12" name="Freeform 15"/>
              <p:cNvSpPr>
                <a:spLocks/>
              </p:cNvSpPr>
              <p:nvPr/>
            </p:nvSpPr>
            <p:spPr bwMode="auto">
              <a:xfrm>
                <a:off x="3472842" y="2159698"/>
                <a:ext cx="2220360" cy="1591671"/>
              </a:xfrm>
              <a:custGeom>
                <a:avLst/>
                <a:gdLst>
                  <a:gd name="T0" fmla="*/ 779 w 779"/>
                  <a:gd name="T1" fmla="*/ 314 h 558"/>
                  <a:gd name="T2" fmla="*/ 700 w 779"/>
                  <a:gd name="T3" fmla="*/ 401 h 558"/>
                  <a:gd name="T4" fmla="*/ 528 w 779"/>
                  <a:gd name="T5" fmla="*/ 513 h 558"/>
                  <a:gd name="T6" fmla="*/ 299 w 779"/>
                  <a:gd name="T7" fmla="*/ 548 h 558"/>
                  <a:gd name="T8" fmla="*/ 97 w 779"/>
                  <a:gd name="T9" fmla="*/ 449 h 558"/>
                  <a:gd name="T10" fmla="*/ 89 w 779"/>
                  <a:gd name="T11" fmla="*/ 441 h 558"/>
                  <a:gd name="T12" fmla="*/ 18 w 779"/>
                  <a:gd name="T13" fmla="*/ 313 h 558"/>
                  <a:gd name="T14" fmla="*/ 4 w 779"/>
                  <a:gd name="T15" fmla="*/ 176 h 558"/>
                  <a:gd name="T16" fmla="*/ 36 w 779"/>
                  <a:gd name="T17" fmla="*/ 67 h 558"/>
                  <a:gd name="T18" fmla="*/ 95 w 779"/>
                  <a:gd name="T19" fmla="*/ 10 h 558"/>
                  <a:gd name="T20" fmla="*/ 163 w 779"/>
                  <a:gd name="T21" fmla="*/ 5 h 558"/>
                  <a:gd name="T22" fmla="*/ 227 w 779"/>
                  <a:gd name="T23" fmla="*/ 31 h 558"/>
                  <a:gd name="T24" fmla="*/ 287 w 779"/>
                  <a:gd name="T25" fmla="*/ 72 h 558"/>
                  <a:gd name="T26" fmla="*/ 341 w 779"/>
                  <a:gd name="T27" fmla="*/ 121 h 558"/>
                  <a:gd name="T28" fmla="*/ 344 w 779"/>
                  <a:gd name="T29" fmla="*/ 126 h 558"/>
                  <a:gd name="T30" fmla="*/ 431 w 779"/>
                  <a:gd name="T31" fmla="*/ 219 h 558"/>
                  <a:gd name="T32" fmla="*/ 551 w 779"/>
                  <a:gd name="T33" fmla="*/ 296 h 558"/>
                  <a:gd name="T34" fmla="*/ 687 w 779"/>
                  <a:gd name="T35" fmla="*/ 323 h 558"/>
                  <a:gd name="T36" fmla="*/ 779 w 779"/>
                  <a:gd name="T37" fmla="*/ 314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9" h="558">
                    <a:moveTo>
                      <a:pt x="779" y="314"/>
                    </a:moveTo>
                    <a:cubicBezTo>
                      <a:pt x="768" y="328"/>
                      <a:pt x="742" y="362"/>
                      <a:pt x="700" y="401"/>
                    </a:cubicBezTo>
                    <a:cubicBezTo>
                      <a:pt x="658" y="440"/>
                      <a:pt x="599" y="484"/>
                      <a:pt x="528" y="513"/>
                    </a:cubicBezTo>
                    <a:cubicBezTo>
                      <a:pt x="458" y="543"/>
                      <a:pt x="376" y="558"/>
                      <a:pt x="299" y="548"/>
                    </a:cubicBezTo>
                    <a:cubicBezTo>
                      <a:pt x="221" y="538"/>
                      <a:pt x="148" y="502"/>
                      <a:pt x="97" y="449"/>
                    </a:cubicBezTo>
                    <a:cubicBezTo>
                      <a:pt x="94" y="446"/>
                      <a:pt x="91" y="444"/>
                      <a:pt x="89" y="441"/>
                    </a:cubicBezTo>
                    <a:cubicBezTo>
                      <a:pt x="56" y="404"/>
                      <a:pt x="32" y="359"/>
                      <a:pt x="18" y="313"/>
                    </a:cubicBezTo>
                    <a:cubicBezTo>
                      <a:pt x="4" y="266"/>
                      <a:pt x="0" y="218"/>
                      <a:pt x="4" y="176"/>
                    </a:cubicBezTo>
                    <a:cubicBezTo>
                      <a:pt x="8" y="133"/>
                      <a:pt x="20" y="95"/>
                      <a:pt x="36" y="67"/>
                    </a:cubicBezTo>
                    <a:cubicBezTo>
                      <a:pt x="52" y="39"/>
                      <a:pt x="72" y="20"/>
                      <a:pt x="95" y="10"/>
                    </a:cubicBezTo>
                    <a:cubicBezTo>
                      <a:pt x="118" y="0"/>
                      <a:pt x="141" y="0"/>
                      <a:pt x="163" y="5"/>
                    </a:cubicBezTo>
                    <a:cubicBezTo>
                      <a:pt x="185" y="10"/>
                      <a:pt x="207" y="20"/>
                      <a:pt x="227" y="31"/>
                    </a:cubicBezTo>
                    <a:cubicBezTo>
                      <a:pt x="248" y="43"/>
                      <a:pt x="268" y="57"/>
                      <a:pt x="287" y="72"/>
                    </a:cubicBezTo>
                    <a:cubicBezTo>
                      <a:pt x="306" y="86"/>
                      <a:pt x="324" y="103"/>
                      <a:pt x="341" y="121"/>
                    </a:cubicBezTo>
                    <a:cubicBezTo>
                      <a:pt x="342" y="123"/>
                      <a:pt x="343" y="124"/>
                      <a:pt x="344" y="126"/>
                    </a:cubicBezTo>
                    <a:cubicBezTo>
                      <a:pt x="370" y="153"/>
                      <a:pt x="397" y="188"/>
                      <a:pt x="431" y="219"/>
                    </a:cubicBezTo>
                    <a:cubicBezTo>
                      <a:pt x="464" y="250"/>
                      <a:pt x="505" y="278"/>
                      <a:pt x="551" y="296"/>
                    </a:cubicBezTo>
                    <a:cubicBezTo>
                      <a:pt x="596" y="315"/>
                      <a:pt x="645" y="323"/>
                      <a:pt x="687" y="323"/>
                    </a:cubicBezTo>
                    <a:cubicBezTo>
                      <a:pt x="730" y="324"/>
                      <a:pt x="765" y="316"/>
                      <a:pt x="779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Freeform 26"/>
              <p:cNvSpPr>
                <a:spLocks noEditPoints="1"/>
              </p:cNvSpPr>
              <p:nvPr/>
            </p:nvSpPr>
            <p:spPr bwMode="auto">
              <a:xfrm>
                <a:off x="4085024" y="2495366"/>
                <a:ext cx="103177" cy="111431"/>
              </a:xfrm>
              <a:custGeom>
                <a:avLst/>
                <a:gdLst>
                  <a:gd name="T0" fmla="*/ 25 w 36"/>
                  <a:gd name="T1" fmla="*/ 0 h 39"/>
                  <a:gd name="T2" fmla="*/ 11 w 36"/>
                  <a:gd name="T3" fmla="*/ 0 h 39"/>
                  <a:gd name="T4" fmla="*/ 0 w 36"/>
                  <a:gd name="T5" fmla="*/ 11 h 39"/>
                  <a:gd name="T6" fmla="*/ 0 w 36"/>
                  <a:gd name="T7" fmla="*/ 28 h 39"/>
                  <a:gd name="T8" fmla="*/ 11 w 36"/>
                  <a:gd name="T9" fmla="*/ 39 h 39"/>
                  <a:gd name="T10" fmla="*/ 25 w 36"/>
                  <a:gd name="T11" fmla="*/ 39 h 39"/>
                  <a:gd name="T12" fmla="*/ 36 w 36"/>
                  <a:gd name="T13" fmla="*/ 28 h 39"/>
                  <a:gd name="T14" fmla="*/ 36 w 36"/>
                  <a:gd name="T15" fmla="*/ 11 h 39"/>
                  <a:gd name="T16" fmla="*/ 25 w 36"/>
                  <a:gd name="T17" fmla="*/ 0 h 39"/>
                  <a:gd name="T18" fmla="*/ 35 w 36"/>
                  <a:gd name="T19" fmla="*/ 27 h 39"/>
                  <a:gd name="T20" fmla="*/ 24 w 36"/>
                  <a:gd name="T21" fmla="*/ 37 h 39"/>
                  <a:gd name="T22" fmla="*/ 12 w 36"/>
                  <a:gd name="T23" fmla="*/ 37 h 39"/>
                  <a:gd name="T24" fmla="*/ 2 w 36"/>
                  <a:gd name="T25" fmla="*/ 27 h 39"/>
                  <a:gd name="T26" fmla="*/ 2 w 36"/>
                  <a:gd name="T27" fmla="*/ 12 h 39"/>
                  <a:gd name="T28" fmla="*/ 12 w 36"/>
                  <a:gd name="T29" fmla="*/ 2 h 39"/>
                  <a:gd name="T30" fmla="*/ 24 w 36"/>
                  <a:gd name="T31" fmla="*/ 2 h 39"/>
                  <a:gd name="T32" fmla="*/ 35 w 36"/>
                  <a:gd name="T33" fmla="*/ 12 h 39"/>
                  <a:gd name="T34" fmla="*/ 35 w 36"/>
                  <a:gd name="T35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39">
                    <a:moveTo>
                      <a:pt x="25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4"/>
                      <a:pt x="5" y="39"/>
                      <a:pt x="11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31" y="39"/>
                      <a:pt x="36" y="34"/>
                      <a:pt x="36" y="28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5"/>
                      <a:pt x="31" y="0"/>
                      <a:pt x="25" y="0"/>
                    </a:cubicBezTo>
                    <a:close/>
                    <a:moveTo>
                      <a:pt x="35" y="27"/>
                    </a:moveTo>
                    <a:cubicBezTo>
                      <a:pt x="35" y="33"/>
                      <a:pt x="30" y="37"/>
                      <a:pt x="24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6" y="37"/>
                      <a:pt x="2" y="33"/>
                      <a:pt x="2" y="27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6"/>
                      <a:pt x="6" y="2"/>
                      <a:pt x="12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30" y="2"/>
                      <a:pt x="35" y="6"/>
                      <a:pt x="35" y="12"/>
                    </a:cubicBezTo>
                    <a:lnTo>
                      <a:pt x="35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" name="Oval 196"/>
            <p:cNvSpPr>
              <a:spLocks noChangeArrowheads="1"/>
            </p:cNvSpPr>
            <p:nvPr/>
          </p:nvSpPr>
          <p:spPr bwMode="auto">
            <a:xfrm rot="17758666" flipH="1">
              <a:off x="3296644" y="2202189"/>
              <a:ext cx="288700" cy="309943"/>
            </a:xfrm>
            <a:prstGeom prst="triangl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766365" y="1481216"/>
            <a:ext cx="251062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Century Gothic" panose="020B0502020202020204" pitchFamily="34" charset="0"/>
                <a:ea typeface="汉仪特细等线简" panose="02010604000101010101" pitchFamily="2" charset="-122"/>
              </a:rPr>
              <a:t>Random Forest </a:t>
            </a:r>
            <a:endParaRPr lang="zh-CN" altLang="en-US" sz="2400"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16" name="Freeform 195"/>
          <p:cNvSpPr>
            <a:spLocks/>
          </p:cNvSpPr>
          <p:nvPr/>
        </p:nvSpPr>
        <p:spPr bwMode="auto">
          <a:xfrm flipH="1">
            <a:off x="1577254" y="3927145"/>
            <a:ext cx="2505956" cy="400635"/>
          </a:xfrm>
          <a:custGeom>
            <a:avLst/>
            <a:gdLst/>
            <a:ahLst/>
            <a:cxnLst>
              <a:cxn ang="0">
                <a:pos x="5" y="158"/>
              </a:cxn>
              <a:cxn ang="0">
                <a:pos x="0" y="153"/>
              </a:cxn>
              <a:cxn ang="0">
                <a:pos x="151" y="0"/>
              </a:cxn>
              <a:cxn ang="0">
                <a:pos x="1061" y="0"/>
              </a:cxn>
              <a:cxn ang="0">
                <a:pos x="1061" y="9"/>
              </a:cxn>
              <a:cxn ang="0">
                <a:pos x="156" y="9"/>
              </a:cxn>
              <a:cxn ang="0">
                <a:pos x="5" y="158"/>
              </a:cxn>
            </a:cxnLst>
            <a:rect l="0" t="0" r="r" b="b"/>
            <a:pathLst>
              <a:path w="1061" h="158">
                <a:moveTo>
                  <a:pt x="5" y="158"/>
                </a:moveTo>
                <a:lnTo>
                  <a:pt x="0" y="153"/>
                </a:lnTo>
                <a:lnTo>
                  <a:pt x="151" y="0"/>
                </a:lnTo>
                <a:lnTo>
                  <a:pt x="1061" y="0"/>
                </a:lnTo>
                <a:lnTo>
                  <a:pt x="1061" y="9"/>
                </a:lnTo>
                <a:lnTo>
                  <a:pt x="156" y="9"/>
                </a:lnTo>
                <a:lnTo>
                  <a:pt x="5" y="158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281004" y="3768533"/>
            <a:ext cx="2740371" cy="1965859"/>
            <a:chOff x="3106909" y="3733485"/>
            <a:chExt cx="2740370" cy="1965858"/>
          </a:xfrm>
          <a:solidFill>
            <a:schemeClr val="tx2"/>
          </a:solidFill>
        </p:grpSpPr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3106909" y="3733485"/>
              <a:ext cx="2740370" cy="196585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>
                <a:latin typeface="Century Gothic" panose="020B0502020202020204" pitchFamily="34" charset="0"/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3675069" y="4055396"/>
              <a:ext cx="127939" cy="129314"/>
            </a:xfrm>
            <a:custGeom>
              <a:avLst/>
              <a:gdLst>
                <a:gd name="T0" fmla="*/ 11 w 45"/>
                <a:gd name="T1" fmla="*/ 42 h 45"/>
                <a:gd name="T2" fmla="*/ 8 w 45"/>
                <a:gd name="T3" fmla="*/ 45 h 45"/>
                <a:gd name="T4" fmla="*/ 37 w 45"/>
                <a:gd name="T5" fmla="*/ 45 h 45"/>
                <a:gd name="T6" fmla="*/ 33 w 45"/>
                <a:gd name="T7" fmla="*/ 42 h 45"/>
                <a:gd name="T8" fmla="*/ 45 w 45"/>
                <a:gd name="T9" fmla="*/ 22 h 45"/>
                <a:gd name="T10" fmla="*/ 22 w 45"/>
                <a:gd name="T11" fmla="*/ 0 h 45"/>
                <a:gd name="T12" fmla="*/ 0 w 45"/>
                <a:gd name="T13" fmla="*/ 22 h 45"/>
                <a:gd name="T14" fmla="*/ 11 w 45"/>
                <a:gd name="T15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45">
                  <a:moveTo>
                    <a:pt x="11" y="42"/>
                  </a:moveTo>
                  <a:cubicBezTo>
                    <a:pt x="10" y="42"/>
                    <a:pt x="9" y="43"/>
                    <a:pt x="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3"/>
                    <a:pt x="34" y="42"/>
                    <a:pt x="33" y="42"/>
                  </a:cubicBezTo>
                  <a:cubicBezTo>
                    <a:pt x="40" y="38"/>
                    <a:pt x="45" y="30"/>
                    <a:pt x="45" y="22"/>
                  </a:cubicBezTo>
                  <a:cubicBezTo>
                    <a:pt x="45" y="10"/>
                    <a:pt x="35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0"/>
                    <a:pt x="4" y="38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>
                <a:latin typeface="Century Gothic" panose="020B0502020202020204" pitchFamily="34" charset="0"/>
              </a:endParaRPr>
            </a:p>
          </p:txBody>
        </p:sp>
      </p:grpSp>
      <p:sp>
        <p:nvSpPr>
          <p:cNvPr id="20" name="Oval 196"/>
          <p:cNvSpPr>
            <a:spLocks noChangeArrowheads="1"/>
          </p:cNvSpPr>
          <p:nvPr/>
        </p:nvSpPr>
        <p:spPr bwMode="auto">
          <a:xfrm rot="16850328" flipH="1">
            <a:off x="4060362" y="4221763"/>
            <a:ext cx="235767" cy="253115"/>
          </a:xfrm>
          <a:prstGeom prst="triangl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67775" y="3495212"/>
            <a:ext cx="274305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Linear Regression</a:t>
            </a:r>
            <a:endParaRPr lang="zh-CN" altLang="en-US" sz="2400">
              <a:solidFill>
                <a:schemeClr val="tx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3" name="Freeform 195"/>
          <p:cNvSpPr>
            <a:spLocks/>
          </p:cNvSpPr>
          <p:nvPr/>
        </p:nvSpPr>
        <p:spPr bwMode="auto">
          <a:xfrm flipV="1">
            <a:off x="8124112" y="3495565"/>
            <a:ext cx="2623296" cy="304675"/>
          </a:xfrm>
          <a:custGeom>
            <a:avLst/>
            <a:gdLst/>
            <a:ahLst/>
            <a:cxnLst>
              <a:cxn ang="0">
                <a:pos x="5" y="158"/>
              </a:cxn>
              <a:cxn ang="0">
                <a:pos x="0" y="153"/>
              </a:cxn>
              <a:cxn ang="0">
                <a:pos x="151" y="0"/>
              </a:cxn>
              <a:cxn ang="0">
                <a:pos x="1061" y="0"/>
              </a:cxn>
              <a:cxn ang="0">
                <a:pos x="1061" y="9"/>
              </a:cxn>
              <a:cxn ang="0">
                <a:pos x="156" y="9"/>
              </a:cxn>
              <a:cxn ang="0">
                <a:pos x="5" y="158"/>
              </a:cxn>
            </a:cxnLst>
            <a:rect l="0" t="0" r="r" b="b"/>
            <a:pathLst>
              <a:path w="1061" h="158">
                <a:moveTo>
                  <a:pt x="5" y="158"/>
                </a:moveTo>
                <a:lnTo>
                  <a:pt x="0" y="153"/>
                </a:lnTo>
                <a:lnTo>
                  <a:pt x="151" y="0"/>
                </a:lnTo>
                <a:lnTo>
                  <a:pt x="1061" y="0"/>
                </a:lnTo>
                <a:lnTo>
                  <a:pt x="1061" y="9"/>
                </a:lnTo>
                <a:lnTo>
                  <a:pt x="156" y="9"/>
                </a:lnTo>
                <a:lnTo>
                  <a:pt x="5" y="158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502929" y="2970268"/>
            <a:ext cx="2666548" cy="1705853"/>
            <a:chOff x="4361535" y="2946589"/>
            <a:chExt cx="2666548" cy="1705852"/>
          </a:xfrm>
          <a:solidFill>
            <a:schemeClr val="bg2"/>
          </a:solidFill>
        </p:grpSpPr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4361535" y="2946589"/>
              <a:ext cx="2378565" cy="1705852"/>
            </a:xfrm>
            <a:custGeom>
              <a:avLst/>
              <a:gdLst>
                <a:gd name="T0" fmla="*/ 0 w 834"/>
                <a:gd name="T1" fmla="*/ 336 h 598"/>
                <a:gd name="T2" fmla="*/ 85 w 834"/>
                <a:gd name="T3" fmla="*/ 430 h 598"/>
                <a:gd name="T4" fmla="*/ 269 w 834"/>
                <a:gd name="T5" fmla="*/ 550 h 598"/>
                <a:gd name="T6" fmla="*/ 514 w 834"/>
                <a:gd name="T7" fmla="*/ 587 h 598"/>
                <a:gd name="T8" fmla="*/ 731 w 834"/>
                <a:gd name="T9" fmla="*/ 481 h 598"/>
                <a:gd name="T10" fmla="*/ 739 w 834"/>
                <a:gd name="T11" fmla="*/ 472 h 598"/>
                <a:gd name="T12" fmla="*/ 815 w 834"/>
                <a:gd name="T13" fmla="*/ 335 h 598"/>
                <a:gd name="T14" fmla="*/ 829 w 834"/>
                <a:gd name="T15" fmla="*/ 188 h 598"/>
                <a:gd name="T16" fmla="*/ 796 w 834"/>
                <a:gd name="T17" fmla="*/ 72 h 598"/>
                <a:gd name="T18" fmla="*/ 732 w 834"/>
                <a:gd name="T19" fmla="*/ 11 h 598"/>
                <a:gd name="T20" fmla="*/ 660 w 834"/>
                <a:gd name="T21" fmla="*/ 6 h 598"/>
                <a:gd name="T22" fmla="*/ 590 w 834"/>
                <a:gd name="T23" fmla="*/ 34 h 598"/>
                <a:gd name="T24" fmla="*/ 527 w 834"/>
                <a:gd name="T25" fmla="*/ 77 h 598"/>
                <a:gd name="T26" fmla="*/ 469 w 834"/>
                <a:gd name="T27" fmla="*/ 130 h 598"/>
                <a:gd name="T28" fmla="*/ 465 w 834"/>
                <a:gd name="T29" fmla="*/ 135 h 598"/>
                <a:gd name="T30" fmla="*/ 373 w 834"/>
                <a:gd name="T31" fmla="*/ 235 h 598"/>
                <a:gd name="T32" fmla="*/ 244 w 834"/>
                <a:gd name="T33" fmla="*/ 317 h 598"/>
                <a:gd name="T34" fmla="*/ 98 w 834"/>
                <a:gd name="T35" fmla="*/ 346 h 598"/>
                <a:gd name="T36" fmla="*/ 0 w 834"/>
                <a:gd name="T37" fmla="*/ 336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4" h="598">
                  <a:moveTo>
                    <a:pt x="0" y="336"/>
                  </a:moveTo>
                  <a:cubicBezTo>
                    <a:pt x="12" y="352"/>
                    <a:pt x="40" y="388"/>
                    <a:pt x="85" y="430"/>
                  </a:cubicBezTo>
                  <a:cubicBezTo>
                    <a:pt x="130" y="471"/>
                    <a:pt x="193" y="518"/>
                    <a:pt x="269" y="550"/>
                  </a:cubicBezTo>
                  <a:cubicBezTo>
                    <a:pt x="343" y="581"/>
                    <a:pt x="431" y="598"/>
                    <a:pt x="514" y="587"/>
                  </a:cubicBezTo>
                  <a:cubicBezTo>
                    <a:pt x="597" y="576"/>
                    <a:pt x="675" y="538"/>
                    <a:pt x="731" y="481"/>
                  </a:cubicBezTo>
                  <a:cubicBezTo>
                    <a:pt x="733" y="478"/>
                    <a:pt x="736" y="475"/>
                    <a:pt x="739" y="472"/>
                  </a:cubicBezTo>
                  <a:cubicBezTo>
                    <a:pt x="774" y="433"/>
                    <a:pt x="800" y="385"/>
                    <a:pt x="815" y="335"/>
                  </a:cubicBezTo>
                  <a:cubicBezTo>
                    <a:pt x="829" y="285"/>
                    <a:pt x="834" y="234"/>
                    <a:pt x="829" y="188"/>
                  </a:cubicBezTo>
                  <a:cubicBezTo>
                    <a:pt x="825" y="143"/>
                    <a:pt x="813" y="103"/>
                    <a:pt x="796" y="72"/>
                  </a:cubicBezTo>
                  <a:cubicBezTo>
                    <a:pt x="778" y="42"/>
                    <a:pt x="756" y="22"/>
                    <a:pt x="732" y="11"/>
                  </a:cubicBezTo>
                  <a:cubicBezTo>
                    <a:pt x="708" y="0"/>
                    <a:pt x="683" y="1"/>
                    <a:pt x="660" y="6"/>
                  </a:cubicBezTo>
                  <a:cubicBezTo>
                    <a:pt x="636" y="11"/>
                    <a:pt x="613" y="22"/>
                    <a:pt x="590" y="34"/>
                  </a:cubicBezTo>
                  <a:cubicBezTo>
                    <a:pt x="568" y="47"/>
                    <a:pt x="547" y="61"/>
                    <a:pt x="527" y="77"/>
                  </a:cubicBezTo>
                  <a:cubicBezTo>
                    <a:pt x="507" y="93"/>
                    <a:pt x="487" y="110"/>
                    <a:pt x="469" y="130"/>
                  </a:cubicBezTo>
                  <a:cubicBezTo>
                    <a:pt x="468" y="132"/>
                    <a:pt x="467" y="134"/>
                    <a:pt x="465" y="135"/>
                  </a:cubicBezTo>
                  <a:cubicBezTo>
                    <a:pt x="438" y="165"/>
                    <a:pt x="410" y="201"/>
                    <a:pt x="373" y="235"/>
                  </a:cubicBezTo>
                  <a:cubicBezTo>
                    <a:pt x="337" y="268"/>
                    <a:pt x="293" y="298"/>
                    <a:pt x="244" y="317"/>
                  </a:cubicBezTo>
                  <a:cubicBezTo>
                    <a:pt x="196" y="337"/>
                    <a:pt x="144" y="346"/>
                    <a:pt x="98" y="346"/>
                  </a:cubicBezTo>
                  <a:cubicBezTo>
                    <a:pt x="53" y="347"/>
                    <a:pt x="16" y="338"/>
                    <a:pt x="0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 b="1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Oval 196"/>
            <p:cNvSpPr>
              <a:spLocks noChangeArrowheads="1"/>
            </p:cNvSpPr>
            <p:nvPr/>
          </p:nvSpPr>
          <p:spPr bwMode="auto">
            <a:xfrm rot="5080281">
              <a:off x="6710719" y="3312850"/>
              <a:ext cx="317364" cy="317364"/>
            </a:xfrm>
            <a:prstGeom prst="triangl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16727" y="3306738"/>
            <a:ext cx="83708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SVM</a:t>
            </a:r>
            <a:endParaRPr lang="zh-CN" altLang="en-US" sz="2400">
              <a:solidFill>
                <a:schemeClr val="bg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9" name="Freeform 195"/>
          <p:cNvSpPr>
            <a:spLocks/>
          </p:cNvSpPr>
          <p:nvPr/>
        </p:nvSpPr>
        <p:spPr bwMode="auto">
          <a:xfrm>
            <a:off x="7726448" y="1399981"/>
            <a:ext cx="2690339" cy="400635"/>
          </a:xfrm>
          <a:custGeom>
            <a:avLst/>
            <a:gdLst/>
            <a:ahLst/>
            <a:cxnLst>
              <a:cxn ang="0">
                <a:pos x="5" y="158"/>
              </a:cxn>
              <a:cxn ang="0">
                <a:pos x="0" y="153"/>
              </a:cxn>
              <a:cxn ang="0">
                <a:pos x="151" y="0"/>
              </a:cxn>
              <a:cxn ang="0">
                <a:pos x="1061" y="0"/>
              </a:cxn>
              <a:cxn ang="0">
                <a:pos x="1061" y="9"/>
              </a:cxn>
              <a:cxn ang="0">
                <a:pos x="156" y="9"/>
              </a:cxn>
              <a:cxn ang="0">
                <a:pos x="5" y="158"/>
              </a:cxn>
            </a:cxnLst>
            <a:rect l="0" t="0" r="r" b="b"/>
            <a:pathLst>
              <a:path w="1061" h="158">
                <a:moveTo>
                  <a:pt x="5" y="158"/>
                </a:moveTo>
                <a:lnTo>
                  <a:pt x="0" y="153"/>
                </a:lnTo>
                <a:lnTo>
                  <a:pt x="151" y="0"/>
                </a:lnTo>
                <a:lnTo>
                  <a:pt x="1061" y="0"/>
                </a:lnTo>
                <a:lnTo>
                  <a:pt x="1061" y="9"/>
                </a:lnTo>
                <a:lnTo>
                  <a:pt x="156" y="9"/>
                </a:lnTo>
                <a:lnTo>
                  <a:pt x="5" y="15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690253" y="1604565"/>
            <a:ext cx="2074219" cy="1331667"/>
            <a:chOff x="4547254" y="1580534"/>
            <a:chExt cx="2074218" cy="1331666"/>
          </a:xfrm>
          <a:solidFill>
            <a:schemeClr val="bg1"/>
          </a:solidFill>
        </p:grpSpPr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4547254" y="1580534"/>
              <a:ext cx="1857179" cy="1331666"/>
            </a:xfrm>
            <a:custGeom>
              <a:avLst/>
              <a:gdLst>
                <a:gd name="T0" fmla="*/ 0 w 651"/>
                <a:gd name="T1" fmla="*/ 263 h 467"/>
                <a:gd name="T2" fmla="*/ 66 w 651"/>
                <a:gd name="T3" fmla="*/ 336 h 467"/>
                <a:gd name="T4" fmla="*/ 209 w 651"/>
                <a:gd name="T5" fmla="*/ 430 h 467"/>
                <a:gd name="T6" fmla="*/ 401 w 651"/>
                <a:gd name="T7" fmla="*/ 459 h 467"/>
                <a:gd name="T8" fmla="*/ 570 w 651"/>
                <a:gd name="T9" fmla="*/ 376 h 467"/>
                <a:gd name="T10" fmla="*/ 577 w 651"/>
                <a:gd name="T11" fmla="*/ 369 h 467"/>
                <a:gd name="T12" fmla="*/ 636 w 651"/>
                <a:gd name="T13" fmla="*/ 262 h 467"/>
                <a:gd name="T14" fmla="*/ 648 w 651"/>
                <a:gd name="T15" fmla="*/ 147 h 467"/>
                <a:gd name="T16" fmla="*/ 621 w 651"/>
                <a:gd name="T17" fmla="*/ 57 h 467"/>
                <a:gd name="T18" fmla="*/ 572 w 651"/>
                <a:gd name="T19" fmla="*/ 9 h 467"/>
                <a:gd name="T20" fmla="*/ 515 w 651"/>
                <a:gd name="T21" fmla="*/ 5 h 467"/>
                <a:gd name="T22" fmla="*/ 461 w 651"/>
                <a:gd name="T23" fmla="*/ 27 h 467"/>
                <a:gd name="T24" fmla="*/ 411 w 651"/>
                <a:gd name="T25" fmla="*/ 60 h 467"/>
                <a:gd name="T26" fmla="*/ 366 w 651"/>
                <a:gd name="T27" fmla="*/ 102 h 467"/>
                <a:gd name="T28" fmla="*/ 363 w 651"/>
                <a:gd name="T29" fmla="*/ 106 h 467"/>
                <a:gd name="T30" fmla="*/ 291 w 651"/>
                <a:gd name="T31" fmla="*/ 183 h 467"/>
                <a:gd name="T32" fmla="*/ 191 w 651"/>
                <a:gd name="T33" fmla="*/ 248 h 467"/>
                <a:gd name="T34" fmla="*/ 76 w 651"/>
                <a:gd name="T35" fmla="*/ 271 h 467"/>
                <a:gd name="T36" fmla="*/ 0 w 651"/>
                <a:gd name="T37" fmla="*/ 26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1" h="467">
                  <a:moveTo>
                    <a:pt x="0" y="263"/>
                  </a:moveTo>
                  <a:cubicBezTo>
                    <a:pt x="9" y="275"/>
                    <a:pt x="31" y="303"/>
                    <a:pt x="66" y="336"/>
                  </a:cubicBezTo>
                  <a:cubicBezTo>
                    <a:pt x="101" y="368"/>
                    <a:pt x="150" y="405"/>
                    <a:pt x="209" y="430"/>
                  </a:cubicBezTo>
                  <a:cubicBezTo>
                    <a:pt x="268" y="455"/>
                    <a:pt x="336" y="467"/>
                    <a:pt x="401" y="459"/>
                  </a:cubicBezTo>
                  <a:cubicBezTo>
                    <a:pt x="466" y="450"/>
                    <a:pt x="527" y="421"/>
                    <a:pt x="570" y="376"/>
                  </a:cubicBezTo>
                  <a:cubicBezTo>
                    <a:pt x="573" y="374"/>
                    <a:pt x="575" y="371"/>
                    <a:pt x="577" y="369"/>
                  </a:cubicBezTo>
                  <a:cubicBezTo>
                    <a:pt x="605" y="339"/>
                    <a:pt x="625" y="301"/>
                    <a:pt x="636" y="262"/>
                  </a:cubicBezTo>
                  <a:cubicBezTo>
                    <a:pt x="648" y="223"/>
                    <a:pt x="651" y="183"/>
                    <a:pt x="648" y="147"/>
                  </a:cubicBezTo>
                  <a:cubicBezTo>
                    <a:pt x="644" y="112"/>
                    <a:pt x="635" y="80"/>
                    <a:pt x="621" y="57"/>
                  </a:cubicBezTo>
                  <a:cubicBezTo>
                    <a:pt x="608" y="33"/>
                    <a:pt x="591" y="17"/>
                    <a:pt x="572" y="9"/>
                  </a:cubicBezTo>
                  <a:cubicBezTo>
                    <a:pt x="553" y="0"/>
                    <a:pt x="534" y="0"/>
                    <a:pt x="515" y="5"/>
                  </a:cubicBezTo>
                  <a:cubicBezTo>
                    <a:pt x="496" y="9"/>
                    <a:pt x="478" y="17"/>
                    <a:pt x="461" y="27"/>
                  </a:cubicBezTo>
                  <a:cubicBezTo>
                    <a:pt x="444" y="36"/>
                    <a:pt x="427" y="48"/>
                    <a:pt x="411" y="60"/>
                  </a:cubicBezTo>
                  <a:cubicBezTo>
                    <a:pt x="395" y="73"/>
                    <a:pt x="380" y="86"/>
                    <a:pt x="366" y="102"/>
                  </a:cubicBezTo>
                  <a:cubicBezTo>
                    <a:pt x="365" y="103"/>
                    <a:pt x="364" y="104"/>
                    <a:pt x="363" y="106"/>
                  </a:cubicBezTo>
                  <a:cubicBezTo>
                    <a:pt x="342" y="129"/>
                    <a:pt x="320" y="157"/>
                    <a:pt x="291" y="183"/>
                  </a:cubicBezTo>
                  <a:cubicBezTo>
                    <a:pt x="263" y="210"/>
                    <a:pt x="228" y="233"/>
                    <a:pt x="191" y="248"/>
                  </a:cubicBezTo>
                  <a:cubicBezTo>
                    <a:pt x="153" y="264"/>
                    <a:pt x="112" y="271"/>
                    <a:pt x="76" y="271"/>
                  </a:cubicBezTo>
                  <a:cubicBezTo>
                    <a:pt x="41" y="271"/>
                    <a:pt x="12" y="265"/>
                    <a:pt x="0" y="2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Oval 196"/>
            <p:cNvSpPr>
              <a:spLocks noChangeArrowheads="1"/>
            </p:cNvSpPr>
            <p:nvPr/>
          </p:nvSpPr>
          <p:spPr bwMode="auto">
            <a:xfrm rot="4258904">
              <a:off x="6338179" y="1679097"/>
              <a:ext cx="283293" cy="283293"/>
            </a:xfrm>
            <a:prstGeom prst="triangl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7876633" y="929529"/>
            <a:ext cx="2327881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err="1">
                <a:solidFill>
                  <a:schemeClr val="bg1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GridSearchCV</a:t>
            </a:r>
            <a:endParaRPr lang="zh-CN" altLang="en-US" sz="2400">
              <a:solidFill>
                <a:schemeClr val="bg1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646365" y="4715776"/>
            <a:ext cx="2925827" cy="1963187"/>
            <a:chOff x="4362958" y="2914419"/>
            <a:chExt cx="2665125" cy="1705852"/>
          </a:xfrm>
          <a:solidFill>
            <a:schemeClr val="bg2"/>
          </a:solidFill>
        </p:grpSpPr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4362958" y="2914419"/>
              <a:ext cx="2378565" cy="1705852"/>
            </a:xfrm>
            <a:custGeom>
              <a:avLst/>
              <a:gdLst>
                <a:gd name="T0" fmla="*/ 0 w 834"/>
                <a:gd name="T1" fmla="*/ 336 h 598"/>
                <a:gd name="T2" fmla="*/ 85 w 834"/>
                <a:gd name="T3" fmla="*/ 430 h 598"/>
                <a:gd name="T4" fmla="*/ 269 w 834"/>
                <a:gd name="T5" fmla="*/ 550 h 598"/>
                <a:gd name="T6" fmla="*/ 514 w 834"/>
                <a:gd name="T7" fmla="*/ 587 h 598"/>
                <a:gd name="T8" fmla="*/ 731 w 834"/>
                <a:gd name="T9" fmla="*/ 481 h 598"/>
                <a:gd name="T10" fmla="*/ 739 w 834"/>
                <a:gd name="T11" fmla="*/ 472 h 598"/>
                <a:gd name="T12" fmla="*/ 815 w 834"/>
                <a:gd name="T13" fmla="*/ 335 h 598"/>
                <a:gd name="T14" fmla="*/ 829 w 834"/>
                <a:gd name="T15" fmla="*/ 188 h 598"/>
                <a:gd name="T16" fmla="*/ 796 w 834"/>
                <a:gd name="T17" fmla="*/ 72 h 598"/>
                <a:gd name="T18" fmla="*/ 732 w 834"/>
                <a:gd name="T19" fmla="*/ 11 h 598"/>
                <a:gd name="T20" fmla="*/ 660 w 834"/>
                <a:gd name="T21" fmla="*/ 6 h 598"/>
                <a:gd name="T22" fmla="*/ 590 w 834"/>
                <a:gd name="T23" fmla="*/ 34 h 598"/>
                <a:gd name="T24" fmla="*/ 527 w 834"/>
                <a:gd name="T25" fmla="*/ 77 h 598"/>
                <a:gd name="T26" fmla="*/ 469 w 834"/>
                <a:gd name="T27" fmla="*/ 130 h 598"/>
                <a:gd name="T28" fmla="*/ 465 w 834"/>
                <a:gd name="T29" fmla="*/ 135 h 598"/>
                <a:gd name="T30" fmla="*/ 373 w 834"/>
                <a:gd name="T31" fmla="*/ 235 h 598"/>
                <a:gd name="T32" fmla="*/ 244 w 834"/>
                <a:gd name="T33" fmla="*/ 317 h 598"/>
                <a:gd name="T34" fmla="*/ 98 w 834"/>
                <a:gd name="T35" fmla="*/ 346 h 598"/>
                <a:gd name="T36" fmla="*/ 0 w 834"/>
                <a:gd name="T37" fmla="*/ 336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4" h="598">
                  <a:moveTo>
                    <a:pt x="0" y="336"/>
                  </a:moveTo>
                  <a:cubicBezTo>
                    <a:pt x="12" y="352"/>
                    <a:pt x="40" y="388"/>
                    <a:pt x="85" y="430"/>
                  </a:cubicBezTo>
                  <a:cubicBezTo>
                    <a:pt x="130" y="471"/>
                    <a:pt x="193" y="518"/>
                    <a:pt x="269" y="550"/>
                  </a:cubicBezTo>
                  <a:cubicBezTo>
                    <a:pt x="343" y="581"/>
                    <a:pt x="431" y="598"/>
                    <a:pt x="514" y="587"/>
                  </a:cubicBezTo>
                  <a:cubicBezTo>
                    <a:pt x="597" y="576"/>
                    <a:pt x="675" y="538"/>
                    <a:pt x="731" y="481"/>
                  </a:cubicBezTo>
                  <a:cubicBezTo>
                    <a:pt x="733" y="478"/>
                    <a:pt x="736" y="475"/>
                    <a:pt x="739" y="472"/>
                  </a:cubicBezTo>
                  <a:cubicBezTo>
                    <a:pt x="774" y="433"/>
                    <a:pt x="800" y="385"/>
                    <a:pt x="815" y="335"/>
                  </a:cubicBezTo>
                  <a:cubicBezTo>
                    <a:pt x="829" y="285"/>
                    <a:pt x="834" y="234"/>
                    <a:pt x="829" y="188"/>
                  </a:cubicBezTo>
                  <a:cubicBezTo>
                    <a:pt x="825" y="143"/>
                    <a:pt x="813" y="103"/>
                    <a:pt x="796" y="72"/>
                  </a:cubicBezTo>
                  <a:cubicBezTo>
                    <a:pt x="778" y="42"/>
                    <a:pt x="756" y="22"/>
                    <a:pt x="732" y="11"/>
                  </a:cubicBezTo>
                  <a:cubicBezTo>
                    <a:pt x="708" y="0"/>
                    <a:pt x="683" y="1"/>
                    <a:pt x="660" y="6"/>
                  </a:cubicBezTo>
                  <a:cubicBezTo>
                    <a:pt x="636" y="11"/>
                    <a:pt x="613" y="22"/>
                    <a:pt x="590" y="34"/>
                  </a:cubicBezTo>
                  <a:cubicBezTo>
                    <a:pt x="568" y="47"/>
                    <a:pt x="547" y="61"/>
                    <a:pt x="527" y="77"/>
                  </a:cubicBezTo>
                  <a:cubicBezTo>
                    <a:pt x="507" y="93"/>
                    <a:pt x="487" y="110"/>
                    <a:pt x="469" y="130"/>
                  </a:cubicBezTo>
                  <a:cubicBezTo>
                    <a:pt x="468" y="132"/>
                    <a:pt x="467" y="134"/>
                    <a:pt x="465" y="135"/>
                  </a:cubicBezTo>
                  <a:cubicBezTo>
                    <a:pt x="438" y="165"/>
                    <a:pt x="410" y="201"/>
                    <a:pt x="373" y="235"/>
                  </a:cubicBezTo>
                  <a:cubicBezTo>
                    <a:pt x="337" y="268"/>
                    <a:pt x="293" y="298"/>
                    <a:pt x="244" y="317"/>
                  </a:cubicBezTo>
                  <a:cubicBezTo>
                    <a:pt x="196" y="337"/>
                    <a:pt x="144" y="346"/>
                    <a:pt x="98" y="346"/>
                  </a:cubicBezTo>
                  <a:cubicBezTo>
                    <a:pt x="53" y="347"/>
                    <a:pt x="16" y="338"/>
                    <a:pt x="0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Oval 196"/>
            <p:cNvSpPr>
              <a:spLocks noChangeArrowheads="1"/>
            </p:cNvSpPr>
            <p:nvPr/>
          </p:nvSpPr>
          <p:spPr bwMode="auto">
            <a:xfrm rot="5080281">
              <a:off x="6710719" y="3312850"/>
              <a:ext cx="317364" cy="317364"/>
            </a:xfrm>
            <a:prstGeom prst="triangl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8" name="Freeform 195"/>
          <p:cNvSpPr>
            <a:spLocks/>
          </p:cNvSpPr>
          <p:nvPr/>
        </p:nvSpPr>
        <p:spPr bwMode="auto">
          <a:xfrm flipV="1">
            <a:off x="8502339" y="5339353"/>
            <a:ext cx="2623296" cy="509975"/>
          </a:xfrm>
          <a:custGeom>
            <a:avLst/>
            <a:gdLst/>
            <a:ahLst/>
            <a:cxnLst>
              <a:cxn ang="0">
                <a:pos x="5" y="158"/>
              </a:cxn>
              <a:cxn ang="0">
                <a:pos x="0" y="153"/>
              </a:cxn>
              <a:cxn ang="0">
                <a:pos x="151" y="0"/>
              </a:cxn>
              <a:cxn ang="0">
                <a:pos x="1061" y="0"/>
              </a:cxn>
              <a:cxn ang="0">
                <a:pos x="1061" y="9"/>
              </a:cxn>
              <a:cxn ang="0">
                <a:pos x="156" y="9"/>
              </a:cxn>
              <a:cxn ang="0">
                <a:pos x="5" y="158"/>
              </a:cxn>
            </a:cxnLst>
            <a:rect l="0" t="0" r="r" b="b"/>
            <a:pathLst>
              <a:path w="1061" h="158">
                <a:moveTo>
                  <a:pt x="5" y="158"/>
                </a:moveTo>
                <a:lnTo>
                  <a:pt x="0" y="153"/>
                </a:lnTo>
                <a:lnTo>
                  <a:pt x="151" y="0"/>
                </a:lnTo>
                <a:lnTo>
                  <a:pt x="1061" y="0"/>
                </a:lnTo>
                <a:lnTo>
                  <a:pt x="1061" y="9"/>
                </a:lnTo>
                <a:lnTo>
                  <a:pt x="156" y="9"/>
                </a:lnTo>
                <a:lnTo>
                  <a:pt x="5" y="158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98333" y="5367541"/>
            <a:ext cx="235513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Ensemble SVM</a:t>
            </a:r>
            <a:endParaRPr lang="zh-CN" altLang="en-US" sz="2400">
              <a:solidFill>
                <a:schemeClr val="bg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76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6" grpId="0" animBg="1"/>
      <p:bldP spid="20" grpId="0" animBg="1"/>
      <p:bldP spid="21" grpId="0"/>
      <p:bldP spid="23" grpId="0" animBg="1"/>
      <p:bldP spid="27" grpId="0"/>
      <p:bldP spid="29" grpId="0" animBg="1"/>
      <p:bldP spid="34" grpId="0"/>
      <p:bldP spid="38" grpId="0" animBg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60295" y="1796819"/>
            <a:ext cx="7488832" cy="624069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2400">
              <a:solidFill>
                <a:srgbClr val="84B3A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9635" y="1875531"/>
            <a:ext cx="2119882" cy="492442"/>
            <a:chOff x="2167226" y="1730685"/>
            <a:chExt cx="1589912" cy="369332"/>
          </a:xfrm>
        </p:grpSpPr>
        <p:sp>
          <p:nvSpPr>
            <p:cNvPr id="4" name="TextBox 4"/>
            <p:cNvSpPr txBox="1"/>
            <p:nvPr/>
          </p:nvSpPr>
          <p:spPr>
            <a:xfrm>
              <a:off x="2595617" y="1730685"/>
              <a:ext cx="1161521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133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Objectives</a:t>
              </a:r>
              <a:endParaRPr lang="zh-CN" altLang="en-US" sz="2133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95969" y="1730685"/>
              <a:ext cx="369332" cy="3693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 defTabSz="1219170"/>
              <a:endParaRPr lang="zh-CN" altLang="en-US" sz="2400">
                <a:solidFill>
                  <a:srgbClr val="84B3A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2167226" y="1750528"/>
              <a:ext cx="378950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133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467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2460295" y="2726218"/>
            <a:ext cx="7488832" cy="62406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2400">
              <a:solidFill>
                <a:srgbClr val="84B3A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89636" y="2804930"/>
            <a:ext cx="6263452" cy="492442"/>
            <a:chOff x="2167226" y="1730685"/>
            <a:chExt cx="4697589" cy="369332"/>
          </a:xfrm>
        </p:grpSpPr>
        <p:sp>
          <p:nvSpPr>
            <p:cNvPr id="9" name="TextBox 4"/>
            <p:cNvSpPr txBox="1"/>
            <p:nvPr/>
          </p:nvSpPr>
          <p:spPr>
            <a:xfrm>
              <a:off x="2595617" y="1730685"/>
              <a:ext cx="4269198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133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Data preprocessing &amp; feature engineering​</a:t>
              </a:r>
              <a:endParaRPr lang="zh-CN" altLang="en-US" sz="1467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95969" y="1730685"/>
              <a:ext cx="369332" cy="3693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 defTabSz="1219170"/>
              <a:endParaRPr lang="zh-CN" altLang="en-US" sz="2400">
                <a:solidFill>
                  <a:srgbClr val="84B3A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TextBox 4"/>
            <p:cNvSpPr txBox="1"/>
            <p:nvPr/>
          </p:nvSpPr>
          <p:spPr>
            <a:xfrm>
              <a:off x="2167226" y="1750528"/>
              <a:ext cx="378950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133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1467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2460295" y="3647742"/>
            <a:ext cx="7488832" cy="624069"/>
          </a:xfrm>
          <a:prstGeom prst="round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2400">
              <a:solidFill>
                <a:srgbClr val="84B3A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889635" y="3726454"/>
            <a:ext cx="4792215" cy="492442"/>
            <a:chOff x="2167226" y="1730685"/>
            <a:chExt cx="3594159" cy="369332"/>
          </a:xfrm>
        </p:grpSpPr>
        <p:sp>
          <p:nvSpPr>
            <p:cNvPr id="14" name="TextBox 4"/>
            <p:cNvSpPr txBox="1"/>
            <p:nvPr/>
          </p:nvSpPr>
          <p:spPr>
            <a:xfrm>
              <a:off x="2595617" y="1730685"/>
              <a:ext cx="3165768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133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Data analysis (model building) </a:t>
              </a:r>
              <a:endParaRPr lang="zh-CN" altLang="en-US" sz="1467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195969" y="1730685"/>
              <a:ext cx="369332" cy="369332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 defTabSz="1219170"/>
              <a:endParaRPr lang="zh-CN" altLang="en-US" sz="2400">
                <a:solidFill>
                  <a:srgbClr val="84B3A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TextBox 4"/>
            <p:cNvSpPr txBox="1"/>
            <p:nvPr/>
          </p:nvSpPr>
          <p:spPr>
            <a:xfrm>
              <a:off x="2167226" y="1750528"/>
              <a:ext cx="378950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133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1467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2460295" y="4556702"/>
            <a:ext cx="7488832" cy="624069"/>
          </a:xfrm>
          <a:prstGeom prst="round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2400">
              <a:solidFill>
                <a:srgbClr val="84B3A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889636" y="4635414"/>
            <a:ext cx="3627923" cy="492442"/>
            <a:chOff x="2167226" y="1730685"/>
            <a:chExt cx="2720940" cy="369332"/>
          </a:xfrm>
        </p:grpSpPr>
        <p:sp>
          <p:nvSpPr>
            <p:cNvPr id="19" name="TextBox 4"/>
            <p:cNvSpPr txBox="1"/>
            <p:nvPr/>
          </p:nvSpPr>
          <p:spPr>
            <a:xfrm>
              <a:off x="2595617" y="1730685"/>
              <a:ext cx="2292549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133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Training &amp; evaluation </a:t>
              </a:r>
              <a:endParaRPr lang="zh-CN" altLang="en-US" sz="1467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195969" y="1730685"/>
              <a:ext cx="369332" cy="36933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 defTabSz="1219170"/>
              <a:endParaRPr lang="zh-CN" altLang="en-US" sz="2400">
                <a:solidFill>
                  <a:srgbClr val="84B3A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TextBox 4"/>
            <p:cNvSpPr txBox="1"/>
            <p:nvPr/>
          </p:nvSpPr>
          <p:spPr>
            <a:xfrm>
              <a:off x="2167226" y="1750528"/>
              <a:ext cx="378950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133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1467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Text Placeholder 8"/>
          <p:cNvSpPr txBox="1">
            <a:spLocks/>
          </p:cNvSpPr>
          <p:nvPr/>
        </p:nvSpPr>
        <p:spPr>
          <a:xfrm>
            <a:off x="6598163" y="672671"/>
            <a:ext cx="4660472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377">
              <a:spcBef>
                <a:spcPts val="1000"/>
              </a:spcBef>
              <a:buNone/>
            </a:pPr>
            <a:r>
              <a:rPr lang="en-US" altLang="zh-CN" sz="3733">
                <a:solidFill>
                  <a:srgbClr val="84B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</a:p>
        </p:txBody>
      </p:sp>
      <p:cxnSp>
        <p:nvCxnSpPr>
          <p:cNvPr id="24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83" y="3214612"/>
            <a:ext cx="3744416" cy="374441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601">
            <a:off x="8610568" y="4860288"/>
            <a:ext cx="3309117" cy="3309117"/>
          </a:xfrm>
          <a:prstGeom prst="rect">
            <a:avLst/>
          </a:prstGeom>
        </p:spPr>
      </p:pic>
      <p:sp>
        <p:nvSpPr>
          <p:cNvPr id="28" name="圆角矩形 11"/>
          <p:cNvSpPr/>
          <p:nvPr/>
        </p:nvSpPr>
        <p:spPr>
          <a:xfrm>
            <a:off x="2460295" y="5481746"/>
            <a:ext cx="7488832" cy="624069"/>
          </a:xfrm>
          <a:prstGeom prst="round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2400">
              <a:solidFill>
                <a:srgbClr val="84B3A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889635" y="5560458"/>
            <a:ext cx="3931403" cy="492442"/>
            <a:chOff x="2167226" y="1730685"/>
            <a:chExt cx="2948550" cy="369332"/>
          </a:xfrm>
        </p:grpSpPr>
        <p:sp>
          <p:nvSpPr>
            <p:cNvPr id="30" name="TextBox 4"/>
            <p:cNvSpPr txBox="1"/>
            <p:nvPr/>
          </p:nvSpPr>
          <p:spPr>
            <a:xfrm>
              <a:off x="2595617" y="1730685"/>
              <a:ext cx="2520159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133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Discussion &amp; conclusion</a:t>
              </a:r>
              <a:endParaRPr lang="zh-CN" altLang="en-US" sz="1467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195969" y="1730685"/>
              <a:ext cx="369332" cy="369332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 defTabSz="1219170"/>
              <a:endParaRPr lang="zh-CN" altLang="en-US" sz="2400">
                <a:solidFill>
                  <a:srgbClr val="84B3A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2" name="TextBox 4"/>
            <p:cNvSpPr txBox="1"/>
            <p:nvPr/>
          </p:nvSpPr>
          <p:spPr>
            <a:xfrm>
              <a:off x="2167226" y="1750528"/>
              <a:ext cx="378950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133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05</a:t>
              </a:r>
              <a:endParaRPr lang="zh-CN" altLang="en-US" sz="1467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24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12" grpId="0" animBg="1"/>
      <p:bldP spid="12" grpId="1" animBg="1"/>
      <p:bldP spid="17" grpId="0" animBg="1"/>
      <p:bldP spid="17" grpId="1" animBg="1"/>
      <p:bldP spid="28" grpId="0" animBg="1"/>
      <p:bldP spid="2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6569545" y="680405"/>
            <a:ext cx="4660472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GridSearchCV</a:t>
            </a:r>
            <a:endParaRPr lang="en-US" altLang="zh-CN" sz="3733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258413" y="2589343"/>
            <a:ext cx="758484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Exhaustive search over specified parameter values for an estimator.</a:t>
            </a:r>
          </a:p>
        </p:txBody>
      </p:sp>
      <p:sp>
        <p:nvSpPr>
          <p:cNvPr id="26" name="矩形 25"/>
          <p:cNvSpPr/>
          <p:nvPr/>
        </p:nvSpPr>
        <p:spPr>
          <a:xfrm>
            <a:off x="1295466" y="1508787"/>
            <a:ext cx="7809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efficient function from </a:t>
            </a:r>
            <a:r>
              <a:rPr lang="en-US" altLang="zh-CN" sz="240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 Python machine learning package.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295465" y="4662579"/>
            <a:ext cx="83529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Estimator, </a:t>
            </a:r>
            <a:r>
              <a:rPr lang="en-US" altLang="zh-CN" sz="24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param_grid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cv(cross validation) as function input.</a:t>
            </a:r>
          </a:p>
        </p:txBody>
      </p:sp>
      <p:sp>
        <p:nvSpPr>
          <p:cNvPr id="28" name="矩形 27"/>
          <p:cNvSpPr/>
          <p:nvPr/>
        </p:nvSpPr>
        <p:spPr>
          <a:xfrm>
            <a:off x="1295467" y="3925546"/>
            <a:ext cx="7952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lang="en-US" altLang="zh-CN" sz="2400">
                <a:solidFill>
                  <a:schemeClr val="bg1"/>
                </a:solidFill>
              </a:rPr>
              <a:t>, </a:t>
            </a:r>
            <a:r>
              <a:rPr lang="en-US" altLang="zh-CN" sz="2400" err="1">
                <a:solidFill>
                  <a:schemeClr val="bg1"/>
                </a:solidFill>
              </a:rPr>
              <a:t>param_grid</a:t>
            </a:r>
            <a:r>
              <a:rPr lang="en-US" altLang="zh-CN" sz="2400">
                <a:solidFill>
                  <a:schemeClr val="bg1"/>
                </a:solidFill>
              </a:rPr>
              <a:t>, cv(cross validation) as function input.</a:t>
            </a:r>
          </a:p>
        </p:txBody>
      </p:sp>
    </p:spTree>
    <p:extLst>
      <p:ext uri="{BB962C8B-B14F-4D97-AF65-F5344CB8AC3E}">
        <p14:creationId xmlns:p14="http://schemas.microsoft.com/office/powerpoint/2010/main" val="34584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6569545" y="680405"/>
            <a:ext cx="4660472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Forest 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3"/>
          <p:cNvGraphicFramePr>
            <a:graphicFrameLocks noGrp="1"/>
          </p:cNvGraphicFramePr>
          <p:nvPr>
            <p:extLst/>
          </p:nvPr>
        </p:nvGraphicFramePr>
        <p:xfrm>
          <a:off x="431371" y="1892829"/>
          <a:ext cx="11376696" cy="4416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6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6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6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6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2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parameter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err="1">
                          <a:latin typeface="Arial" charset="0"/>
                          <a:ea typeface="Arial" charset="0"/>
                          <a:cs typeface="Arial" charset="0"/>
                        </a:rPr>
                        <a:t>n_estimators</a:t>
                      </a:r>
                      <a:endParaRPr lang="en-US" altLang="zh-CN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err="1">
                          <a:latin typeface="Arial" charset="0"/>
                          <a:ea typeface="Arial" charset="0"/>
                          <a:cs typeface="Arial" charset="0"/>
                        </a:rPr>
                        <a:t>max_features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err="1">
                          <a:latin typeface="Arial" charset="0"/>
                          <a:ea typeface="Arial" charset="0"/>
                          <a:cs typeface="Arial" charset="0"/>
                        </a:rPr>
                        <a:t>min_samples_leaf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err="1">
                          <a:latin typeface="Arial" charset="0"/>
                          <a:ea typeface="Arial" charset="0"/>
                          <a:cs typeface="Arial" charset="0"/>
                        </a:rPr>
                        <a:t>max_depth</a:t>
                      </a:r>
                      <a:endParaRPr lang="en-US" altLang="zh-CN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err="1">
                          <a:latin typeface="Arial" charset="0"/>
                          <a:ea typeface="Arial" charset="0"/>
                          <a:cs typeface="Arial" charset="0"/>
                        </a:rPr>
                        <a:t>oob_score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meaning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>
                          <a:latin typeface="Arial" charset="0"/>
                          <a:ea typeface="Arial" charset="0"/>
                          <a:cs typeface="Arial" charset="0"/>
                        </a:rPr>
                        <a:t>The number of trees in the forest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The number of features to consider when looking for the best split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The minimum number of samples required to split an internal node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The maximum depth of the tree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Whether to use out-of-bag samples to estimate the generalization accuracy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360"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optional </a:t>
                      </a:r>
                      <a:r>
                        <a:rPr lang="en-US" altLang="zh-CN" sz="19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range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Range(30,</a:t>
                      </a:r>
                      <a:r>
                        <a:rPr lang="zh-CN" altLang="en-US" sz="19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70)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“</a:t>
                      </a:r>
                      <a:r>
                        <a:rPr lang="en-US" sz="1900" kern="1200" err="1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sqrt</a:t>
                      </a:r>
                      <a:r>
                        <a:rPr lang="en-US" altLang="zh-CN" sz="19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”</a:t>
                      </a:r>
                      <a:r>
                        <a:rPr lang="zh-CN" altLang="en-US" sz="19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mr-IN" altLang="zh-CN" sz="19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“log2”</a:t>
                      </a:r>
                      <a:r>
                        <a:rPr lang="zh-CN" altLang="en-US" sz="19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19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None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Range(10,100)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Range(1,10)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[True,</a:t>
                      </a:r>
                      <a:r>
                        <a:rPr lang="zh-CN" altLang="en-US" sz="1900" baseline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1900" baseline="0">
                          <a:latin typeface="Arial" charset="0"/>
                          <a:ea typeface="Arial" charset="0"/>
                          <a:cs typeface="Arial" charset="0"/>
                        </a:rPr>
                        <a:t>False</a:t>
                      </a:r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]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Optimal</a:t>
                      </a:r>
                      <a:r>
                        <a:rPr lang="zh-CN" altLang="en-US" sz="19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parameter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42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log2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71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True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001559"/>
                  </a:ext>
                </a:extLst>
              </a:tr>
              <a:tr h="450223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Other</a:t>
                      </a:r>
                      <a:r>
                        <a:rPr lang="zh-CN" altLang="en-US" sz="19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parameters</a:t>
                      </a:r>
                      <a:r>
                        <a:rPr lang="zh-CN" altLang="en-US" sz="19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are</a:t>
                      </a:r>
                      <a:r>
                        <a:rPr lang="zh-CN" altLang="en-US" sz="19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1900">
                          <a:latin typeface="Arial" charset="0"/>
                          <a:ea typeface="Arial" charset="0"/>
                          <a:cs typeface="Arial" charset="0"/>
                        </a:rPr>
                        <a:t>set</a:t>
                      </a:r>
                      <a:r>
                        <a:rPr lang="zh-CN" altLang="en-US" sz="1900" baseline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1900" baseline="0">
                          <a:latin typeface="Arial" charset="0"/>
                          <a:ea typeface="Arial" charset="0"/>
                          <a:cs typeface="Arial" charset="0"/>
                        </a:rPr>
                        <a:t>as</a:t>
                      </a:r>
                      <a:r>
                        <a:rPr lang="zh-CN" altLang="en-US" sz="1900" baseline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1900" baseline="0">
                          <a:latin typeface="Arial" charset="0"/>
                          <a:ea typeface="Arial" charset="0"/>
                          <a:cs typeface="Arial" charset="0"/>
                        </a:rPr>
                        <a:t>default.</a:t>
                      </a:r>
                      <a:endParaRPr lang="en-US" sz="19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10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11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6569545" y="680405"/>
            <a:ext cx="4660472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3"/>
          <p:cNvGraphicFramePr>
            <a:graphicFrameLocks noGrp="1"/>
          </p:cNvGraphicFramePr>
          <p:nvPr>
            <p:extLst/>
          </p:nvPr>
        </p:nvGraphicFramePr>
        <p:xfrm>
          <a:off x="335360" y="1796819"/>
          <a:ext cx="11463868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5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parameter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C</a:t>
                      </a:r>
                      <a:endParaRPr lang="en-US" altLang="zh-CN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kernel</a:t>
                      </a:r>
                      <a:endParaRPr lang="en-US" altLang="zh-CN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3200" err="1">
                          <a:latin typeface="Arial" charset="0"/>
                          <a:ea typeface="Arial" charset="0"/>
                          <a:cs typeface="Arial" charset="0"/>
                        </a:rPr>
                        <a:t>tol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meaning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latin typeface="Arial" charset="0"/>
                          <a:ea typeface="Arial" charset="0"/>
                          <a:cs typeface="Arial" charset="0"/>
                        </a:rPr>
                        <a:t>Penalty parameter C of the error term.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Specifies the kernel type to be used in the algorithm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Tolerance for stopping criterion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optional </a:t>
                      </a:r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range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10^i(i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from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-5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to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5)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‘linear’, ‘poly’, ‘rbf’, ‘sigmoid’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10^-i (i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from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to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7)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Optimal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parameter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0.1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linear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0.0001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Other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parameters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are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set</a:t>
                      </a:r>
                      <a:r>
                        <a:rPr lang="zh-CN" altLang="en-US" sz="3200" baseline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 baseline="0">
                          <a:latin typeface="Arial" charset="0"/>
                          <a:ea typeface="Arial" charset="0"/>
                          <a:cs typeface="Arial" charset="0"/>
                        </a:rPr>
                        <a:t>as</a:t>
                      </a:r>
                      <a:r>
                        <a:rPr lang="zh-CN" altLang="en-US" sz="3200" baseline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 baseline="0">
                          <a:latin typeface="Arial" charset="0"/>
                          <a:ea typeface="Arial" charset="0"/>
                          <a:cs typeface="Arial" charset="0"/>
                        </a:rPr>
                        <a:t>default.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96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767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6569545" y="680405"/>
            <a:ext cx="4660472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Regression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70900"/>
              </p:ext>
            </p:extLst>
          </p:nvPr>
        </p:nvGraphicFramePr>
        <p:xfrm>
          <a:off x="335360" y="1988840"/>
          <a:ext cx="11463868" cy="4779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5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8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parameter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err="1">
                          <a:latin typeface="Arial" charset="0"/>
                          <a:ea typeface="Arial" charset="0"/>
                          <a:cs typeface="Arial" charset="0"/>
                        </a:rPr>
                        <a:t>fit_intercept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normalize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err="1">
                          <a:latin typeface="Arial" charset="0"/>
                          <a:ea typeface="Arial" charset="0"/>
                          <a:cs typeface="Arial" charset="0"/>
                        </a:rPr>
                        <a:t>copy_X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meaning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latin typeface="Arial" charset="0"/>
                          <a:ea typeface="Arial" charset="0"/>
                          <a:cs typeface="Arial" charset="0"/>
                        </a:rPr>
                        <a:t>whether to calculate the intercept for this model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If True, the </a:t>
                      </a:r>
                      <a:r>
                        <a:rPr lang="en-US" sz="2400" kern="1200" err="1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regressors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X will be normalized before regression.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If True, X will be copied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optional </a:t>
                      </a:r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range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True,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False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True,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False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True,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False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Optimal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parameter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True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False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True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latin typeface="Arial" charset="0"/>
                          <a:ea typeface="Arial" charset="0"/>
                          <a:cs typeface="Arial" charset="0"/>
                        </a:rPr>
                        <a:t>Other</a:t>
                      </a:r>
                      <a:r>
                        <a:rPr lang="zh-CN" altLang="en-US" sz="320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 dirty="0">
                          <a:latin typeface="Arial" charset="0"/>
                          <a:ea typeface="Arial" charset="0"/>
                          <a:cs typeface="Arial" charset="0"/>
                        </a:rPr>
                        <a:t>parameters</a:t>
                      </a:r>
                      <a:r>
                        <a:rPr lang="zh-CN" altLang="en-US" sz="320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 dirty="0">
                          <a:latin typeface="Arial" charset="0"/>
                          <a:ea typeface="Arial" charset="0"/>
                          <a:cs typeface="Arial" charset="0"/>
                        </a:rPr>
                        <a:t>are</a:t>
                      </a:r>
                      <a:r>
                        <a:rPr lang="zh-CN" altLang="en-US" sz="320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 dirty="0">
                          <a:latin typeface="Arial" charset="0"/>
                          <a:ea typeface="Arial" charset="0"/>
                          <a:cs typeface="Arial" charset="0"/>
                        </a:rPr>
                        <a:t>set</a:t>
                      </a:r>
                      <a:r>
                        <a:rPr lang="zh-CN" altLang="en-US" sz="32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as</a:t>
                      </a:r>
                      <a:r>
                        <a:rPr lang="zh-CN" altLang="en-US" sz="32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default.</a:t>
                      </a:r>
                      <a:endParaRPr lang="en-US" sz="3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168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6569545" y="680405"/>
            <a:ext cx="4660472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Ensemble SVM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1407"/>
              </p:ext>
            </p:extLst>
          </p:nvPr>
        </p:nvGraphicFramePr>
        <p:xfrm>
          <a:off x="349215" y="1371600"/>
          <a:ext cx="1146386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2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2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Arial" charset="0"/>
                          <a:ea typeface="Arial" charset="0"/>
                          <a:cs typeface="Arial" charset="0"/>
                        </a:rPr>
                        <a:t>parameter</a:t>
                      </a:r>
                      <a:endParaRPr lang="en-US" sz="3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C</a:t>
                      </a:r>
                      <a:endParaRPr lang="en-US" altLang="zh-CN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3200" err="1">
                          <a:latin typeface="Arial" charset="0"/>
                          <a:ea typeface="Arial" charset="0"/>
                          <a:cs typeface="Arial" charset="0"/>
                        </a:rPr>
                        <a:t>kernel</a:t>
                      </a:r>
                      <a:endParaRPr lang="en-US" altLang="zh-CN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gamma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degree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04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meaning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latin typeface="Arial" charset="0"/>
                          <a:ea typeface="Arial" charset="0"/>
                          <a:cs typeface="Arial" charset="0"/>
                        </a:rPr>
                        <a:t>Penalty parameter C of the error term.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Specifies the kernel type to be used in the algorithm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Kernel coefficient for ‘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rbf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’, ‘poly’ and ‘sigmoid’</a:t>
                      </a:r>
                      <a:endParaRPr lang="en-US" sz="3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Degree of the polynomial kernel function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optional </a:t>
                      </a:r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range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10^i(</a:t>
                      </a:r>
                      <a:r>
                        <a:rPr lang="en-US" altLang="zh-CN" sz="3200" err="1">
                          <a:latin typeface="Arial" charset="0"/>
                          <a:ea typeface="Arial" charset="0"/>
                          <a:cs typeface="Arial" charset="0"/>
                        </a:rPr>
                        <a:t>i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from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-10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to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10)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‘linear’, ‘poly’, ‘</a:t>
                      </a:r>
                      <a:r>
                        <a:rPr lang="en-US" altLang="zh-CN" sz="2400" kern="1200" err="1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rbf</a:t>
                      </a:r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’, ‘sigmoid’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10^i (</a:t>
                      </a:r>
                      <a:r>
                        <a:rPr lang="en-US" altLang="zh-CN" sz="3200" err="1">
                          <a:latin typeface="Arial" charset="0"/>
                          <a:ea typeface="Arial" charset="0"/>
                          <a:cs typeface="Arial" charset="0"/>
                        </a:rPr>
                        <a:t>i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from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-5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to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5)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Arial" charset="0"/>
                          <a:ea typeface="Arial" charset="0"/>
                          <a:cs typeface="Arial" charset="0"/>
                        </a:rPr>
                        <a:t>Range(1,10)</a:t>
                      </a:r>
                      <a:endParaRPr lang="en-US" sz="3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Optimal</a:t>
                      </a:r>
                      <a:r>
                        <a:rPr lang="zh-CN" altLang="en-US" sz="320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parameter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poly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100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en-US" sz="32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latin typeface="Arial" charset="0"/>
                          <a:ea typeface="Arial" charset="0"/>
                          <a:cs typeface="Arial" charset="0"/>
                        </a:rPr>
                        <a:t>Other</a:t>
                      </a:r>
                      <a:r>
                        <a:rPr lang="zh-CN" altLang="en-US" sz="320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 dirty="0">
                          <a:latin typeface="Arial" charset="0"/>
                          <a:ea typeface="Arial" charset="0"/>
                          <a:cs typeface="Arial" charset="0"/>
                        </a:rPr>
                        <a:t>parameters</a:t>
                      </a:r>
                      <a:r>
                        <a:rPr lang="zh-CN" altLang="en-US" sz="320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 dirty="0">
                          <a:latin typeface="Arial" charset="0"/>
                          <a:ea typeface="Arial" charset="0"/>
                          <a:cs typeface="Arial" charset="0"/>
                        </a:rPr>
                        <a:t>are</a:t>
                      </a:r>
                      <a:r>
                        <a:rPr lang="zh-CN" altLang="en-US" sz="320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 dirty="0">
                          <a:latin typeface="Arial" charset="0"/>
                          <a:ea typeface="Arial" charset="0"/>
                          <a:cs typeface="Arial" charset="0"/>
                        </a:rPr>
                        <a:t>set</a:t>
                      </a:r>
                      <a:r>
                        <a:rPr lang="zh-CN" altLang="en-US" sz="32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as</a:t>
                      </a:r>
                      <a:r>
                        <a:rPr lang="zh-CN" altLang="en-US" sz="32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altLang="zh-CN" sz="32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default.</a:t>
                      </a:r>
                      <a:endParaRPr lang="en-US" sz="3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336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5878286" y="548680"/>
            <a:ext cx="5358239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 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图表 32"/>
          <p:cNvGraphicFramePr/>
          <p:nvPr>
            <p:extLst>
              <p:ext uri="{D42A27DB-BD31-4B8C-83A1-F6EECF244321}">
                <p14:modId xmlns:p14="http://schemas.microsoft.com/office/powerpoint/2010/main" val="3202092070"/>
              </p:ext>
            </p:extLst>
          </p:nvPr>
        </p:nvGraphicFramePr>
        <p:xfrm>
          <a:off x="653143" y="2152119"/>
          <a:ext cx="7271657" cy="4313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矩形 39"/>
          <p:cNvSpPr/>
          <p:nvPr/>
        </p:nvSpPr>
        <p:spPr>
          <a:xfrm>
            <a:off x="1284988" y="1465371"/>
            <a:ext cx="772838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achieved 88% average accuracy in 6-fold validation</a:t>
            </a:r>
          </a:p>
        </p:txBody>
      </p:sp>
    </p:spTree>
    <p:extLst>
      <p:ext uri="{BB962C8B-B14F-4D97-AF65-F5344CB8AC3E}">
        <p14:creationId xmlns:p14="http://schemas.microsoft.com/office/powerpoint/2010/main" val="47073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AsOne/>
      </p:bldGraphic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5" r="23201" b="71000"/>
          <a:stretch/>
        </p:blipFill>
        <p:spPr>
          <a:xfrm>
            <a:off x="4943872" y="1152128"/>
            <a:ext cx="3552395" cy="1988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767" y="2042353"/>
            <a:ext cx="5120620" cy="5120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21" y="3700093"/>
            <a:ext cx="2581844" cy="25818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01089" y="2920392"/>
            <a:ext cx="6437981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267" dirty="0">
                <a:solidFill>
                  <a:srgbClr val="829662"/>
                </a:solidFill>
                <a:latin typeface="Ohka" panose="02000609000000000000" pitchFamily="49" charset="-128"/>
                <a:ea typeface="Ohka" panose="02000609000000000000" pitchFamily="49" charset="-128"/>
              </a:rPr>
              <a:t>Discussion &amp; Conclusion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082" y="4352893"/>
            <a:ext cx="3268676" cy="32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3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6569545" y="680405"/>
            <a:ext cx="4660472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Discussion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258413" y="2589343"/>
            <a:ext cx="7584843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Ensemble method, especially stacking, improve the model performance significantly.</a:t>
            </a:r>
          </a:p>
        </p:txBody>
      </p:sp>
      <p:sp>
        <p:nvSpPr>
          <p:cNvPr id="26" name="矩形 25"/>
          <p:cNvSpPr/>
          <p:nvPr/>
        </p:nvSpPr>
        <p:spPr>
          <a:xfrm>
            <a:off x="1295466" y="1508787"/>
            <a:ext cx="7809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Traditional machine learning algorithms work well when attribute number is small.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295465" y="4662579"/>
            <a:ext cx="8352929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Further feature selection and feature generation could be done, if the natural of features are known </a:t>
            </a:r>
          </a:p>
        </p:txBody>
      </p:sp>
      <p:sp>
        <p:nvSpPr>
          <p:cNvPr id="28" name="矩形 27"/>
          <p:cNvSpPr/>
          <p:nvPr/>
        </p:nvSpPr>
        <p:spPr>
          <a:xfrm>
            <a:off x="1295467" y="3925546"/>
            <a:ext cx="10434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More data is the most vital issue for further improve the performance.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6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6569545" y="680405"/>
            <a:ext cx="4660472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258413" y="2589343"/>
            <a:ext cx="75848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trained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classification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model,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whether a credit card application will be approved or not, basing on the information of the applicant. The model achieved 88% accuracy basing on the available data in hand.</a:t>
            </a:r>
          </a:p>
        </p:txBody>
      </p:sp>
    </p:spTree>
    <p:extLst>
      <p:ext uri="{BB962C8B-B14F-4D97-AF65-F5344CB8AC3E}">
        <p14:creationId xmlns:p14="http://schemas.microsoft.com/office/powerpoint/2010/main" val="32074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2724150" y="680405"/>
            <a:ext cx="8505867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Contribution of each Team member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258413" y="2589343"/>
            <a:ext cx="8933337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 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Qifan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Data preprocessing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JIANG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Yifan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Data preprocessing &amp; feature engineering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CHEN Yunkun – Feature engineering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 Hongyi – Model building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 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Yunpeng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Training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5" r="23201" b="71000"/>
          <a:stretch/>
        </p:blipFill>
        <p:spPr>
          <a:xfrm>
            <a:off x="4943872" y="1152128"/>
            <a:ext cx="3552395" cy="1988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767" y="2042353"/>
            <a:ext cx="5120620" cy="5120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21" y="3700093"/>
            <a:ext cx="2581844" cy="25818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21902" y="2906712"/>
            <a:ext cx="299633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267">
                <a:solidFill>
                  <a:srgbClr val="829662"/>
                </a:solidFill>
                <a:latin typeface="Ohka" panose="02000609000000000000" pitchFamily="49" charset="-128"/>
                <a:ea typeface="Ohka" panose="02000609000000000000" pitchFamily="49" charset="-128"/>
              </a:rPr>
              <a:t>Objectives </a:t>
            </a:r>
            <a:endParaRPr lang="zh-CN" altLang="en-US" sz="4267">
              <a:solidFill>
                <a:srgbClr val="829662"/>
              </a:solidFill>
              <a:latin typeface="Ohka" panose="02000609000000000000" pitchFamily="49" charset="-128"/>
              <a:ea typeface="Ohka" panose="02000609000000000000" pitchFamily="49" charset="-128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082" y="4352893"/>
            <a:ext cx="3268676" cy="32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1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2724150" y="680405"/>
            <a:ext cx="8505867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Checklist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887063" y="1290005"/>
            <a:ext cx="8933337" cy="484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Identifying problem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Identifying Sources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Handling missing values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Creating dummy variables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Normalization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Designing model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model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Validation and evaluation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Providing result</a:t>
            </a:r>
          </a:p>
        </p:txBody>
      </p:sp>
    </p:spTree>
    <p:extLst>
      <p:ext uri="{BB962C8B-B14F-4D97-AF65-F5344CB8AC3E}">
        <p14:creationId xmlns:p14="http://schemas.microsoft.com/office/powerpoint/2010/main" val="41693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6573987" y="680405"/>
            <a:ext cx="4660472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Objectives 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4762397" y="1616423"/>
            <a:ext cx="1366603" cy="1365723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objectives</a:t>
            </a:r>
            <a:endParaRPr lang="zh-CN" altLang="en-US" sz="16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 flipH="1">
            <a:off x="1378227" y="2276871"/>
            <a:ext cx="3384171" cy="11339"/>
          </a:xfrm>
          <a:prstGeom prst="line">
            <a:avLst/>
          </a:prstGeom>
          <a:noFill/>
          <a:ln w="5" cap="flat">
            <a:solidFill>
              <a:schemeClr val="accent3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00657" tIns="50328" rIns="100657" bIns="50328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7"/>
          <p:cNvSpPr>
            <a:spLocks/>
          </p:cNvSpPr>
          <p:nvPr/>
        </p:nvSpPr>
        <p:spPr bwMode="auto">
          <a:xfrm>
            <a:off x="3874451" y="2408197"/>
            <a:ext cx="1827917" cy="1552428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chemeClr val="tx2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28"/>
          <p:cNvSpPr>
            <a:spLocks/>
          </p:cNvSpPr>
          <p:nvPr/>
        </p:nvSpPr>
        <p:spPr bwMode="auto">
          <a:xfrm>
            <a:off x="2948353" y="2408196"/>
            <a:ext cx="2754016" cy="2475587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56223" y="3526753"/>
            <a:ext cx="6096000" cy="502766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2667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 </a:t>
            </a:r>
          </a:p>
        </p:txBody>
      </p:sp>
      <p:sp>
        <p:nvSpPr>
          <p:cNvPr id="14" name="矩形 13"/>
          <p:cNvSpPr/>
          <p:nvPr/>
        </p:nvSpPr>
        <p:spPr>
          <a:xfrm>
            <a:off x="5856223" y="4350303"/>
            <a:ext cx="6096000" cy="502766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2667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Possible Sources</a:t>
            </a:r>
          </a:p>
        </p:txBody>
      </p:sp>
      <p:sp>
        <p:nvSpPr>
          <p:cNvPr id="16" name="Freeform 24"/>
          <p:cNvSpPr>
            <a:spLocks noEditPoints="1"/>
          </p:cNvSpPr>
          <p:nvPr/>
        </p:nvSpPr>
        <p:spPr bwMode="auto">
          <a:xfrm>
            <a:off x="3759991" y="2114309"/>
            <a:ext cx="385008" cy="383785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25"/>
          <p:cNvSpPr>
            <a:spLocks noEditPoints="1"/>
          </p:cNvSpPr>
          <p:nvPr/>
        </p:nvSpPr>
        <p:spPr bwMode="auto">
          <a:xfrm>
            <a:off x="2858173" y="2114309"/>
            <a:ext cx="388476" cy="383785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5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6569545" y="680405"/>
            <a:ext cx="4660472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583499" y="2756925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the given data to train a model that can predict whether a applicant is qualify for apply for a credit card given the attribute.</a:t>
            </a:r>
          </a:p>
        </p:txBody>
      </p:sp>
    </p:spTree>
    <p:extLst>
      <p:ext uri="{BB962C8B-B14F-4D97-AF65-F5344CB8AC3E}">
        <p14:creationId xmlns:p14="http://schemas.microsoft.com/office/powerpoint/2010/main" val="264920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6569545" y="680405"/>
            <a:ext cx="4660472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33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Possible Sources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280049" y="3236979"/>
            <a:ext cx="846435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Behavior of qualify and unqualify credit card owner </a:t>
            </a:r>
          </a:p>
        </p:txBody>
      </p:sp>
      <p:sp>
        <p:nvSpPr>
          <p:cNvPr id="26" name="矩形 25"/>
          <p:cNvSpPr/>
          <p:nvPr/>
        </p:nvSpPr>
        <p:spPr>
          <a:xfrm>
            <a:off x="1281671" y="2468894"/>
            <a:ext cx="7809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Credit card application form​</a:t>
            </a:r>
          </a:p>
        </p:txBody>
      </p:sp>
    </p:spTree>
    <p:extLst>
      <p:ext uri="{BB962C8B-B14F-4D97-AF65-F5344CB8AC3E}">
        <p14:creationId xmlns:p14="http://schemas.microsoft.com/office/powerpoint/2010/main" val="355239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6569545" y="680405"/>
            <a:ext cx="4660472" cy="609600"/>
          </a:xfrm>
          <a:prstGeom prst="rect">
            <a:avLst/>
          </a:prstGeom>
        </p:spPr>
        <p:txBody>
          <a:bodyPr anchor="t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7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</a:t>
            </a:r>
            <a:endParaRPr lang="en-US" altLang="zh-CN" sz="37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281671" y="3714750"/>
            <a:ext cx="8464356" cy="1532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16th variables are the credit application attribute.</a:t>
            </a:r>
          </a:p>
          <a:p>
            <a:pPr>
              <a:lnSpc>
                <a:spcPct val="129999"/>
              </a:lnSpc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last attribute indicate whether a application  is approved or not, it's the output value.</a:t>
            </a:r>
          </a:p>
        </p:txBody>
      </p:sp>
      <p:sp>
        <p:nvSpPr>
          <p:cNvPr id="26" name="矩形 25"/>
          <p:cNvSpPr/>
          <p:nvPr/>
        </p:nvSpPr>
        <p:spPr>
          <a:xfrm>
            <a:off x="1281671" y="2468894"/>
            <a:ext cx="7809404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data are convert to meaningless symbol, however don't affect our KDD process</a:t>
            </a:r>
            <a:endParaRPr lang="en-US" altLang="zh-CN" sz="2400" dirty="0">
              <a:solidFill>
                <a:srgbClr val="84B3A3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8821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5" r="23201" b="71000"/>
          <a:stretch/>
        </p:blipFill>
        <p:spPr>
          <a:xfrm>
            <a:off x="4943872" y="1152128"/>
            <a:ext cx="3552395" cy="1988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767" y="2042353"/>
            <a:ext cx="5120620" cy="5120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21" y="3700093"/>
            <a:ext cx="2581844" cy="25818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14466" y="2509782"/>
            <a:ext cx="5811206" cy="140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267">
                <a:solidFill>
                  <a:srgbClr val="829662"/>
                </a:solidFill>
                <a:latin typeface="Ohka" panose="02000609000000000000" pitchFamily="49" charset="-128"/>
                <a:ea typeface="Ohka" panose="02000609000000000000" pitchFamily="49" charset="-128"/>
              </a:rPr>
              <a:t>Data preprocessing &amp; </a:t>
            </a:r>
          </a:p>
          <a:p>
            <a:pPr algn="ctr"/>
            <a:r>
              <a:rPr lang="en-US" altLang="zh-CN" sz="4267">
                <a:solidFill>
                  <a:srgbClr val="829662"/>
                </a:solidFill>
                <a:latin typeface="Ohka" panose="02000609000000000000" pitchFamily="49" charset="-128"/>
                <a:ea typeface="Ohka" panose="02000609000000000000" pitchFamily="49" charset="-128"/>
              </a:rPr>
              <a:t>feature engineering​</a:t>
            </a:r>
            <a:endParaRPr lang="zh-CN" altLang="en-US" sz="4267">
              <a:solidFill>
                <a:srgbClr val="829662"/>
              </a:solidFill>
              <a:latin typeface="Ohka" panose="02000609000000000000" pitchFamily="49" charset="-128"/>
              <a:ea typeface="Ohka" panose="02000609000000000000" pitchFamily="49" charset="-128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082" y="4352893"/>
            <a:ext cx="3268676" cy="32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0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 txBox="1">
            <a:spLocks/>
          </p:cNvSpPr>
          <p:nvPr/>
        </p:nvSpPr>
        <p:spPr>
          <a:xfrm>
            <a:off x="5711958" y="548680"/>
            <a:ext cx="5563765" cy="153617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preprocessing &amp; feature engineering   </a:t>
            </a:r>
          </a:p>
        </p:txBody>
      </p:sp>
      <p:cxnSp>
        <p:nvCxnSpPr>
          <p:cNvPr id="7" name="Straight Connector 12"/>
          <p:cNvCxnSpPr/>
          <p:nvPr/>
        </p:nvCxnSpPr>
        <p:spPr>
          <a:xfrm>
            <a:off x="11275723" y="625541"/>
            <a:ext cx="0" cy="7193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7393402" y="1700808"/>
            <a:ext cx="3728101" cy="3780675"/>
            <a:chOff x="1331640" y="1707654"/>
            <a:chExt cx="2796076" cy="2835506"/>
          </a:xfrm>
        </p:grpSpPr>
        <p:sp>
          <p:nvSpPr>
            <p:cNvPr id="60" name="等腰三角形 5"/>
            <p:cNvSpPr/>
            <p:nvPr/>
          </p:nvSpPr>
          <p:spPr>
            <a:xfrm>
              <a:off x="1608861" y="1707654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1" name="等腰三角形 5"/>
            <p:cNvSpPr/>
            <p:nvPr/>
          </p:nvSpPr>
          <p:spPr>
            <a:xfrm>
              <a:off x="1619672" y="2445005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0133"/>
                <a:gd name="connsiteY0" fmla="*/ 652643 h 652643"/>
                <a:gd name="connsiteX1" fmla="*/ 1240133 w 1240133"/>
                <a:gd name="connsiteY1" fmla="*/ 0 h 652643"/>
                <a:gd name="connsiteX2" fmla="*/ 1224300 w 1240133"/>
                <a:gd name="connsiteY2" fmla="*/ 638411 h 652643"/>
                <a:gd name="connsiteX3" fmla="*/ 0 w 1240133"/>
                <a:gd name="connsiteY3" fmla="*/ 652643 h 652643"/>
                <a:gd name="connsiteX0" fmla="*/ 0 w 1233017"/>
                <a:gd name="connsiteY0" fmla="*/ 629932 h 629932"/>
                <a:gd name="connsiteX1" fmla="*/ 1233017 w 1233017"/>
                <a:gd name="connsiteY1" fmla="*/ 9311 h 629932"/>
                <a:gd name="connsiteX2" fmla="*/ 1224300 w 1233017"/>
                <a:gd name="connsiteY2" fmla="*/ 615700 h 629932"/>
                <a:gd name="connsiteX3" fmla="*/ 0 w 1233017"/>
                <a:gd name="connsiteY3" fmla="*/ 629932 h 629932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0606"/>
                <a:gd name="connsiteX1" fmla="*/ 1233017 w 1233017"/>
                <a:gd name="connsiteY1" fmla="*/ 9311 h 640606"/>
                <a:gd name="connsiteX2" fmla="*/ 1227858 w 1233017"/>
                <a:gd name="connsiteY2" fmla="*/ 640606 h 640606"/>
                <a:gd name="connsiteX3" fmla="*/ 0 w 1233017"/>
                <a:gd name="connsiteY3" fmla="*/ 629932 h 640606"/>
                <a:gd name="connsiteX0" fmla="*/ 0 w 1225901"/>
                <a:gd name="connsiteY0" fmla="*/ 632363 h 639479"/>
                <a:gd name="connsiteX1" fmla="*/ 1225901 w 1225901"/>
                <a:gd name="connsiteY1" fmla="*/ 8184 h 639479"/>
                <a:gd name="connsiteX2" fmla="*/ 1220742 w 1225901"/>
                <a:gd name="connsiteY2" fmla="*/ 639479 h 639479"/>
                <a:gd name="connsiteX3" fmla="*/ 0 w 1225901"/>
                <a:gd name="connsiteY3" fmla="*/ 632363 h 639479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18785"/>
                <a:gd name="connsiteY0" fmla="*/ 631295 h 631295"/>
                <a:gd name="connsiteX1" fmla="*/ 1218785 w 1218785"/>
                <a:gd name="connsiteY1" fmla="*/ 0 h 631295"/>
                <a:gd name="connsiteX2" fmla="*/ 1213626 w 1218785"/>
                <a:gd name="connsiteY2" fmla="*/ 631295 h 631295"/>
                <a:gd name="connsiteX3" fmla="*/ 0 w 1218785"/>
                <a:gd name="connsiteY3" fmla="*/ 631295 h 631295"/>
                <a:gd name="connsiteX0" fmla="*/ 0 w 1229459"/>
                <a:gd name="connsiteY0" fmla="*/ 631295 h 631295"/>
                <a:gd name="connsiteX1" fmla="*/ 1229459 w 1229459"/>
                <a:gd name="connsiteY1" fmla="*/ 0 h 631295"/>
                <a:gd name="connsiteX2" fmla="*/ 1224300 w 1229459"/>
                <a:gd name="connsiteY2" fmla="*/ 631295 h 631295"/>
                <a:gd name="connsiteX3" fmla="*/ 0 w 1229459"/>
                <a:gd name="connsiteY3" fmla="*/ 631295 h 631295"/>
                <a:gd name="connsiteX0" fmla="*/ 0 w 1231416"/>
                <a:gd name="connsiteY0" fmla="*/ 631295 h 634853"/>
                <a:gd name="connsiteX1" fmla="*/ 1229459 w 1231416"/>
                <a:gd name="connsiteY1" fmla="*/ 0 h 634853"/>
                <a:gd name="connsiteX2" fmla="*/ 1231416 w 1231416"/>
                <a:gd name="connsiteY2" fmla="*/ 634853 h 634853"/>
                <a:gd name="connsiteX3" fmla="*/ 0 w 1231416"/>
                <a:gd name="connsiteY3" fmla="*/ 631295 h 634853"/>
                <a:gd name="connsiteX0" fmla="*/ 0 w 1234974"/>
                <a:gd name="connsiteY0" fmla="*/ 634853 h 634853"/>
                <a:gd name="connsiteX1" fmla="*/ 1233017 w 1234974"/>
                <a:gd name="connsiteY1" fmla="*/ 0 h 634853"/>
                <a:gd name="connsiteX2" fmla="*/ 1234974 w 1234974"/>
                <a:gd name="connsiteY2" fmla="*/ 634853 h 634853"/>
                <a:gd name="connsiteX3" fmla="*/ 0 w 1234974"/>
                <a:gd name="connsiteY3" fmla="*/ 634853 h 63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2" name="等腰三角形 5"/>
            <p:cNvSpPr/>
            <p:nvPr/>
          </p:nvSpPr>
          <p:spPr>
            <a:xfrm flipV="1">
              <a:off x="1608861" y="3167482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0133"/>
                <a:gd name="connsiteY0" fmla="*/ 652643 h 652643"/>
                <a:gd name="connsiteX1" fmla="*/ 1240133 w 1240133"/>
                <a:gd name="connsiteY1" fmla="*/ 0 h 652643"/>
                <a:gd name="connsiteX2" fmla="*/ 1224300 w 1240133"/>
                <a:gd name="connsiteY2" fmla="*/ 638411 h 652643"/>
                <a:gd name="connsiteX3" fmla="*/ 0 w 1240133"/>
                <a:gd name="connsiteY3" fmla="*/ 652643 h 652643"/>
                <a:gd name="connsiteX0" fmla="*/ 0 w 1233017"/>
                <a:gd name="connsiteY0" fmla="*/ 629932 h 629932"/>
                <a:gd name="connsiteX1" fmla="*/ 1233017 w 1233017"/>
                <a:gd name="connsiteY1" fmla="*/ 9311 h 629932"/>
                <a:gd name="connsiteX2" fmla="*/ 1224300 w 1233017"/>
                <a:gd name="connsiteY2" fmla="*/ 615700 h 629932"/>
                <a:gd name="connsiteX3" fmla="*/ 0 w 1233017"/>
                <a:gd name="connsiteY3" fmla="*/ 629932 h 629932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0606"/>
                <a:gd name="connsiteX1" fmla="*/ 1233017 w 1233017"/>
                <a:gd name="connsiteY1" fmla="*/ 9311 h 640606"/>
                <a:gd name="connsiteX2" fmla="*/ 1227858 w 1233017"/>
                <a:gd name="connsiteY2" fmla="*/ 640606 h 640606"/>
                <a:gd name="connsiteX3" fmla="*/ 0 w 1233017"/>
                <a:gd name="connsiteY3" fmla="*/ 629932 h 640606"/>
                <a:gd name="connsiteX0" fmla="*/ 0 w 1225901"/>
                <a:gd name="connsiteY0" fmla="*/ 632363 h 639479"/>
                <a:gd name="connsiteX1" fmla="*/ 1225901 w 1225901"/>
                <a:gd name="connsiteY1" fmla="*/ 8184 h 639479"/>
                <a:gd name="connsiteX2" fmla="*/ 1220742 w 1225901"/>
                <a:gd name="connsiteY2" fmla="*/ 639479 h 639479"/>
                <a:gd name="connsiteX3" fmla="*/ 0 w 1225901"/>
                <a:gd name="connsiteY3" fmla="*/ 632363 h 639479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18785"/>
                <a:gd name="connsiteY0" fmla="*/ 631295 h 631295"/>
                <a:gd name="connsiteX1" fmla="*/ 1218785 w 1218785"/>
                <a:gd name="connsiteY1" fmla="*/ 0 h 631295"/>
                <a:gd name="connsiteX2" fmla="*/ 1213626 w 1218785"/>
                <a:gd name="connsiteY2" fmla="*/ 631295 h 631295"/>
                <a:gd name="connsiteX3" fmla="*/ 0 w 1218785"/>
                <a:gd name="connsiteY3" fmla="*/ 631295 h 631295"/>
                <a:gd name="connsiteX0" fmla="*/ 0 w 1229459"/>
                <a:gd name="connsiteY0" fmla="*/ 631295 h 631295"/>
                <a:gd name="connsiteX1" fmla="*/ 1229459 w 1229459"/>
                <a:gd name="connsiteY1" fmla="*/ 0 h 631295"/>
                <a:gd name="connsiteX2" fmla="*/ 1224300 w 1229459"/>
                <a:gd name="connsiteY2" fmla="*/ 631295 h 631295"/>
                <a:gd name="connsiteX3" fmla="*/ 0 w 1229459"/>
                <a:gd name="connsiteY3" fmla="*/ 631295 h 631295"/>
                <a:gd name="connsiteX0" fmla="*/ 0 w 1231416"/>
                <a:gd name="connsiteY0" fmla="*/ 631295 h 634853"/>
                <a:gd name="connsiteX1" fmla="*/ 1229459 w 1231416"/>
                <a:gd name="connsiteY1" fmla="*/ 0 h 634853"/>
                <a:gd name="connsiteX2" fmla="*/ 1231416 w 1231416"/>
                <a:gd name="connsiteY2" fmla="*/ 634853 h 634853"/>
                <a:gd name="connsiteX3" fmla="*/ 0 w 1231416"/>
                <a:gd name="connsiteY3" fmla="*/ 631295 h 634853"/>
                <a:gd name="connsiteX0" fmla="*/ 0 w 1234974"/>
                <a:gd name="connsiteY0" fmla="*/ 634853 h 634853"/>
                <a:gd name="connsiteX1" fmla="*/ 1233017 w 1234974"/>
                <a:gd name="connsiteY1" fmla="*/ 0 h 634853"/>
                <a:gd name="connsiteX2" fmla="*/ 1234974 w 1234974"/>
                <a:gd name="connsiteY2" fmla="*/ 634853 h 634853"/>
                <a:gd name="connsiteX3" fmla="*/ 0 w 1234974"/>
                <a:gd name="connsiteY3" fmla="*/ 634853 h 63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3" name="等腰三角形 5"/>
            <p:cNvSpPr/>
            <p:nvPr/>
          </p:nvSpPr>
          <p:spPr>
            <a:xfrm flipV="1">
              <a:off x="1619672" y="3356821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4" name="圆角矩形 11"/>
            <p:cNvSpPr/>
            <p:nvPr/>
          </p:nvSpPr>
          <p:spPr>
            <a:xfrm>
              <a:off x="1331640" y="3079858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5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66" name="矩形 1"/>
          <p:cNvSpPr>
            <a:spLocks noChangeArrowheads="1"/>
          </p:cNvSpPr>
          <p:nvPr/>
        </p:nvSpPr>
        <p:spPr bwMode="auto">
          <a:xfrm>
            <a:off x="1391477" y="1895312"/>
            <a:ext cx="470452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67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 missing values</a:t>
            </a:r>
            <a:endParaRPr lang="zh-CN" altLang="en-US" sz="1867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1"/>
          <p:cNvSpPr>
            <a:spLocks noChangeArrowheads="1"/>
          </p:cNvSpPr>
          <p:nvPr/>
        </p:nvSpPr>
        <p:spPr bwMode="auto">
          <a:xfrm>
            <a:off x="1391477" y="2871439"/>
            <a:ext cx="470452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67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dummy variables</a:t>
            </a:r>
            <a:endParaRPr lang="zh-CN" altLang="en-US" sz="1867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1"/>
          <p:cNvSpPr>
            <a:spLocks noChangeArrowheads="1"/>
          </p:cNvSpPr>
          <p:nvPr/>
        </p:nvSpPr>
        <p:spPr bwMode="auto">
          <a:xfrm>
            <a:off x="1391477" y="3847565"/>
            <a:ext cx="470452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67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more features ​</a:t>
            </a:r>
            <a:endParaRPr lang="zh-CN" altLang="en-US" sz="1867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1"/>
          <p:cNvSpPr>
            <a:spLocks noChangeArrowheads="1"/>
          </p:cNvSpPr>
          <p:nvPr/>
        </p:nvSpPr>
        <p:spPr bwMode="auto">
          <a:xfrm>
            <a:off x="1391477" y="4823693"/>
            <a:ext cx="470452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67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Normalization</a:t>
            </a:r>
            <a:endParaRPr lang="zh-CN" altLang="en-US" sz="1867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>
            <a:off x="6216643" y="2182384"/>
            <a:ext cx="1056116" cy="0"/>
          </a:xfrm>
          <a:prstGeom prst="line">
            <a:avLst/>
          </a:prstGeom>
          <a:ln w="6350">
            <a:solidFill>
              <a:schemeClr val="bg1">
                <a:alpha val="99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6216643" y="3151733"/>
            <a:ext cx="1056116" cy="0"/>
          </a:xfrm>
          <a:prstGeom prst="line">
            <a:avLst/>
          </a:prstGeom>
          <a:ln w="6350">
            <a:solidFill>
              <a:schemeClr val="tx1">
                <a:alpha val="99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6216643" y="4121083"/>
            <a:ext cx="1056116" cy="0"/>
          </a:xfrm>
          <a:prstGeom prst="line">
            <a:avLst/>
          </a:prstGeom>
          <a:ln w="6350">
            <a:solidFill>
              <a:schemeClr val="bg2">
                <a:alpha val="99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6216643" y="5090433"/>
            <a:ext cx="1056116" cy="0"/>
          </a:xfrm>
          <a:prstGeom prst="line">
            <a:avLst/>
          </a:prstGeom>
          <a:ln w="6350">
            <a:solidFill>
              <a:schemeClr val="tx2">
                <a:alpha val="99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33515" y="5309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/>
              <a:t>Since the given data set is not well formed for data mining, we do some preprocessing for the data set.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319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" grpId="0"/>
          <p:bldP spid="67" grpId="0"/>
          <p:bldP spid="68" grpId="0"/>
          <p:bldP spid="69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" grpId="0"/>
          <p:bldP spid="67" grpId="0"/>
          <p:bldP spid="68" grpId="0"/>
          <p:bldP spid="69" grpId="0"/>
          <p:bldP spid="4" grpId="0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3723">
      <a:dk1>
        <a:srgbClr val="779B37"/>
      </a:dk1>
      <a:lt1>
        <a:srgbClr val="84B3A3"/>
      </a:lt1>
      <a:dk2>
        <a:srgbClr val="779B37"/>
      </a:dk2>
      <a:lt2>
        <a:srgbClr val="84B3A3"/>
      </a:lt2>
      <a:accent1>
        <a:srgbClr val="000000"/>
      </a:accent1>
      <a:accent2>
        <a:srgbClr val="FFFFFF"/>
      </a:accent2>
      <a:accent3>
        <a:srgbClr val="5F5F5F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1007</Words>
  <Application>Microsoft Office PowerPoint</Application>
  <PresentationFormat>宽屏</PresentationFormat>
  <Paragraphs>241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Ohka</vt:lpstr>
      <vt:lpstr>宋体</vt:lpstr>
      <vt:lpstr>Microsoft YaHei</vt:lpstr>
      <vt:lpstr>Microsoft YaHei</vt:lpstr>
      <vt:lpstr>汉仪特细等线简</vt:lpstr>
      <vt:lpstr>DengXian</vt:lpstr>
      <vt:lpstr>DengXian</vt:lpstr>
      <vt:lpstr>等线 Light</vt:lpstr>
      <vt:lpstr>Arial</vt:lpstr>
      <vt:lpstr>Calibri</vt:lpstr>
      <vt:lpstr>Century Gothic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郑弘义</dc:creator>
  <cp:lastModifiedBy>郑弘义</cp:lastModifiedBy>
  <cp:revision>11</cp:revision>
  <dcterms:modified xsi:type="dcterms:W3CDTF">2017-04-17T11:59:56Z</dcterms:modified>
</cp:coreProperties>
</file>