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2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F5"/>
    <a:srgbClr val="FF9FED"/>
    <a:srgbClr val="FF8FD7"/>
    <a:srgbClr val="FDBA91"/>
    <a:srgbClr val="BEE395"/>
    <a:srgbClr val="DFC9EF"/>
    <a:srgbClr val="CAE8AA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22" autoAdjust="0"/>
  </p:normalViewPr>
  <p:slideViewPr>
    <p:cSldViewPr>
      <p:cViewPr varScale="1">
        <p:scale>
          <a:sx n="92" d="100"/>
          <a:sy n="92" d="100"/>
        </p:scale>
        <p:origin x="-102" y="-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4DE1-0086-46B2-AAC4-46D2360602FF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3369-33FF-45DF-AB83-4542779F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是一个层次的概念，均属</a:t>
            </a:r>
            <a:r>
              <a:rPr lang="en-US" altLang="zh-CN" dirty="0" smtClean="0"/>
              <a:t>java web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框架，只是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的技术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http://www.2cto.com/kf/201607/526096.html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http://blog.csdn.net/m0_37204491/article/details/70148546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《spring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》P136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7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Application.properties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是对于整个应用程序共享的，不管是使用什么表现层技术，一般如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；</a:t>
            </a:r>
          </a:p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是只对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有效的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等等，该初始化上下文应该只加载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926" y="-137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程序结构与</a:t>
            </a:r>
            <a:r>
              <a:rPr lang="en-US" altLang="zh-CN" sz="1600" dirty="0" smtClean="0"/>
              <a:t>SpringMVC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701160" y="146462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表示层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01160" y="2409732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业务逻辑层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01160" y="335483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数据访问层</a:t>
            </a:r>
            <a:endParaRPr lang="zh-CN" altLang="en-US" sz="1600" dirty="0"/>
          </a:p>
        </p:txBody>
      </p:sp>
      <p:sp>
        <p:nvSpPr>
          <p:cNvPr id="3" name="圆柱形 2"/>
          <p:cNvSpPr/>
          <p:nvPr/>
        </p:nvSpPr>
        <p:spPr>
          <a:xfrm>
            <a:off x="2185267" y="4308916"/>
            <a:ext cx="932356" cy="462051"/>
          </a:xfrm>
          <a:prstGeom prst="can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100280" y="519523"/>
            <a:ext cx="1102330" cy="3710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sp>
        <p:nvSpPr>
          <p:cNvPr id="8" name="右箭头 7"/>
          <p:cNvSpPr/>
          <p:nvPr/>
        </p:nvSpPr>
        <p:spPr>
          <a:xfrm rot="5400000">
            <a:off x="2364428" y="1125950"/>
            <a:ext cx="574034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右箭头 8"/>
          <p:cNvSpPr/>
          <p:nvPr/>
        </p:nvSpPr>
        <p:spPr>
          <a:xfrm rot="5400000">
            <a:off x="2376272" y="2072861"/>
            <a:ext cx="550345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 rot="5400000">
            <a:off x="2367914" y="3019645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右箭头 10"/>
          <p:cNvSpPr/>
          <p:nvPr/>
        </p:nvSpPr>
        <p:spPr>
          <a:xfrm rot="5400000">
            <a:off x="2367914" y="3964750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左大括号 11"/>
          <p:cNvSpPr/>
          <p:nvPr/>
        </p:nvSpPr>
        <p:spPr>
          <a:xfrm>
            <a:off x="1139938" y="1059581"/>
            <a:ext cx="486054" cy="3168901"/>
          </a:xfrm>
          <a:prstGeom prst="leftBrace">
            <a:avLst>
              <a:gd name="adj1" fmla="val 77072"/>
              <a:gd name="adj2" fmla="val 50000"/>
            </a:avLst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-105504" y="216735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封装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62" y="388992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封装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spring JPA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Hibernate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669178" y="2343750"/>
            <a:ext cx="2356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接口和实现类，业务逻辑处理、有效性</a:t>
            </a:r>
            <a:r>
              <a:rPr lang="zh-CN" altLang="en-US" sz="1400" dirty="0"/>
              <a:t>验证等，不应该含有具体对象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3635896" y="3282248"/>
            <a:ext cx="2501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DAO</a:t>
            </a:r>
            <a:r>
              <a:rPr lang="zh-CN" altLang="en-US" sz="1400" dirty="0" smtClean="0"/>
              <a:t>接口和实现类一个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对应一个</a:t>
            </a:r>
            <a:r>
              <a:rPr lang="en-US" altLang="zh-CN" sz="1400" dirty="0" smtClean="0"/>
              <a:t>domain</a:t>
            </a:r>
            <a:r>
              <a:rPr lang="zh-CN" altLang="en-US" sz="1400" dirty="0" smtClean="0"/>
              <a:t>（数据库对象）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9178" y="1375067"/>
            <a:ext cx="235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controller</a:t>
            </a:r>
            <a:r>
              <a:rPr lang="zh-CN" altLang="en-US" sz="1400" dirty="0" smtClean="0"/>
              <a:t>：处理前后端数据接口，</a:t>
            </a:r>
            <a:r>
              <a:rPr lang="zh-CN" altLang="en-US" sz="1400" dirty="0"/>
              <a:t>原来</a:t>
            </a:r>
            <a:r>
              <a:rPr lang="en-US" altLang="zh-CN" sz="1400" dirty="0"/>
              <a:t>struts</a:t>
            </a:r>
            <a:r>
              <a:rPr lang="zh-CN" altLang="en-US" sz="1400" dirty="0"/>
              <a:t>的</a:t>
            </a:r>
            <a:r>
              <a:rPr lang="en-US" altLang="zh-CN" sz="1400" dirty="0" smtClean="0"/>
              <a:t>action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9778" y="1008334"/>
            <a:ext cx="9721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ajax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084168" y="910631"/>
            <a:ext cx="2592288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xxx/controller/</a:t>
            </a:r>
            <a:r>
              <a:rPr lang="en-US" altLang="zh-CN" sz="1100" dirty="0" smtClean="0"/>
              <a:t>InspectionController</a:t>
            </a:r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RequestMapping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"/inspections</a:t>
            </a:r>
            <a:r>
              <a:rPr lang="en-US" altLang="zh-CN" sz="11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InspectionController 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{…}</a:t>
            </a:r>
            <a:endParaRPr lang="en-US" altLang="zh-CN" sz="1100" dirty="0" smtClean="0">
              <a:solidFill>
                <a:srgbClr val="6464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168" y="2233776"/>
            <a:ext cx="259228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service/InspectContentService.java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@Service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InspectContentService 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15635" y="3420747"/>
            <a:ext cx="2592288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domain/InspectContent.java</a:t>
            </a: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@Entity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 {</a:t>
            </a:r>
          </a:p>
          <a:p>
            <a:r>
              <a:rPr lang="en-US" altLang="zh-CN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Id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@GeneratedValue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(strategy = GenerationType.</a:t>
            </a:r>
            <a:r>
              <a:rPr lang="en-US" altLang="zh-CN" sz="1100" b="1" i="1" dirty="0">
                <a:solidFill>
                  <a:srgbClr val="0000C0"/>
                </a:solidFill>
                <a:latin typeface="Consolas"/>
              </a:rPr>
              <a:t>IDENTITY</a:t>
            </a:r>
            <a:r>
              <a:rPr lang="en-US" altLang="zh-CN" sz="11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altLang="zh-CN" sz="11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1028" name="Picture 4" descr="这里写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4609" r="2540" b="8871"/>
          <a:stretch/>
        </p:blipFill>
        <p:spPr bwMode="auto">
          <a:xfrm>
            <a:off x="1043608" y="282094"/>
            <a:ext cx="6800850" cy="48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3" y="2345454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基于前后端</a:t>
            </a:r>
            <a:r>
              <a:rPr lang="zh-CN" altLang="en-US" dirty="0" smtClean="0"/>
              <a:t>分离的请求处理过程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81797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9894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341929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83518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11" y="2372275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3314953" y="2793290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4793050" y="2793290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63003" y="3219822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6" y="1633966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9" y="1627200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9" y="1995686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52" y="1716100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9" y="1491630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7" y="1491630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4" y="1347614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4" y="1347614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8" y="840285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7" y="85459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7" y="854591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3" y="203207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63747" y="258278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257175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9" y="2032069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7406" y="-1170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099814" y="4269217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0823" y="4772719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/>
              <a:t>ContextLoaderListener</a:t>
            </a:r>
            <a:endParaRPr lang="zh-CN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 smtClean="0"/>
              <a:t>DispatcherServlet</a:t>
            </a:r>
            <a:endParaRPr lang="zh-CN" altLang="en-US" sz="1050" b="1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07604" y="4269217"/>
            <a:ext cx="180020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31" idx="0"/>
          </p:cNvCxnSpPr>
          <p:nvPr/>
        </p:nvCxnSpPr>
        <p:spPr>
          <a:xfrm>
            <a:off x="1907704" y="3827935"/>
            <a:ext cx="0" cy="44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14" idx="1"/>
          </p:cNvCxnSpPr>
          <p:nvPr/>
        </p:nvCxnSpPr>
        <p:spPr>
          <a:xfrm>
            <a:off x="2807804" y="4485241"/>
            <a:ext cx="1292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6844" y="4759832"/>
            <a:ext cx="18362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8" idx="3"/>
          </p:cNvCxnSpPr>
          <p:nvPr/>
        </p:nvCxnSpPr>
        <p:spPr>
          <a:xfrm>
            <a:off x="4406928" y="3350828"/>
            <a:ext cx="174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156176" y="1206253"/>
            <a:ext cx="0" cy="21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1"/>
          </p:cNvCxnSpPr>
          <p:nvPr/>
        </p:nvCxnSpPr>
        <p:spPr>
          <a:xfrm>
            <a:off x="6156176" y="1206253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8252" y="195486"/>
            <a:ext cx="2106196" cy="2021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5419" y="195486"/>
            <a:ext cx="16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WebApplicationContext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496756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DataSource</a:t>
            </a:r>
            <a:endParaRPr lang="zh-CN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732240" y="827525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DAO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23372" y="1158293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Service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732240" y="1819830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/>
              <a:t>除</a:t>
            </a:r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层外的其他</a:t>
            </a:r>
            <a:r>
              <a:rPr lang="en-US" altLang="zh-CN" sz="1050" b="1" dirty="0" smtClean="0"/>
              <a:t>Beans</a:t>
            </a:r>
            <a:endParaRPr lang="zh-CN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23372" y="1489061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cxnSp>
        <p:nvCxnSpPr>
          <p:cNvPr id="63" name="直接箭头连接符 62"/>
          <p:cNvCxnSpPr>
            <a:stCxn id="21" idx="3"/>
          </p:cNvCxnSpPr>
          <p:nvPr/>
        </p:nvCxnSpPr>
        <p:spPr>
          <a:xfrm flipV="1">
            <a:off x="4406928" y="3667842"/>
            <a:ext cx="2091324" cy="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98599" y="2596632"/>
            <a:ext cx="2105849" cy="21462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5419" y="3031362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HandlerMapping</a:t>
            </a:r>
            <a:endParaRPr lang="zh-CN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695419" y="3362131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HandlerAdapter</a:t>
            </a:r>
            <a:endParaRPr lang="zh-CN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551" y="3692899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ViewResolver</a:t>
            </a:r>
            <a:endParaRPr lang="zh-CN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695419" y="435443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层组件</a:t>
            </a:r>
            <a:endParaRPr lang="zh-CN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86551" y="4023667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86551" y="271576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Controller</a:t>
            </a:r>
            <a:endParaRPr lang="zh-CN" altLang="en-US" sz="1050" dirty="0"/>
          </a:p>
        </p:txBody>
      </p:sp>
      <p:sp>
        <p:nvSpPr>
          <p:cNvPr id="74" name="下箭头 73"/>
          <p:cNvSpPr/>
          <p:nvPr/>
        </p:nvSpPr>
        <p:spPr>
          <a:xfrm rot="10800000">
            <a:off x="7403516" y="2217020"/>
            <a:ext cx="247594" cy="371788"/>
          </a:xfrm>
          <a:prstGeom prst="downArrow">
            <a:avLst>
              <a:gd name="adj1" fmla="val 50000"/>
              <a:gd name="adj2" fmla="val 5440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85795" y="2254374"/>
            <a:ext cx="55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继承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4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纯纯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444</Words>
  <Application>Microsoft Office PowerPoint</Application>
  <PresentationFormat>全屏显示(16:9)</PresentationFormat>
  <Paragraphs>95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郎逸聪</dc:creator>
  <cp:lastModifiedBy>AutoBVT</cp:lastModifiedBy>
  <cp:revision>50</cp:revision>
  <dcterms:created xsi:type="dcterms:W3CDTF">2017-05-06T01:19:35Z</dcterms:created>
  <dcterms:modified xsi:type="dcterms:W3CDTF">2017-05-08T02:34:54Z</dcterms:modified>
</cp:coreProperties>
</file>