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4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载入过程</a:t>
            </a:r>
            <a:endParaRPr lang="en-US" altLang="zh-CN" dirty="0" smtClean="0"/>
          </a:p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6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郎逸聪</dc:creator>
  <cp:lastModifiedBy>AutoBVT</cp:lastModifiedBy>
  <cp:revision>1</cp:revision>
  <dcterms:created xsi:type="dcterms:W3CDTF">2017-05-06T01:19:35Z</dcterms:created>
  <dcterms:modified xsi:type="dcterms:W3CDTF">2017-05-06T01:21:45Z</dcterms:modified>
</cp:coreProperties>
</file>