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62" r:id="rId4"/>
    <p:sldId id="258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F5"/>
    <a:srgbClr val="FF9FED"/>
    <a:srgbClr val="FF8FD7"/>
    <a:srgbClr val="FDBA91"/>
    <a:srgbClr val="BEE395"/>
    <a:srgbClr val="DFC9EF"/>
    <a:srgbClr val="CAE8AA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22" autoAdjust="0"/>
  </p:normalViewPr>
  <p:slideViewPr>
    <p:cSldViewPr>
      <p:cViewPr>
        <p:scale>
          <a:sx n="100" d="100"/>
          <a:sy n="100" d="100"/>
        </p:scale>
        <p:origin x="-498" y="-2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74DE1-0086-46B2-AAC4-46D2360602FF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3369-33FF-45DF-AB83-4542779F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是一个层次的概念，均属</a:t>
            </a:r>
            <a:r>
              <a:rPr lang="en-US" altLang="zh-CN" dirty="0" smtClean="0"/>
              <a:t>java web 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框架，只是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的技术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2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http://www.2cto.com/kf/201607/526096.html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http://blog.csdn.net/m0_37204491/article/details/70148546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《spring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》P136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7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DispatcherServlet</a:t>
            </a:r>
            <a:r>
              <a:rPr lang="zh-CN" altLang="en-US" dirty="0" smtClean="0"/>
              <a:t>是前端控制器设计模式的实现，提供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的集中访问点，而且负责职责的分派，而且与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容器无缝集成，从而可以获得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的所有好处。</a:t>
            </a:r>
            <a:endParaRPr lang="en-US" altLang="zh-CN" dirty="0" smtClean="0"/>
          </a:p>
          <a:p>
            <a:r>
              <a:rPr lang="en-US" altLang="zh-CN" sz="1200" dirty="0" smtClean="0"/>
              <a:t>HandlerAdapter</a:t>
            </a:r>
            <a:r>
              <a:rPr lang="zh-CN" altLang="en-US" dirty="0" smtClean="0"/>
              <a:t>可以有多个，比如用于拦截权限（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将会把处理器包装为适配器，从而支持多种类型的处理器，即适配器设计模式的应用，从而很容易支持很多类型的处理器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Application.properties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6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926" y="-137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程序结构与</a:t>
            </a:r>
            <a:r>
              <a:rPr lang="en-US" altLang="zh-CN" sz="1600" dirty="0" smtClean="0"/>
              <a:t>SpringMVC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701160" y="1464627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表示层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01160" y="2409732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业务逻辑层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701160" y="3354837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数据访问层</a:t>
            </a:r>
            <a:endParaRPr lang="zh-CN" altLang="en-US" sz="1600" dirty="0"/>
          </a:p>
        </p:txBody>
      </p:sp>
      <p:sp>
        <p:nvSpPr>
          <p:cNvPr id="3" name="圆柱形 2"/>
          <p:cNvSpPr/>
          <p:nvPr/>
        </p:nvSpPr>
        <p:spPr>
          <a:xfrm>
            <a:off x="2185267" y="4308916"/>
            <a:ext cx="932356" cy="462051"/>
          </a:xfrm>
          <a:prstGeom prst="can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DB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100280" y="519523"/>
            <a:ext cx="1102330" cy="37107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前</a:t>
            </a:r>
            <a:r>
              <a:rPr lang="zh-CN" altLang="en-US" sz="1600" dirty="0" smtClean="0"/>
              <a:t>端</a:t>
            </a:r>
            <a:endParaRPr lang="zh-CN" altLang="en-US" sz="1600" dirty="0"/>
          </a:p>
        </p:txBody>
      </p:sp>
      <p:sp>
        <p:nvSpPr>
          <p:cNvPr id="8" name="右箭头 7"/>
          <p:cNvSpPr/>
          <p:nvPr/>
        </p:nvSpPr>
        <p:spPr>
          <a:xfrm rot="5400000">
            <a:off x="2364428" y="1125950"/>
            <a:ext cx="574034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右箭头 8"/>
          <p:cNvSpPr/>
          <p:nvPr/>
        </p:nvSpPr>
        <p:spPr>
          <a:xfrm rot="5400000">
            <a:off x="2376272" y="2072861"/>
            <a:ext cx="550345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 rot="5400000">
            <a:off x="2367914" y="3019645"/>
            <a:ext cx="567062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右箭头 10"/>
          <p:cNvSpPr/>
          <p:nvPr/>
        </p:nvSpPr>
        <p:spPr>
          <a:xfrm rot="5400000">
            <a:off x="2367914" y="3964750"/>
            <a:ext cx="567062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左大括号 11"/>
          <p:cNvSpPr/>
          <p:nvPr/>
        </p:nvSpPr>
        <p:spPr>
          <a:xfrm>
            <a:off x="1139938" y="1059581"/>
            <a:ext cx="486054" cy="3168901"/>
          </a:xfrm>
          <a:prstGeom prst="leftBrace">
            <a:avLst>
              <a:gd name="adj1" fmla="val 77072"/>
              <a:gd name="adj2" fmla="val 50000"/>
            </a:avLst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-105504" y="216735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SpringMVC</a:t>
            </a:r>
            <a:r>
              <a:rPr lang="zh-CN" altLang="en-US" sz="1600" dirty="0" smtClean="0"/>
              <a:t>封装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83162" y="3889929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封装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spring JPA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Hibernate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669178" y="2343750"/>
            <a:ext cx="2356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service</a:t>
            </a:r>
            <a:r>
              <a:rPr lang="zh-CN" altLang="en-US" sz="1400" dirty="0" smtClean="0"/>
              <a:t>接口和实现类，业务逻辑处理、有效性</a:t>
            </a:r>
            <a:r>
              <a:rPr lang="zh-CN" altLang="en-US" sz="1400" dirty="0"/>
              <a:t>验证等，不应该含有具体对象</a:t>
            </a:r>
          </a:p>
        </p:txBody>
      </p:sp>
      <p:sp>
        <p:nvSpPr>
          <p:cNvPr id="16" name="矩形 15"/>
          <p:cNvSpPr/>
          <p:nvPr/>
        </p:nvSpPr>
        <p:spPr>
          <a:xfrm>
            <a:off x="3635896" y="3282248"/>
            <a:ext cx="2501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DAO</a:t>
            </a:r>
            <a:r>
              <a:rPr lang="zh-CN" altLang="en-US" sz="1400" dirty="0" smtClean="0"/>
              <a:t>接口和实现类一个</a:t>
            </a:r>
            <a:r>
              <a:rPr lang="en-US" altLang="zh-CN" sz="1400" dirty="0" smtClean="0"/>
              <a:t>DAO</a:t>
            </a:r>
            <a:r>
              <a:rPr lang="zh-CN" altLang="en-US" sz="1400" dirty="0" smtClean="0"/>
              <a:t>对应一个</a:t>
            </a:r>
            <a:r>
              <a:rPr lang="en-US" altLang="zh-CN" sz="1400" dirty="0" smtClean="0"/>
              <a:t>domain</a:t>
            </a:r>
            <a:r>
              <a:rPr lang="zh-CN" altLang="en-US" sz="1400" dirty="0" smtClean="0"/>
              <a:t>（数据库对象）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69178" y="1375067"/>
            <a:ext cx="235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controller</a:t>
            </a:r>
            <a:r>
              <a:rPr lang="zh-CN" altLang="en-US" sz="1400" dirty="0" smtClean="0"/>
              <a:t>：处理前后端数据接口，</a:t>
            </a:r>
            <a:r>
              <a:rPr lang="zh-CN" altLang="en-US" sz="1400" dirty="0"/>
              <a:t>原来</a:t>
            </a:r>
            <a:r>
              <a:rPr lang="en-US" altLang="zh-CN" sz="1400" dirty="0"/>
              <a:t>struts</a:t>
            </a:r>
            <a:r>
              <a:rPr lang="zh-CN" altLang="en-US" sz="1400" dirty="0"/>
              <a:t>的</a:t>
            </a:r>
            <a:r>
              <a:rPr lang="en-US" altLang="zh-CN" sz="1400" dirty="0" smtClean="0"/>
              <a:t>action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79778" y="1008334"/>
            <a:ext cx="97214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ajax</a:t>
            </a:r>
            <a:r>
              <a:rPr lang="zh-CN" altLang="en-US" sz="1600" dirty="0" smtClean="0"/>
              <a:t>请求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6084168" y="910631"/>
            <a:ext cx="2592288" cy="938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xxx/controller/</a:t>
            </a:r>
            <a:r>
              <a:rPr lang="en-US" altLang="zh-CN" sz="1100" dirty="0" smtClean="0"/>
              <a:t>InspectionController</a:t>
            </a:r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.java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@Controller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1100" dirty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RequestMapping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"/inspections</a:t>
            </a:r>
            <a:r>
              <a:rPr lang="en-US" altLang="zh-CN" sz="110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zh-CN" sz="11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</a:p>
          <a:p>
            <a:r>
              <a:rPr lang="en-US" altLang="zh-CN" sz="11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InspectionController </a:t>
            </a:r>
            <a:r>
              <a:rPr lang="en-US" altLang="zh-CN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{…}</a:t>
            </a:r>
            <a:endParaRPr lang="en-US" altLang="zh-CN" sz="1100" dirty="0" smtClean="0">
              <a:solidFill>
                <a:srgbClr val="646464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168" y="2233776"/>
            <a:ext cx="2592288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</a:t>
            </a:r>
            <a:r>
              <a:rPr lang="en-US" altLang="zh-CN" sz="1100" dirty="0" smtClean="0"/>
              <a:t>service/InspectContentService.java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@Service</a:t>
            </a:r>
          </a:p>
          <a:p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InspectContentService 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{…}</a:t>
            </a:r>
            <a:endParaRPr lang="en-US" altLang="zh-CN" sz="1100" dirty="0" smtClean="0">
              <a:solidFill>
                <a:prstClr val="black"/>
              </a:solidFill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15635" y="3420747"/>
            <a:ext cx="2592288" cy="12772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</a:t>
            </a:r>
            <a:r>
              <a:rPr lang="en-US" altLang="zh-CN" sz="1100" dirty="0" smtClean="0"/>
              <a:t>domain/InspectContent.java</a:t>
            </a: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@Entity</a:t>
            </a:r>
          </a:p>
          <a:p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InspectContent {</a:t>
            </a:r>
          </a:p>
          <a:p>
            <a:r>
              <a:rPr lang="en-US" altLang="zh-CN" sz="11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1100" dirty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Id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@GeneratedValue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(strategy = GenerationType.</a:t>
            </a:r>
            <a:r>
              <a:rPr lang="en-US" altLang="zh-CN" sz="1100" b="1" i="1" dirty="0">
                <a:solidFill>
                  <a:srgbClr val="0000C0"/>
                </a:solidFill>
                <a:latin typeface="Consolas"/>
              </a:rPr>
              <a:t>IDENTITY</a:t>
            </a:r>
            <a:r>
              <a:rPr lang="en-US" altLang="zh-CN" sz="1100" b="1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altLang="zh-CN" sz="1100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;</a:t>
            </a:r>
            <a:endParaRPr lang="en-US" altLang="zh-CN" sz="1100" dirty="0" smtClean="0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646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数据流</a:t>
            </a:r>
            <a:endParaRPr lang="zh-CN" altLang="en-US" dirty="0"/>
          </a:p>
        </p:txBody>
      </p:sp>
      <p:pic>
        <p:nvPicPr>
          <p:cNvPr id="1028" name="Picture 4" descr="这里写图片描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4609" r="2540" b="8871"/>
          <a:stretch/>
        </p:blipFill>
        <p:spPr bwMode="auto">
          <a:xfrm>
            <a:off x="1043608" y="282094"/>
            <a:ext cx="6800850" cy="48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60183" y="2345454"/>
            <a:ext cx="4354023" cy="874368"/>
          </a:xfrm>
          <a:prstGeom prst="rect">
            <a:avLst/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0183" y="1131590"/>
            <a:ext cx="435402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基于前后端</a:t>
            </a:r>
            <a:r>
              <a:rPr lang="zh-CN" altLang="en-US" dirty="0" smtClean="0"/>
              <a:t>分离的请求处理过程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26897" y="416678"/>
            <a:ext cx="3141247" cy="423607"/>
          </a:xfrm>
          <a:prstGeom prst="rect">
            <a:avLst/>
          </a:prstGeom>
          <a:solidFill>
            <a:srgbClr val="BEE39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4" name="矩形 3"/>
          <p:cNvSpPr/>
          <p:nvPr/>
        </p:nvSpPr>
        <p:spPr>
          <a:xfrm>
            <a:off x="2363780" y="142638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358966" y="1419622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FilterN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831393" y="142806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2381797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Servlet1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859894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5341929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ServletN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483518"/>
            <a:ext cx="558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前端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23928" y="479296"/>
            <a:ext cx="648072" cy="298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浏览器</a:t>
            </a:r>
            <a:endParaRPr lang="en-US" altLang="zh-CN" sz="1200" dirty="0"/>
          </a:p>
        </p:txBody>
      </p:sp>
      <p:sp>
        <p:nvSpPr>
          <p:cNvPr id="15" name="矩形 14"/>
          <p:cNvSpPr/>
          <p:nvPr/>
        </p:nvSpPr>
        <p:spPr>
          <a:xfrm>
            <a:off x="4958332" y="479296"/>
            <a:ext cx="648072" cy="306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移动端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3661511" y="2372275"/>
            <a:ext cx="1272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dispatcherServlet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2880045" y="3537906"/>
            <a:ext cx="2952328" cy="377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Controllers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6014" y="4114840"/>
            <a:ext cx="25003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Services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4051228" y="4701987"/>
            <a:ext cx="609961" cy="390043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59895" y="840285"/>
            <a:ext cx="0" cy="4403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853561" y="1851670"/>
            <a:ext cx="6333" cy="493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56727" y="3079813"/>
            <a:ext cx="3167" cy="458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9" idx="0"/>
          </p:cNvCxnSpPr>
          <p:nvPr/>
        </p:nvCxnSpPr>
        <p:spPr>
          <a:xfrm rot="10800000" flipV="1">
            <a:off x="2848376" y="2345454"/>
            <a:ext cx="1020105" cy="3038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0" idx="1"/>
          </p:cNvCxnSpPr>
          <p:nvPr/>
        </p:nvCxnSpPr>
        <p:spPr>
          <a:xfrm>
            <a:off x="3314953" y="2793290"/>
            <a:ext cx="544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3"/>
            <a:endCxn id="11" idx="1"/>
          </p:cNvCxnSpPr>
          <p:nvPr/>
        </p:nvCxnSpPr>
        <p:spPr>
          <a:xfrm>
            <a:off x="4793050" y="2793290"/>
            <a:ext cx="548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1" idx="2"/>
          </p:cNvCxnSpPr>
          <p:nvPr/>
        </p:nvCxnSpPr>
        <p:spPr>
          <a:xfrm rot="5400000">
            <a:off x="4759782" y="2031087"/>
            <a:ext cx="142507" cy="1954945"/>
          </a:xfrm>
          <a:prstGeom prst="bentConnector2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192004" y="3915806"/>
            <a:ext cx="8587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211960" y="4474880"/>
            <a:ext cx="0" cy="2571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499992" y="4474880"/>
            <a:ext cx="0" cy="227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499992" y="3915806"/>
            <a:ext cx="0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63003" y="3219822"/>
            <a:ext cx="1182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HandlerAdapter</a:t>
            </a:r>
            <a:endParaRPr lang="zh-CN" altLang="en-US" sz="12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4764549" y="3219823"/>
            <a:ext cx="0" cy="318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764549" y="1995686"/>
            <a:ext cx="0" cy="3497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4" idx="0"/>
          </p:cNvCxnSpPr>
          <p:nvPr/>
        </p:nvCxnSpPr>
        <p:spPr>
          <a:xfrm rot="10800000" flipV="1">
            <a:off x="2830359" y="1280668"/>
            <a:ext cx="1035211" cy="1457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296936" y="1633966"/>
            <a:ext cx="534457" cy="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764549" y="1627200"/>
            <a:ext cx="594417" cy="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" idx="2"/>
          </p:cNvCxnSpPr>
          <p:nvPr/>
        </p:nvCxnSpPr>
        <p:spPr>
          <a:xfrm rot="5400000">
            <a:off x="4767545" y="793671"/>
            <a:ext cx="144016" cy="19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64549" y="1995686"/>
            <a:ext cx="117560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40152" y="1716100"/>
            <a:ext cx="0" cy="27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764549" y="1491630"/>
            <a:ext cx="577380" cy="1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275857" y="1491630"/>
            <a:ext cx="54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987824" y="1347614"/>
            <a:ext cx="0" cy="787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87824" y="1347614"/>
            <a:ext cx="201622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004048" y="840285"/>
            <a:ext cx="0" cy="507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61757" y="854591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00887" y="854591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29403" y="2032070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63747" y="2582783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16016" y="2571750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1779" y="2032069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945210" y="1687439"/>
            <a:ext cx="1836204" cy="2277978"/>
          </a:xfrm>
          <a:prstGeom prst="rect">
            <a:avLst/>
          </a:prstGeom>
          <a:solidFill>
            <a:srgbClr val="CAE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97406" y="-11702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项目的启动过程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187624" y="339502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/>
              <a:t>JVM</a:t>
            </a:r>
            <a:r>
              <a:rPr lang="zh-CN" altLang="en-US" sz="1200" dirty="0"/>
              <a:t>进程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28568"/>
            <a:ext cx="3168352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6600"/>
                </a:solidFill>
              </a:rPr>
              <a:t>Starting </a:t>
            </a:r>
            <a:r>
              <a:rPr lang="en-US" altLang="zh-CN" sz="1050" dirty="0" smtClean="0">
                <a:solidFill>
                  <a:srgbClr val="006600"/>
                </a:solidFill>
              </a:rPr>
              <a:t>xxxApplication </a:t>
            </a:r>
            <a:r>
              <a:rPr lang="en-US" altLang="zh-CN" sz="1050" dirty="0">
                <a:solidFill>
                  <a:srgbClr val="006600"/>
                </a:solidFill>
              </a:rPr>
              <a:t>on </a:t>
            </a:r>
            <a:r>
              <a:rPr lang="en-US" altLang="zh-CN" sz="1050" dirty="0" smtClean="0">
                <a:solidFill>
                  <a:srgbClr val="006600"/>
                </a:solidFill>
              </a:rPr>
              <a:t>PC-xxx </a:t>
            </a:r>
            <a:r>
              <a:rPr lang="en-US" altLang="zh-CN" sz="1050" dirty="0">
                <a:solidFill>
                  <a:srgbClr val="006600"/>
                </a:solidFill>
              </a:rPr>
              <a:t>with PID 3256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851670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容器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(tomcat</a:t>
            </a:r>
            <a:r>
              <a:rPr lang="zh-CN" altLang="en-US" sz="1200" dirty="0" smtClean="0"/>
              <a:t>服务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187624" y="1091161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smtClean="0"/>
              <a:t>spring </a:t>
            </a:r>
            <a:r>
              <a:rPr lang="zh-CN" altLang="en-US" sz="1200" dirty="0" smtClean="0"/>
              <a:t>上下文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1110441"/>
            <a:ext cx="3187717" cy="41549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Refreshing org.springframework.boot.context.embedded.AnnotationConfigEmbeddedWebApplicationContext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779153"/>
            <a:ext cx="3168352" cy="5770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Starting service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</a:t>
            </a:r>
          </a:p>
          <a:p>
            <a:pPr latinLnBrk="1"/>
            <a:r>
              <a:rPr lang="en-US" altLang="zh-CN" sz="1050" dirty="0" smtClean="0">
                <a:solidFill>
                  <a:srgbClr val="006600"/>
                </a:solidFill>
              </a:rPr>
              <a:t>Starting Servlet Engine: </a:t>
            </a:r>
            <a:r>
              <a:rPr lang="en-US" altLang="zh-CN" sz="1050" dirty="0">
                <a:solidFill>
                  <a:srgbClr val="006600"/>
                </a:solidFill>
              </a:rPr>
              <a:t>Apache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Tomcat/8.5.11</a:t>
            </a:r>
          </a:p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Initializing Spring embedded 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7624" y="2819823"/>
            <a:ext cx="1440160" cy="100811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加载</a:t>
            </a:r>
            <a:r>
              <a:rPr lang="en-US" altLang="zh-CN" sz="1200" dirty="0" smtClean="0"/>
              <a:t>web.xml</a:t>
            </a:r>
          </a:p>
          <a:p>
            <a:pPr algn="ctr"/>
            <a:r>
              <a:rPr lang="zh-CN" altLang="en-US" sz="1200" dirty="0"/>
              <a:t>解析标签、按顺序</a:t>
            </a:r>
            <a:r>
              <a:rPr lang="zh-CN" altLang="en-US" sz="1200" dirty="0" smtClean="0"/>
              <a:t>实例化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4099814" y="4269217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tomcat</a:t>
            </a:r>
            <a:r>
              <a:rPr lang="zh-CN" altLang="en-US" sz="1200" dirty="0" smtClean="0"/>
              <a:t>启动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724128" y="4358283"/>
            <a:ext cx="2232248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Tomcat started on port(s): 8080 (http)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3223870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ContextLoaderListener</a:t>
            </a:r>
            <a:endParaRPr lang="zh-CN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2906339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WebAppRootListener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843808" y="2588808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CharacterEncodingFilter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541401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smtClean="0"/>
              <a:t>DispatcherServlet</a:t>
            </a:r>
            <a:endParaRPr lang="zh-CN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4446873" y="288620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获得物理路径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27984" y="2596632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编码过滤器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39768" y="3147814"/>
            <a:ext cx="16843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0070C0"/>
                </a:solidFill>
              </a:rPr>
              <a:t>启动</a:t>
            </a:r>
            <a:r>
              <a:rPr lang="en-US" altLang="zh-CN" sz="1050" dirty="0">
                <a:solidFill>
                  <a:srgbClr val="0070C0"/>
                </a:solidFill>
              </a:rPr>
              <a:t>Spring</a:t>
            </a:r>
            <a:r>
              <a:rPr lang="zh-CN" altLang="en-US" sz="1050" dirty="0" smtClean="0">
                <a:solidFill>
                  <a:srgbClr val="0070C0"/>
                </a:solidFill>
              </a:rPr>
              <a:t>容器，实现</a:t>
            </a:r>
            <a:r>
              <a:rPr lang="zh-CN" altLang="en-US" sz="1050" dirty="0">
                <a:solidFill>
                  <a:srgbClr val="0070C0"/>
                </a:solidFill>
              </a:rPr>
              <a:t>了</a:t>
            </a:r>
            <a:r>
              <a:rPr lang="en-US" altLang="zh-CN" sz="1050" dirty="0" smtClean="0">
                <a:solidFill>
                  <a:srgbClr val="0070C0"/>
                </a:solidFill>
              </a:rPr>
              <a:t>ServletContextListener</a:t>
            </a:r>
            <a:r>
              <a:rPr lang="zh-CN" altLang="en-US" sz="1050" dirty="0" smtClean="0">
                <a:solidFill>
                  <a:srgbClr val="0070C0"/>
                </a:solidFill>
              </a:rPr>
              <a:t>接口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32663" y="3579862"/>
            <a:ext cx="14221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配置</a:t>
            </a:r>
            <a:r>
              <a:rPr lang="en-US" altLang="zh-CN" sz="1050" dirty="0">
                <a:solidFill>
                  <a:srgbClr val="0070C0"/>
                </a:solidFill>
              </a:rPr>
              <a:t>DispatcherServlet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43525" y="3549919"/>
            <a:ext cx="1584176" cy="41549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006600"/>
                </a:solidFill>
              </a:rPr>
              <a:t>ServletRegistrationBean</a:t>
            </a:r>
            <a:r>
              <a:rPr lang="zh-CN" altLang="en-US" sz="1050" dirty="0" smtClean="0">
                <a:solidFill>
                  <a:srgbClr val="006600"/>
                </a:solidFill>
              </a:rPr>
              <a:t>注入</a:t>
            </a:r>
            <a:r>
              <a:rPr lang="en-US" altLang="zh-CN" sz="1050" dirty="0" smtClean="0">
                <a:solidFill>
                  <a:srgbClr val="006600"/>
                </a:solidFill>
              </a:rPr>
              <a:t>servlet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55442" y="2596632"/>
            <a:ext cx="1457450" cy="26161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rgbClr val="006600"/>
                </a:solidFill>
              </a:rPr>
              <a:t>FilterRegistrationBean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3808" y="3858933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smtClean="0"/>
              <a:t>Spring</a:t>
            </a:r>
            <a:r>
              <a:rPr lang="zh-CN" altLang="en-US" sz="1050" dirty="0" smtClean="0"/>
              <a:t>嵌入的</a:t>
            </a:r>
            <a:r>
              <a:rPr lang="en-US" altLang="zh-CN" sz="1050" dirty="0" smtClean="0"/>
              <a:t>Hibernate</a:t>
            </a:r>
            <a:endParaRPr lang="zh-CN" altLang="en-US" sz="1050" dirty="0"/>
          </a:p>
        </p:txBody>
      </p:sp>
      <p:sp>
        <p:nvSpPr>
          <p:cNvPr id="26" name="左大括号 25"/>
          <p:cNvSpPr/>
          <p:nvPr/>
        </p:nvSpPr>
        <p:spPr>
          <a:xfrm>
            <a:off x="2640509" y="2594744"/>
            <a:ext cx="144016" cy="1512168"/>
          </a:xfrm>
          <a:prstGeom prst="leftBrace">
            <a:avLst>
              <a:gd name="adj1" fmla="val 89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07604" y="4269217"/>
            <a:ext cx="180020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解析</a:t>
            </a:r>
            <a:r>
              <a:rPr lang="en-US" altLang="zh-CN" sz="1200" dirty="0" smtClean="0"/>
              <a:t>application.properties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4" idx="2"/>
            <a:endCxn id="9" idx="0"/>
          </p:cNvCxnSpPr>
          <p:nvPr/>
        </p:nvCxnSpPr>
        <p:spPr>
          <a:xfrm>
            <a:off x="1907704" y="771550"/>
            <a:ext cx="0" cy="319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8" idx="0"/>
          </p:cNvCxnSpPr>
          <p:nvPr/>
        </p:nvCxnSpPr>
        <p:spPr>
          <a:xfrm>
            <a:off x="1907704" y="1523209"/>
            <a:ext cx="0" cy="328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2" idx="0"/>
          </p:cNvCxnSpPr>
          <p:nvPr/>
        </p:nvCxnSpPr>
        <p:spPr>
          <a:xfrm>
            <a:off x="1907704" y="2283718"/>
            <a:ext cx="0" cy="53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2"/>
            <a:endCxn id="31" idx="0"/>
          </p:cNvCxnSpPr>
          <p:nvPr/>
        </p:nvCxnSpPr>
        <p:spPr>
          <a:xfrm>
            <a:off x="1907704" y="3827935"/>
            <a:ext cx="0" cy="441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14" idx="1"/>
          </p:cNvCxnSpPr>
          <p:nvPr/>
        </p:nvCxnSpPr>
        <p:spPr>
          <a:xfrm>
            <a:off x="2807804" y="4485241"/>
            <a:ext cx="1292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93831" y="4701265"/>
            <a:ext cx="193149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配置之后才能运行</a:t>
            </a:r>
            <a:r>
              <a:rPr lang="en-US" altLang="zh-CN" sz="1050" dirty="0" smtClean="0">
                <a:solidFill>
                  <a:srgbClr val="0070C0"/>
                </a:solidFill>
              </a:rPr>
              <a:t>controller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683568" y="1687439"/>
            <a:ext cx="261642" cy="2298452"/>
          </a:xfrm>
          <a:prstGeom prst="leftBrace">
            <a:avLst>
              <a:gd name="adj1" fmla="val 1215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-390726" y="2614989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Spring Boot</a:t>
            </a:r>
            <a:r>
              <a:rPr lang="zh-CN" altLang="en-US" dirty="0" smtClean="0">
                <a:solidFill>
                  <a:srgbClr val="006600"/>
                </a:solidFill>
              </a:rPr>
              <a:t>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9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纯纯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371</Words>
  <Application>Microsoft Office PowerPoint</Application>
  <PresentationFormat>全屏显示(16:9)</PresentationFormat>
  <Paragraphs>84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郎逸聪</dc:creator>
  <cp:lastModifiedBy>AutoBVT</cp:lastModifiedBy>
  <cp:revision>45</cp:revision>
  <dcterms:created xsi:type="dcterms:W3CDTF">2017-05-06T01:19:35Z</dcterms:created>
  <dcterms:modified xsi:type="dcterms:W3CDTF">2017-05-08T01:24:23Z</dcterms:modified>
</cp:coreProperties>
</file>