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9" r:id="rId3"/>
    <p:sldId id="262" r:id="rId4"/>
    <p:sldId id="265" r:id="rId5"/>
    <p:sldId id="264" r:id="rId6"/>
    <p:sldId id="263" r:id="rId7"/>
    <p:sldId id="258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CDF5"/>
    <a:srgbClr val="FF9FED"/>
    <a:srgbClr val="FF8FD7"/>
    <a:srgbClr val="FDBA91"/>
    <a:srgbClr val="BEE395"/>
    <a:srgbClr val="DFC9EF"/>
    <a:srgbClr val="CAE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43" autoAdjust="0"/>
  </p:normalViewPr>
  <p:slideViewPr>
    <p:cSldViewPr>
      <p:cViewPr varScale="1">
        <p:scale>
          <a:sx n="138" d="100"/>
          <a:sy n="138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0" units="1/cm"/>
          <inkml:channelProperty channel="Y" name="resolution" value="45" units="1/cm"/>
        </inkml:channelProperties>
      </inkml:inkSource>
      <inkml:timestamp xml:id="ts0" timeString="2017-05-08T03:20:12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7977 1429,'0'-13,"13"13,1 0,-14 0,13 0,0 0,0 0,14 13,-14-13,13 13,27-13,-13 40,26-14,-53-13,54 27,-14 0,52-14,-39 27,-13-13,27-1,12 14,-39-13,0-27,-13 27,0-14,-14-26,-13 27,1-27,-14 0,13 0,0 13,-13-13,13 13,27-13,-40 14,26-1,14-13,-27 13,-13-13,27 13,-27-13,13 14</inkml:trace>
  <inkml:trace contextRef="#ctx0" brushRef="#br0" timeOffset="1239.876">6879 1508,'0'-13,"13"13,14 40,13 26,-14-40,14 67,13-14,-40-13,27 14,-14-27,-13-14,0 1,1-14,-14 1,0-14,0-13</inkml:trace>
  <inkml:trace contextRef="#ctx0" brushRef="#br0" timeOffset="2639.736">6959 1442,'0'-13,"0"13,26-27,0 14,-12 0,25-14,-25 27,25-13,-12 0,-14 13,0 0,14 0,-14 0,13 0,-12 0,12 0,-13 0,27 0,-27 13,0 0,-13 27,0-27,27 27,-27-14,0-12,0 12,0 1,0-1,0-26,0 13,-13 14,-14-1,-26 1,27-1,-27-13,-13 27,0-14,13 14,-13-27,52 1,1-14,13 0,-13 0,13 0,13 0,40 0,13-40,27 0,-1 14,-12 13,12-27,-12 27,-27-1,-14 14,1 0,-27-13,0 13,-13 0,27 0,-27 0,13 27,0-27,1 39,-14-25,0 12,0 14,13-14,0-13,-13 14,0 13,0-14,0 0,0-12,0-1,0-13,0 26,0 1,0-27,-26 13,-1 0,-13 1,14-1,-40 13,26 1,14-27,-14 0,14 0,-1 0,14 0,-14 0,-12 0,12 0,27 0,-26 0,-1 0,1 0,13 0,13 0,-14-14</inkml:trace>
  <inkml:trace contextRef="#ctx0" brushRef="#br0" timeOffset="5408.4591">5596 3466,'0'0,"-13"0,-1 0,-38 0,12 13,-26 14,-27 12,40-12,-39 26,12 13,1-13,13 0,0 13,13 0,26 13,1-12,26-1,0 26,0-39,0 40,13-14,27 1,-27-1,0-26,14 0,12 13,-39-40,40 14,-14 13,14-13,-13 26,-1-53,-13 53,0-39,1-1,-1 14,-13 0,0 12,0 15,0-1,0 13,0 14,0-1,-13 1,-1 13,-38-27,25 14,27-54,-40 28,14-15,-27 15,40-54,-27 13,27-12,0-1,-14 0,14 0,13-13,-13 0,13 27,0-14,0 13,0-12,0 25,0-12,0 26,0 0,0 39,13-26,-13 14,0-27,13 39,-13-12,0-14,0 0,0-13,0 13,0 0,0 13,0 14,0-80,0 40,0 66,-13 27,0-27,13 26,-14-26,1 1,13 12,0-40,0 14,0-93,0 14,-26 52,13 1,-1 26,1-1,-13 14,12 14,14-54,-13 53,0-26,13 40,0-27,0 0,0-13,0-14,0-12,0 26,0-1,0-12,0 0,0 12,0-12,0 39,0-26,0-13,0 52,26-39,-12-27,12 14,1 26,-14-53,0 14,-13 25,13-25,-13-1,27 1,-27-54,26 27,-26-13,27 39,-14-39,13-14,-26-13,14 14,-1-14,0 14,-13-27,0 13,13 13,-13-26,13 13,1 1,-1-1,0-13,-13 13,13 0,-13-13,14 27,-1-14,-13 0,0 1,13 12,0-13,1 14,-1-1,13 14,-13 0,14 26,-1-40,-12 1,-1-14,13 26,1-12,-27-14,26 14,-26-14,53 40,-26-14,-14 1,13-13,-12-14,12 13,-13 1,0-14,1 0,12 0,-26 1,13-14,14 0,-14-40</inkml:trace>
  <inkml:trace contextRef="#ctx0" brushRef="#br0" timeOffset="6791.3208">3664 6046,'0'-14,"0"1,-13 13,0 0,0 0,-14 0,1 0,-1 0,-26 0,-13 66,40-26,-14-13,1 12,-1-12,27-1,-14-13,27 1,0-14,0 26,0 1,0-14,27 13,-14-13,13-13,27 27,0-14,26 14,-39-1,66-13,-27 40,-26-13,40 13,-53 0,26 0,-27-27,-25 1,25 25,-39-12,0-27,0 14,0-14,0 14,0-27,0 26,0-26,-26 0,-1 26,14-12,-40-14,14 0,-1 0,-13 0,0 0,-26 0,26 0,0 0,0 0,13 0,14 0,-14 0,40 0,-13 0,0 0,-1 0,14 0,-13 0,-13 0,26 0,-27 0,27 0,-13-14</inkml:trace>
  <inkml:trace contextRef="#ctx0" brushRef="#br0" timeOffset="14838.516">1588 410,'0'-13,"13"13,40 0,66 0,13 0,14 0,25 0,-12 0,40 0,-27 0,26 0,1 0,12 0,-12 0,-1 0,-13 0,-26-27,-27 27,-13 0,-66 0,13 0,-39 0,-1 0,-12 0,-14 0,13 0,0 0,0 0,14 0,-14 0,0 0,0 0,-13 0,14 0,-1 0,0 0,-13 0,13 0</inkml:trace>
  <inkml:trace contextRef="#ctx0" brushRef="#br0" timeOffset="15671.4327">2196 1217,'0'0,"13"40,-13 13,0 0,0 0,0 26,0 14,0-41,0 1,0-26,0 12,0-25,0-1,0-13,0-27</inkml:trace>
  <inkml:trace contextRef="#ctx0" brushRef="#br0" timeOffset="16998.3">2209 1191,'13'0,"14"0,-1 0,-12 0,12 0,1 0,-14 0,13 0,1 0,-27 13,0-13,26 26,-26-12,0-1,0 0,0 13,0-26,0 27,0-27,0 13,-13 0,0 1,-1-14,14 13,-26 0,13-13,13 0,-13 13,-1-13,14 0,-13 14,0-14,0 13,13-13,-14 0,14 0,40 26,-27-26,14 0,-1 0,1 0,-14 0,0 13,0-13,1 14,-14-14,13 13,-13-13,13 26,14-26,-27 14,0-1,0-13,0 13,0 0,0 1,0 12,0-26,0 13,0-13,0 13,-14 1,1-1,0-13,-14 13,14-13,0 0,13 0,-13 0,-1 27,1-27,13 0,-13 0</inkml:trace>
  <inkml:trace contextRef="#ctx0" brushRef="#br0" timeOffset="17558.244">2910 1005,'0'0,"0"40,0 0,0 13,-26 0,0 26,-1 27,-26-14,-13 54,13 26,-53 26,67-65,-14-28,0 1,39-26,-38-1,52-39,-14-14,14-13,0-39,14-14</inkml:trace>
  <inkml:trace contextRef="#ctx0" brushRef="#br0" timeOffset="18533.1465">3135 1363,'-13'-14,"0"14,-27 27,27-14,-27 0,27 1,-13 12,-1 0,14-12,0-1,13 0,-14 0,14 1,-13 12,13-26,-13 27,13-14,-13-13,13 26,0-13,0 1,13-14,27 0,-1 0,-12 0,12 0,-12 26,-14-26,0 0,1 0,12 13,-26 1,0-1,0-13,0 13,0 13,0-12,0 12,0 1,0-1,-26-13,12 14,-12-1,13 1,-14-14,14 0,-13-13,12 0</inkml:trace>
  <inkml:trace contextRef="#ctx0" brushRef="#br0" timeOffset="19590.0408">3466 1283,'13'-13,"-13"13,13 0,1 0,-1 0,0 0,14 0,-14 0,0 0,0 0,1 0,-14 0,13 0,0 0,0 0,-13 0,0 13,0 0,0 14,0-14,0 27,0-40,0 40,0-40,0 26,-13 14,0-40,13 26,-13-26,-1 0,14 13,-13-13</inkml:trace>
  <inkml:trace contextRef="#ctx0" brushRef="#br0" timeOffset="19982.0016">3506 1124,'0'14,"0"25,0-12,0-1,0 1,0-1,0 1,0-14,0 27,0-27,-14 13,14 14,0-40,0 13,0-13,0 27</inkml:trace>
  <inkml:trace contextRef="#ctx0" brushRef="#br0" timeOffset="21157.884">3678 1257,'0'0,"13"0,0 0,-13 26,0-13,0 27,13-40,-13 27,0-14,0-13,14 0,-14-13,0-14,13-13,-13 27,13-13,14-1,-14 14,0 0,13 0,1-1,-14 14,0 0,14 0,-27 0,13 0,0 0,1 0,-1 14,-13 25,0 1,0-14,0 14,0 0,-13-14,-1-12,1-1,13 0,-13-13,0 0,-1 0,14 0,-13 0,0 0,0 0,13 0,-14 13,1-13,0 0,13 0,13 0,0 0,-13 0,14 0,-1 0</inkml:trace>
  <inkml:trace contextRef="#ctx0" brushRef="#br0" timeOffset="21774.8223">3387 1680,'0'0,"13"0,27 0,-1 0,1 0,26 0,0 0,14 0,12 0,-12 0,-1-26,-26 12,-13 14,-27 0,0-13,0 13</inkml:trace>
  <inkml:trace contextRef="#ctx0" brushRef="#br0" timeOffset="22336.7661">3850 1521,'-14'0,"14"0,0 40,0 13,0 0,0 0,0 26,0-13,0 0,0 14,0-40,0 12,0-25,0-27,0 13,0-13,0-13</inkml:trace>
  <inkml:trace contextRef="#ctx0" brushRef="#br0" timeOffset="22662.7334">3770 1746,'0'0,"-26"40,13-27,13 14,-14-14,-12 40,26-53,0 26,-13-26,13 13</inkml:trace>
  <inkml:trace contextRef="#ctx0" brushRef="#br0" timeOffset="23037.696">3929 1627,'27'13,"25"27,-12-40,-27 13,27 1,-13 12,12-26,-12 0,12 13,-25-13,-1 0,26 0,-12 0,-14 0,14 0,-14 0,-13 0,13 0,0 0,1 0,-14 0</inkml:trace>
  <inkml:trace contextRef="#ctx0" brushRef="#br0" timeOffset="24653.5344">4313 1442,'0'13,"26"-13,-26 0,27 0,-1-13,14 0,-14 0,14-14,-14 27,-12-26,-1 26,0-14,0 1</inkml:trace>
  <inkml:trace contextRef="#ctx0" brushRef="#br0" timeOffset="25022.4975">4511 1204,'0'0,"0"40,0 12,0 28,13-1,-13-13,0 40,0-40,0-66,0 53,0-13,0-14,0-12,0-1,0 0,0-13,0-13,-39-27,12-26,-12 13</inkml:trace>
  <inkml:trace contextRef="#ctx0" brushRef="#br0" timeOffset="25277.472">4339 1429,'0'0,"0"13,0 27,0-14,0-13,0 1,0-1,0 0,0-13,0 13,0 14,-13-27</inkml:trace>
  <inkml:trace contextRef="#ctx0" brushRef="#br0" timeOffset="25525.4472">4352 1601,'14'0,"12"0,-26 0</inkml:trace>
  <inkml:trace contextRef="#ctx0" brushRef="#br0" timeOffset="26238.3759">4604 1005,'0'0,"13"14,-13 25,0-12,0-14,0 0,0-13,0 13,0-13,13 14,14-14,-1 0,27-14,13 1,-13 13,0 0,0 0,-13 0,-1 0,-25 0,12 13,-13 1,14 12,-14-13,0 14,27 26,-40-40,0 0,13 53,-13-39,0 13,0-14,0 27,0-13,0-1,0 1,0-14,0 14,0-27,-13 27,0-27,13 0,-14 1,14-14,-13 13,13 0,-13-13,13 0,-40 0</inkml:trace>
  <inkml:trace contextRef="#ctx0" brushRef="#br0" timeOffset="27085.2912">4643 1217,'0'27,"-13"-1,13 27,-26-27,13 1,-1 13,14-27,0 26,-26-25,26-1,0-13,13 0,-13 0,13 0,1 0,-14 0,26 0,-13 0,14-13,-14 13,0-14,0 1,-13 13,14 0,-14-13,26-13,-13 26,0 0,-13-14,14 1,-14 13,13 0,0-13,-13 13,13 0,1 0</inkml:trace>
  <inkml:trace contextRef="#ctx0" brushRef="#br0" timeOffset="27676.2321">4961 1217,'0'0,"0"13,0 27,-13 13,-1-13,1-1,-13 27,-14-13,27-26,-27-1,40-12,-13-14,0 13,13 0,13-13,-13 0,13 0,14 0,12 0,-39-13,27 13,12 0,-25-27,-1 27,-13 0,13-13</inkml:trace>
  <inkml:trace contextRef="#ctx0" brushRef="#br0" timeOffset="28021.1976">4987 1482,'14'0,"-1"13,0 13,-13-26,0 27,0-14,13 0,-13-13</inkml:trace>
  <inkml:trace contextRef="#ctx0" brushRef="#br0" timeOffset="197108.2872">18018 1363,'0'0,"-26"0,-14 39,27-25,-40 25,26 1,-39 26,13-13,-13 13,-13 0,13-39,-1 26,15-14,-1 14,-40 0,14 27,13-14,-14 0,54-53,12 0,-12 14,0-14,-1 13,14-12,13-1,-40 13,14-12,13-1,-14 0,-26 13,27-12,-1-1,-12 0,25 0,1-13,13 0,-26 27,-1-1,14-12,13-1,-13 13,13-13,-14 1,14-14</inkml:trace>
  <inkml:trace contextRef="#ctx0" brushRef="#br0" timeOffset="199812.0168">18389 2699,'0'0,"0"26,0 14,0 0,0-14,0 14,0 13,0-53,0 13,13 0,0 0,13 1,-12-14,39 0,39 0,-39 0,53-40,-27-13,14 0,-14 13,-13 1,-26 12,0 1,26-27,-66 40,26-1,-26 14,0 0,-26 0,13 0,0 0,-1 0,-12 27,13-1,-27 27,27 0,-14-13,27 39,0-13,0 0,0-39,0 13,13-14,-13 1,40 12,-40-39,13 13,27-13,13 0,0 0,53 0,-27-39,14-14,-14-27,-13 54,-26-14,26 1,-53 25,14-12,-27 26,13-26,-13-1,26 14,-26-27</inkml:trace>
  <inkml:trace contextRef="#ctx0" brushRef="#br0" timeOffset="201187.8792">20386 3056,'0'0,"0"0,40 0,-27 0,27-13,-14-1,14-12,-27 13,0 13,1-13,-1-1,0 1,0-27,-13 40,0-26,0 13,0-14,0 14,0 0,0-27,-13 40,-13-13,12 0,1 13,-27 0,40-14,-26 14,13 0,-27 0,0 0,14 14,-14 12,-26 1,13-14,-26 27,-14-1,40 1,-13-14,40 1,-14 12,27-12,0-1,13 14,0 0,0-14,0 14,0-27,13 40,13-26,14-1,13 0,0 1,26-27,14 13,-1-13,-26 0,27 0,-14 0,-26 0,0 0,-26 0,-1 0,-26 0,0-13</inkml:trace>
  <inkml:trace contextRef="#ctx0" brushRef="#br0" timeOffset="202355.7624">21246 1905,'-13'66,"0"-13,-27 26,13 1,1 12,-14-12,1 26,12-27,1 27,-1-27,1 27,-1 0,14-53,0 53,13-27,-13-26,13 13,0-53,0 14,0-14,0-13,0 0,13-26,27-14,12-13,15 0,-41 0,27 0,0 27,-13-14,-14 14,14-14,-40 40,13-13,0 13,-13 0,27 0,-14 26,0 1,-13-14,0 40,0-14,0 1,0-13,0 12,0 1,0 13,0-40,-13 14,13-14,-13 0,-1 13,14-26,-13 0,0 0,-14 0,1 14,-27-14,27 0,-27 0,13 0,27 0,-40-14,53 14,-13 0,13-13,-27 13</inkml:trace>
  <inkml:trace contextRef="#ctx0" brushRef="#br0" timeOffset="301306.4847">1945 1019,'0'0,"-14"26,14-26,-13 0,0 13,-13 1,12 12,1-13,-27 14,27-1,-66 27,26 26,-13 1,-14 12,14 1,-53 26,40 0,-1 13,1 14,13-1,0 27,-14 27,67-40,0-1,0 14,13 0,0-26,0-14,0-26,0-13,0-1,0-79,0 1</inkml:trace>
  <inkml:trace contextRef="#ctx0" brushRef="#br0" timeOffset="302090.4847">582 3492,'0'0,"13"0,-13 27,40-14,-40 27,13 0,14-27,-27 26,13-25,0 12,0 1,1-27,-1 26,0-26,0 0,1 0,-1 0,0 13,-13-13,13 27,0-27,1 13,-14-13,13 26,0-26,0 14,-13-14,14 0,12 0,14-40,-1 14,1-14,13 13,-40 1,27 13,0-14,-14 1,14-1,-27 27,27-26,-40 13,39-1,-25 1</inkml:trace>
  <inkml:trace contextRef="#ctx0" brushRef="#br0" timeOffset="303026.4847">198 4405,'14'0,"-1"0,0 0,0 0,14 0,-1 0,14 0,-14 0,1 0,-1 0,14 0,-14 0,1 0,-14 0,0 0,1 0,-14 0</inkml:trace>
  <inkml:trace contextRef="#ctx0" brushRef="#br0" timeOffset="304146.4847">132 4776,'0'0,"0"0,14 0,12 0,14 0,-27 0,13 0,14 0,-27 0,1 0,-1 0,0 0,0 0,-13 0,13 0,-13 0,14 0,-1 0,-13 0,26 0,-12 0,25-14,-26 14,27 0,-40 0,27 0,-14 0,0-13,0 13,-13 0,14 0,-1 0,0 0,-13 0,13 0,-13 0,27 0,-27 0,13 0,-13-13,26 13,1 0,13 0,-1 0,-12 0,-1 0,1 0,-14 0</inkml:trace>
  <inkml:trace contextRef="#ctx0" brushRef="#br0" timeOffset="304683.4847">212 4591,'0'26,"0"14,0-14,0 27,0 0,0 0,0-13,0 26,0-27,0 1,0-27,0 1,0-1,0-13,0 0,13-27</inkml:trace>
  <inkml:trace contextRef="#ctx0" brushRef="#br0" timeOffset="305234.4847">357 4577,'13'0,"-13"0,14 14,-1 52,0-13,27 26,-27-26,0 26,14-13,-27-26,0 0,13-27,-13 13,0-26,0 14,13-1,-13-13,27 0,-27-27</inkml:trace>
  <inkml:trace contextRef="#ctx0" brushRef="#br0" timeOffset="305874.4847">833 4366,'14'13,"-1"53,0-26,-13 13,13-14,-13 27,14-52,-14 12,13 1,-13-1,13-26,-13 13,0 0,13 1,0-14,-13 0,14 0,-1 13,13-13,41 0,-1 0,40 0,-1 0,28-13,-80 13,26-14,-13 14,-26 0,-40-13,13 13,-13 0</inkml:trace>
  <inkml:trace contextRef="#ctx0" brushRef="#br0" timeOffset="306354.4847">1468 4445,'-13'26,"13"41,-13-14,0-1,13-12,-13 39,13-26,-27 14,27 12,-13-26,0 0,-14 13,14-26,0-14,13-26,0 0,0-13,0-27,0 0,0-12,0-1,0 0</inkml:trace>
  <inkml:trace contextRef="#ctx0" brushRef="#br0" timeOffset="306917.4847">1468 4829,'27'0,"13"0,-14 0,1 0,12 13,-12-13,-14 13,13-13,1 13,-27-13,13 14,-13 12,0-13,0 27,0 0,0-14,0 14,-13-1,13-12,-27-1,14-12,13 12,0-26,-13 13,13-13,-13 0,-1-13,-12 13,0-40,-1 27,-13-27,-26-26</inkml:trace>
  <inkml:trace contextRef="#ctx0" brushRef="#br0" timeOffset="307324.4847">1376 4815,'26'0,"1"14,-14-1,53 27,-26-1,13-12,26 39,-26-40,-13 14,13-14,-40-12,27-1,-14 0,0-13,-12 13,-1 1,-13-14,13 0,-13-14,-13-25,-14-54</inkml:trace>
  <inkml:trace contextRef="#ctx0" brushRef="#br0" timeOffset="307595.4847">1707 4471,'0'0,"0"27,13-1,13-12,-13 12,1-13,-14 1,0-14,26 26,-26 0</inkml:trace>
  <inkml:trace contextRef="#ctx0" brushRef="#br0" timeOffset="324289.4847">450 5874,'0'-27,"-27"27,-26 14,27-1,-27 13,-13 14,53-27,-40 0,26 14,27-27,-13 26,13 1,0-1,0-13,0-13,0 14,0-14,13 26,1-26,12 27,-13-14,14 13,-14-13,-13 1,13 39,-13-40,13 27,-13-14,0 0,0 1,0-27,0 26,-26 1,-27-14,27-13,12 0,-25 0,-1 0,13 0,1 0,0-26,39-1,-13 14,13-27,-13 1,0 12,0-13,0 1,0-14,0 0,0 0,0 40,0-14,13-26,0 14,14 12,-1 1,1-1,-1 1,-12 13,12-14,-26 27,13-13,0 0</inkml:trace>
  <inkml:trace contextRef="#ctx0" brushRef="#br0" timeOffset="328594.4847">476 7091,'0'-13,"0"13,40 0,-27 0,14 0,-1 0,1 0,-14 0,13 0,-13 0,1 0</inkml:trace>
  <inkml:trace contextRef="#ctx0" brushRef="#br0" timeOffset="329305.4847">489 7236,'-13'14,"13"-14,0 0,27 0,-14 0,13 0,1 0,-14 0,14 0,-27 0,13 0,0 0,0 0,-13 0,13 0,1 0,-1 0,-13 0</inkml:trace>
  <inkml:trace contextRef="#ctx0" brushRef="#br0" timeOffset="329995.4847">648 7250,'0'13,"-26"0,26 27,0-40,-13 26,13-13,-14 1,14-1,0 13,0-26,0 14,0-1,-13 0,13-13,0 26,0-26,-13 14,13-14,13 0,-13 0,13 0,14 0,-27 0,26 0,-13 0,14 0,-14 0,0 0,1 0,-14 0,13 0,0 0,0 0,1 0,-14-14,0 1,0 13,0-26,0-1</inkml:trace>
  <inkml:trace contextRef="#ctx0" brushRef="#br0" timeOffset="330314.4847">767 7382,'0'0,"0"13,14 14,-14-1,0-26,0 13,0 0</inkml:trace>
  <inkml:trace contextRef="#ctx0" brushRef="#br0" timeOffset="330962.4847">370 7078,'-26'0,"26"0,0 26,13-26,0 13,1 1,-14-1,13 0</inkml:trace>
  <inkml:trace contextRef="#ctx0" brushRef="#br0" timeOffset="331906.4847">370 7289,'0'0,"0"27,0-27,0 0,14 13,-14-13,0 13,26 0,-26 1,0-14,0 13,0 0,0 14,0-27,0 13,0 13,0-26,0 13,0 1,0-1,0-13,0 13,0 0,0 1,0-14,0 13,0-13,13 0,1 0,25 0,-26 0,1 0,25 0,-25 0,12 26,-26-26,27 0,-1 0,-13 14,14-14,-14 0,13 0,1 13,-14-13,14 0,-14 13,13-13,-13 0,14 0,-14 0,0 0,1 0</inkml:trace>
  <inkml:trace contextRef="#ctx0" brushRef="#br0" timeOffset="332514.4847">1019 7091,'13'13,"-13"-13,0 13,13 1,-13-14,0 13,0 0,0 0,0 0,-13 1,13-14,-13 13,-1 0,14 0,-26 14,26-27,-27 26,27 1,0-14,0 0,0-13</inkml:trace>
  <inkml:trace contextRef="#ctx0" brushRef="#br0" timeOffset="332953.4847">1072 7342,'0'0,"0"0,0 40,0-27,0 14,-40-1,40-13,-13 0,13-13,-14 14,1 12,13-13,-13 14,0-27</inkml:trace>
  <inkml:trace contextRef="#ctx0" brushRef="#br0" timeOffset="333347.4847">992 7514,'13'0,"1"13,-14-13,13 14,0 12,0 1,-13-14,0 0,0 27,0-27,14 13,-14-26,0 14,0-1,0 0,0-26,0-27</inkml:trace>
  <inkml:trace contextRef="#ctx0" brushRef="#br0" timeOffset="333779.4847">1072 7117,'13'0,"0"0,13 0,1 0,-14 0,0 0,14 0,26-13,-53 13,13 0,0 0</inkml:trace>
  <inkml:trace contextRef="#ctx0" brushRef="#br0" timeOffset="334385.4847">860 7382,'0'13,"13"-13,14 0,12 0,14 0,-13 0,13 0,0 0,-27 0,27 0,-13 0,-1 0,-12 0,-1 0,-12 0,12 0,-13 0,14 0,-14 0,0 0,0 0,1 0,-1 0,13 0,-12 0,-14 0,13 0</inkml:trace>
  <inkml:trace contextRef="#ctx0" brushRef="#br0" timeOffset="334906.4847">1230 7395,'0'13,"0"1,14-1,-1 13,-13-13,13 27,0-13,0 12,1 1,-1 13,0 0,-13-13,13-14,-13 14,14-27,-14 13,0-26,0 14,0-14,0 0,-27-14,-26-39,0 40,0-40,-39 0,12 14</inkml:trace>
  <inkml:trace contextRef="#ctx0" brushRef="#br0" timeOffset="611210.4846">9869 9327,'0'13,"13"0,-13 0,13 14,1-14,-14 0,13 14,13 12,-26-25,14-14,-14 13,13-13,0 0,-13 0,13 0,0 0,14-27,-1 14,-26 13,27-13,13-14,-14 14,0 0,27-27,-26 40,39-13,-26-27,-1 40,28-26,-15 26,-38-13,-1 13,-13-14</inkml:trace>
  <inkml:trace contextRef="#ctx0" brushRef="#br0" timeOffset="639307.4846">4141 6191,'13'0,"-13"0,13 0,0 0,1 0,-14 13,0-13,0 14,13-14,-13 26,0 1,13-27,0 26,-13-13,0-13,0 27,0-27</inkml:trace>
  <inkml:trace contextRef="#ctx0" brushRef="#br0" timeOffset="639796.4846">4141 6443,'0'0,"13"0,13 0,1 0,13 0,-1 0,-26-14,1 14,-1 0,0 0</inkml:trace>
  <inkml:trace contextRef="#ctx0" brushRef="#br0" timeOffset="640130.4846">4247 6535,'0'0,"0"13,0-13,0 27,0-27,0 13,0-13,0 27,0-27,0 13</inkml:trace>
  <inkml:trace contextRef="#ctx0" brushRef="#br0" timeOffset="640859.4846">4299 6588,'0'27,"0"-14,0-13,0 26,0-12,0-14,0 26,-13-13,13 0,-13 1,13-1,-13 0,13 14,-13-14,13-13,-27 0,27 0,-13 13,13-13,0 0,26 0,1-13,12-27,-25 40,12-26,-13 12,27 14,-40 0,13-26,1 26,-1-13,-13 13,0-13,0-1,13 1,0-13</inkml:trace>
  <inkml:trace contextRef="#ctx0" brushRef="#br0" timeOffset="672386.4846">18865 3889,'13'0,"-13"0,13 0,0 0,14 0,-1 0,1 0,-14 0,27 0,-14 0,1 0,-1 0,-26 0,0 0,0 0</inkml:trace>
  <inkml:trace contextRef="#ctx0" brushRef="#br0" timeOffset="672962.4846">19050 3956,'13'26,"-13"-13,0 0,0 1,0 25,0-25,27 12,-27-13,0 27,0-14,0 1,0 13,0-14,0 14,0-1,0 1,0 0,0-14,0 14,0-14,0 1,0 13,0-27,0 0,-14 0,14-13,0 13,-13 1,13-1,-13 0,0 0,0-13,-1 0,14 0,-26 0,-1 0,-12-26,12 13,1-27,-1 14,1 12,13-12,-1 13,14-1,-13 14,13-13,0 0</inkml:trace>
  <inkml:trace contextRef="#ctx0" brushRef="#br0" timeOffset="673785.4846">19447 4114,'13'0,"0"-13,14 13,-27-13,39 13,-12 0,13 0,-1 0,1 0,13 0,-27 0,1 0,-14 0,0 0,1 13,-14 0,13 14,-13-1,0-13,0 14,0 13,-13 12,-54 15,28-14,-54 13,14-13,39-27,-26-13,39 14,14-14,13-13,0 0,13 0,14 0,-14-13,40 0,0 13,0 0,26 0,-26-14,-13 14,13 0,-27 0,1 0,-27-13</inkml:trace>
  <inkml:trace contextRef="#ctx0" brushRef="#br0" timeOffset="674377.4846">20095 4141,'0'0,"0"39,0 1,0 0,0 13,0 0,0 0,0 13,0-13,0-14,0 1,0 0,0-27,27 13,-27-26,13 14,0-1,-13-13,13 0,0 0,14 0,-1 0,27 0,0-27,0 1,0-1,0 14,-40 13,14 0,-14-13</inkml:trace>
  <inkml:trace contextRef="#ctx0" brushRef="#br0" timeOffset="674953.4846">20082 4088,'13'-27,"14"27,-1 0,14 0,13 0,-27 0,14 0,-1 0,-39 0,27 0,-14 0,-13 0,27 0,-27 0,13 0</inkml:trace>
  <inkml:trace contextRef="#ctx0" brushRef="#br0" timeOffset="675338.4846">20069 4392,'0'0,"39"0,14 0,0 0,-13 0,26 0,-13-13,-27 13,14-13,-27 13,14 0,-14-14,0 14,0 0,-13 0</inkml:trace>
  <inkml:trace contextRef="#ctx0" brushRef="#br0" timeOffset="675946.4846">20677 4141,'0'0,"0"26,0 14,0 13,0 0,0-14,0 14,0-13,-13 26,13-53,0 27,0-13,0-27,0 13,0 0,0-13,13 0,27 0,-14 0,27-13,-26 13,26-27,-14 14,14 0,-40 13,14 0</inkml:trace>
  <inkml:trace contextRef="#ctx0" brushRef="#br0" timeOffset="676404.4846">20717 4048,'13'-26,"0"26,1 0,-1 0,26 0,-25 0,25 0,-25 0,25-27,-25 27</inkml:trace>
  <inkml:trace contextRef="#ctx0" brushRef="#br0" timeOffset="676921.4846">20690 4299,'14'0,"25"-13,27-26,-13 25,27 1,-1-27,-26 40,0-13,-13 0,13 0,-40 13</inkml:trace>
  <inkml:trace contextRef="#ctx0" brushRef="#br0" timeOffset="686227.4846">18177 3969,'26'0,"1"0,12 0,1 0,0 0,-14 0,1 0,12 0,-12 26,-1-13,14 14,-40-14,13-13,1 13,-14 1,0-1,0-13,0 13,0 0,0 1,0-14,0 13,0 0,0 0,0-13,0 13,0 1,0-1,0-13,0 26,0-12,0 12,0-26,0 26,0-12,0-14,0 13,0 0,0 0,0-13,0 14,0-1,0 0,0-13,13 0,13 0,-26 13,13-13,14 0,-27 0,0 14,-13-14,13 13,0-13,-14 26,14-26,0 13,-13 14,13-1,0-12,0 25,0 14,0 0,0 0,0-13,0-27,0 0,0 27,0-14,0 1,0-1,0 1,0 12,0-12,0-1,0 1,13 39,1-26,12 13,-13 13,1 13,-1-26,13 13,-26 0,0 0,0-13,0 0,0 0,0 13,0-13,0 13,0 27,0-40,13 39,-13-12,0 12,0-39,0 0,0 13,0-13,0-13,0 0,0-1,0 14,0-13,0 13,0-27,0 54,0-54,0 54,0-54,0 67,-13-27,13 13,0-26,0-13,0-1,0 28,-13-54,0 27,0-14,-1 14,14-14,-13 1,0 12,-14 27,1-26,0 13,12-26,1 12,-27 1,40-27,-39 14,39-1,-27-13,27 14,-13-27,0 26,0-26,-1 13,1 1,0-1,13-13,-13 13,13-13,-14 13,-12 1,13-1,-1 0,-25-13</inkml:trace>
  <inkml:trace contextRef="#ctx0" brushRef="#br0" timeOffset="695130.4846">16841 9247,'0'0,"-27"0,-26 0,0 0,-13 0,-13 27,39-27,14 13,-14 0,14 14,26-27,0 26,0-13,13 14,13-1,27 1,0 12,0-25,-40-14,27 26,-27-26,0 13,1-13,-1 13,0 1,-13 12,0-13,0 1,0-1,0 0,-26 14,-14-27,14 13,-1-13,14 0,-14 0,27 0,-13 0</inkml:trace>
  <inkml:trace contextRef="#ctx0" brushRef="#br0" timeOffset="695530.4846">16907 9432,'0'0,"0"40,0 13,0 13,0 53,13-26,14 13,-27-27,13 27,0-14,0-25,-13-1,27 0,-27-26,13-27,-13 13,0-26,0 0,0-53</inkml:trace>
  <inkml:trace contextRef="#ctx0" brushRef="#br0" timeOffset="696042.4846">17026 9393,'13'0,"14"0,-1 0,-13 0,27 0,-27 0,-13 0,27 13,-27-13,0 13,0 14,0 12,0-25,0 12,0 0,0 1,0-14,-14 14,1-14,0 0,0 0,0 14,-14-27,14 13,0-13,13 0</inkml:trace>
  <inkml:trace contextRef="#ctx0" brushRef="#br0" timeOffset="696498.4846">17277 9525,'27'13,"-27"-13,0 40,0 0,13-14,-13 14,0-14,0-13,0 1,13-14,-13-27,0-12,27-1,12-13,-25 26,-1 14,0-13,-13 13,26-14,-26 27,14-13</inkml:trace>
  <inkml:trace contextRef="#ctx0" brushRef="#br0" timeOffset="696818.4846">17740 9565,'0'26,"0"-26,14 27,-14-1,0-26,13 27,-13-14,0 0,0-13,0 13</inkml:trace>
  <inkml:trace contextRef="#ctx0" brushRef="#br0" timeOffset="697907.4846">17912 9485,'0'14,"14"25,-1 1,0-14,-13 1,0-1,0-12,0-1,13-40,14 14,-14 0,27-14,-14 27,14 0,-14-13,-13 13,-13 0,14 0,-1 27,13-1,-26-13,27 40,-14-53,0 13,14-13,-14 0,27 0,13 0,26-13,-13-26,-13-1,-13 13,-14 1,-13-27,1 13,-14 14,0 13,0-1,0 1,-14 13,-12 13,13 27,-14 0,14-1,13 1,0-13,0-14,0 13,0 1,26-14,1 13,13-12,12-14,-12 13,-13 13,26-12,-40-14,13 26,-13 0,-13 41,0-28,0 41,0-1,0 14,0 13,0-1,0 28,0-107,0-13,-26 27,-14-27,40-13,-39 0,-14-13,0-27,-13-26,0 0,13-27,0 14,-13-40,26 13,27 0</inkml:trace>
  <inkml:trace contextRef="#ctx0" brushRef="#br0" timeOffset="698411.4846">17740 9234,'-13'0,"13"26,0-26,0 27,27-1,-14 1,0-14,13 40</inkml:trace>
  <inkml:trace contextRef="#ctx0" brushRef="#br0" timeOffset="709493.4846">16722 6562,'0'0,"13"0,-13-14,13 14,-13 0,13 0,1 0,-1 0,-13 0,26 0,-12 0,12 0,0 0,1 0,-1 0,14 0,-27 0,14 0,-1 0,1 0,-14 0,0 0,0 0,1 0,-14 0,13 0,0 0</inkml:trace>
  <inkml:trace contextRef="#ctx0" brushRef="#br0" timeOffset="710035.4846">17357 6548,'13'0,"13"0,-12 0,-1 0,13 0,14 0,-14 0,1 0,-1 0,-12 0,12 0,-26 0,26 0,-12 0,-14 0,13 0,0 0,0 0,-13 0,14 0,-1 0,0 0,-13 0,13 0,1 0</inkml:trace>
  <inkml:trace contextRef="#ctx0" brushRef="#br0" timeOffset="710475.4846">18111 6562,'26'0,"-13"0,1 0,12 0,-26 0,13 0,14 0,-14 0,0 0,0 0,1 0,-1 0,0 0,0 0,-13 0,14 0,-1 0,0 0,-13 0</inkml:trace>
  <inkml:trace contextRef="#ctx0" brushRef="#br0" timeOffset="711138.4846">17687 6218,'0'0,"0"13,0 0,0 0,0 14,0-14,0 27,0-27,0 0,0 14,0-27,0 13,0 0,0 0</inkml:trace>
  <inkml:trace contextRef="#ctx0" brushRef="#br0" timeOffset="711906.4846">17555 6376,'0'0,"13"0,14 27,-14-14,13 14,-12-27,-1 26,13-13,-26-13,14 14,-1-14,0 0,-13 0,13 13,1-13,-1 0,-13 0,13 0,0 0,0 0,-13 0,27 0,-27-40,13 40,0-13,-13-14,0 27,14-13,-14 0,0 0,0 13,13-14</inkml:trace>
  <inkml:trace contextRef="#ctx0" brushRef="#br0" timeOffset="712466.4846">17555 5913,'-13'0,"13"0,0 27,0-14,0 27,-13-27,13 13,0 1,0-1,-27-12,27-1,0 13,-13-12,13 12</inkml:trace>
  <inkml:trace contextRef="#ctx0" brushRef="#br0" timeOffset="713443.4846">17502 5966,'0'0,"27"0,-27 0,13 0,0 14,0-14,1 13,-1 0,0 0,0 0,0 1,-13-1,0 13,14-26,-14 14,0-1,13-13,-13 0,0-13,13-1,0-39,-13 40,14 0,-14-27,13 40,-13-13,0 13,13-13,-13 13,13 13,1 14,-1-1,-13 14,0-40,0 13,0-13,13 13,-13-13</inkml:trace>
  <inkml:trace contextRef="#ctx0" brushRef="#br0" timeOffset="714443.4846">17410 5966,'-14'0,"1"0,0 0,13 0,-27 0,14 0,0 14,13-14,-13 13,0 0,-1 0,14-13,-13 13,13-13,0 14,0-1,0-13,0 26,0-26,27 14,-27-14,26 13,-13 0,-13-13,27 27,-14-14,-13 0,0-13,0 13,0-13,-13 0,13 0,-14 0,1 0,0 27,-13-27,26 0,39-14</inkml:trace>
  <inkml:trace contextRef="#ctx0" brushRef="#br0" timeOffset="715329.4846">17886 5993,'0'0,"0"0,0 13,0 0,0 14,0-1,0-13,13-13,-13 14,13-14,1 0,-14 0,13 0,13-14,-13-12,-13 13,0-1,14-12,-1 13,-13 0,0-1</inkml:trace>
  <inkml:trace contextRef="#ctx0" brushRef="#br0" timeOffset="716177.4846">18269 5953,'0'13,"-13"-13,0 0,0 14,13-1,-13-13,-1 13,14-13,-13 13,13-13,-26 27,26-14,0 0,0-13,0 13,0 1,0-1,0-13,0 0,26 13,-26-13,13 0,14 0,-27 0,13 0,0 0,0 0,-13 0,14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0" units="1/cm"/>
          <inkml:channelProperty channel="Y" name="resolution" value="45" units="1/cm"/>
        </inkml:channelProperties>
      </inkml:inkSource>
      <inkml:timestamp xml:id="ts0" timeString="2017-05-08T03:36:37.3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12065 9975,'-26'0,"12"0,-12 0,-1 0,1 0,-14 13,40 0,-26 0,13 1,-1-1,14 0,0 0,0-13,0 14,0 12,14-13,12 1,14 12,-1-13,41 27,-41-27,1-13,-27 13,14 1,-27-14,0 13,0-13,0 26,0 1,-27-14,1 27,-14-27,-13 0,40 0,-13-13,12 14,1-14</inkml:trace>
  <inkml:trace contextRef="#ctx0" brushRef="#br0" timeOffset="474">12396 10014,'0'0,"0"27,0-1,0 14,0 13,0 13,0-26,0 13,0 0,0-14,0 14,0-39,0 38,0-38,0-14,26 0,1 0,-14-14</inkml:trace>
  <inkml:trace contextRef="#ctx0" brushRef="#br0" timeOffset="961">12197 10200,'0'-14,"14"14,12 0,14 0,13 0,13 0,0-13,0-13,-13 26,-13-13,13 13,-40 0,-13-14</inkml:trace>
  <inkml:trace contextRef="#ctx0" brushRef="#br0" timeOffset="1633">12779 10186,'0'27,"0"-1,0-12,0-1,0 13,0 1,0-27,0 26,0-26,0 13,0-13,0 27,0-27,0 13,0-13,0 0,0-13,0-40,0 0,40 0,-13-13,-1 40,-13-1,14 1,-14 12,-13 14,13 0,14 0,-27 14,0-1,13-13,-13 13,0 0,13-13,-13 14</inkml:trace>
  <inkml:trace contextRef="#ctx0" brushRef="#br0" timeOffset="2385">13216 10134,'0'13,"0"13,0 1,-13 12,-1-25,1 52,0-40,13-13,0 14,0-1,0-12,0-1,0-13,26 0,-12 0,25 0,14-13,13-27,-26 27,-13-14,12 1,-12-1,-14 14,-13 0,0-14,0 14,0 0,0 0,0-1,0 14,-13 14,13 12,-13 14,-1-14,14 14,0-14,0-12,0-1,0-13,0 26,0-26</inkml:trace>
  <inkml:trace contextRef="#ctx0" brushRef="#br0" timeOffset="2875">13745 10120,'0'0,"0"27,0 39,0-13,0 0,0 0,0-27,0 27,0-13,0-40,0 26,0-13,0-13,13 0,1 0,12 0,0 0,-12 0,12 0,-13-13,1-26,-14 39,0-27</inkml:trace>
  <inkml:trace contextRef="#ctx0" brushRef="#br0" timeOffset="3875">13586 10186,'0'0,"53"0,0 0,13 0,14 0,-27 0,26 0,-39 0,-1 0,1 0,-40 0,13 0,1 0,-14 0,-14 0,1 0,-13 0,26 14,-40-1,40 0,-13 0,13-13,0 14,0-1,0 0,0-13,0 13,0 1,0-1,0 0,13-13,27 13,-1 0,-25 1,-1-14,-13 0,13 0,-13 13,0 0,13 0,-13 1,0-1,0 0,0 0,0 1,0-14,0 26,-26-26,26 0,-13 0,-1 26,-12-26,13 14,-1-1</inkml:trace>
  <inkml:trace contextRef="#ctx0" brushRef="#br0" timeOffset="9786">12753 10081,'0'0,"0"13,0 0,0 0,0-13,0 14,0 12,0-26,0 26,0-12,0-1,0 13,0-12,0 12,0-13,0 14,0-14,0 0,0 0,0 1,0-1,0-13,0 13,0 0,0 1,0-14,0 13,0 0,0 0,0-13,0 14,0-1,0 0,0 0,0 0,0 1,0-14,0 13</inkml:trace>
  <inkml:trace contextRef="#ctx0" brushRef="#br0" timeOffset="34137.6628">11655 10001,'0'27,"0"-1,0-13,0 27,-13 13,-1-27,-12 27,26-13,0 13,0-27,0 1,0 13,0-27,0 0,0 14,13-14,14 0,12 0,-12 14,13-14,12 13,-38-12,39-1,-14 0,14 13,-13-12,-14-14</inkml:trace>
  <inkml:trace contextRef="#ctx0" brushRef="#br0" timeOffset="35144.5623">14340 10014,'0'0,"27"0,-14 27,0-1,1 1,-14-14,13-13,-13 0,13 0,0 0</inkml:trace>
  <inkml:trace contextRef="#ctx0" brushRef="#br0" timeOffset="35767.5">14777 10041,'0'0,"0"0,0 0,-26 0,-1 13,14-13,0 13,-14 14,14-27,13 0,-27 26,1-12,13-1,-27-13,0 13,14 0,-40 0,39-13,14 14,0-14,13 13,13-13,0 0,40 0,0 0,27 0,25 0,-38 0,12 0,-26 0,-14 0,-25 0,-14 0,0-13,0-1,0 14,-40-13,14-13</inkml:trace>
  <inkml:trace contextRef="#ctx0" brushRef="#br0" timeOffset="38048.2715">14737 9935,'-13'-13,"0"13,13 40,0-1,-27 27,27-13,-13 40,13 0,0-1,0-39,0 26,0-39,0-27,0-13,0 27,-13-27,13-27,-27-26,14 1,0 12,13 0,0 0,-13 1,13 39,0-13,0 13,-13 0,-1 26,1 14,-27 26,40-53,-13 27,-27 13,27-40,13 0,0 0,0-13,0-26,0-14,40 1,-14 25,1-25,13 25,-1 14,-12 0,-1 0,-13 0,14 0,-14 0,14 0,-14 0,26 0,-25 27,-1-27,13 26,-12 1,-14-27,0 0,-14 0,1 0,-13 0,12 0,-12 0,26 0,-13 0,-14 0,27 0,-26 13,13 13,-14 1,14-1,-27 1,27-1,-13-26,-1 27,1-27,12 0,14 0,14 0,-1 0,0 0,0 0,1 0,12-14,-26 14,-13 0,-14 0,-26 0,14 0,-1 0,14 0,-1 0,1 14,12-1,1-13,13 0,27 0,26 0,39 0,-12 0,39 0,13-13,-66 13,13-27,-12 27,-41 0,-39-13,-14 0,-12 0,12-1,-13 14,1-26,12 13,1 13,13-14,13 14,-27 0,27 0,-13 0,13 0,-26 0,-1 27,14-27,0 26,-1 1,14 12,0 1,-13-27,-13 27,26-27,0 1,0-14,-14 0,1 0,-13 0,26 0,0-14,13 1,-13 0,26 13,-12-13,12 13,1 0,12 0,1 0,-27 0,27 0,-27 0,27 0,-40 13,39 13,-12-12,-14-14,0 0,-13 0,14 0,-1-40,27 0</inkml:trace>
  <inkml:trace contextRef="#ctx0" brushRef="#br0" timeOffset="38711.2052">15412 10094,'0'0,"-13"0,0 53,-14-27,1 14,-1 13,-13 13,-12-13,12 13,13-26,1-14,-1 1,14-1,0-13,13-13,0-39,26-1,14 27,-13-14,12 14,-25 0,12 0,0 13,-26 13,0 0,0 27,0-14,14-13,-14 40,0-13,0-27,0 27,0 0,0-14,0 1,0-1,0-13,0-26,13-40,0 13,14-13,12-26</inkml:trace>
  <inkml:trace contextRef="#ctx0" brushRef="#br0" timeOffset="38968.1798">15425 10464,'13'0,"-13"27,0-14,0 13,0-12,0-1,0 0,14 0,-1-13,0 0,14-26,-14-1,0-25</inkml:trace>
  <inkml:trace contextRef="#ctx0" brushRef="#br0" timeOffset="39656.111">15650 10332,'0'0,"0"13,0 0,0 1,0 25,0-39,0 14,0 12,0-13,-13 1,0-1,-1 0,1 27,13-40,-13 26,-13 14,12-40,14 13,0 13,-13-26,13 0,0 0,0-13,0 13,0-13,0 0,27 13,-14 0,13 0,-13 0,-13 0,27 0,-14 0,-13 0,27 0,-1 0,-26 0,26 0,-12 0,25 0,1 13,-27-13,14 13,-14-13,0 0,-13 0,13 0,-13-13,0-13</inkml:trace>
  <inkml:trace contextRef="#ctx0" brushRef="#br0" timeOffset="40296.047">15928 10200,'13'0,"0"0,-13 0,14 0,12 0,-26 0,27 13,-14 0,0 0,0 1,-13-1,27 13,-14-12,-13 12,13 0,14-12,-27 12,0-13,0 1,13-1,-13 0,0 0,0 14,0-1,0-26,0 27,0-1,0-26,0 13,0 1,0 12,0 0,0-26,0 27,0-14,0-13,-13 27,13-1,-14-26,14 13,-26 27,26-40,-13 13,-27 0,0 14,14-14,-14 14,-13-14,-53 27,40-40,-13 39,-27 14</inkml:trace>
  <inkml:trace contextRef="#ctx0" brushRef="#br0" timeOffset="43670.7095">6416 11893,'0'-26,"0"26,0-14,0 14,-26 0,-1-13,-26 13,-26 0,-27 0,-39 0,-14 0,-53 0,-13 0,27 0,-1 0,14 0,26 0,14 0,52 0,-13 0,14 0,-27 0,53 0,0 0,-1 27,1-1,-13 14,26-14,0 14,-13 0,26-1,27-26,13-13,-13 27,-1-14,1 0,0 1,-13 12,26-13,-27 14,1-1,-1 1,27-14,-13 27,0-27,13 13,0 1,-13-1,13-13,0 27,0 0,0-27,0 27,0-27,0 40,0-27,0 27,0-40,0 27,0 0,0-14,13 54,0-14,13 0,14 0,-13-13,25 26,-12-39,0 13,39 0,1-13,-14 13,13-14,1-26,39 27,-14-27,-12 1,-80-14,-13 0,185 0,14 0,52 0,54 13,-41-13,-13 0,-26 0,0 0,-66 0,0 0,-27 0,0 0,-39 0,0-40,-14 27,14-27,-54 27,41-13,-14-27,13 0,-26 26,-13-26,-14-26,1 0,-14-14,-13-13,0 14,0-67,-13 26,-54 1,-25-13,12-1,-12 14,-27 13,0 39,13 1,-92 0,12 13,-39-1,-26 28,0-14,-1 53,-131-13,118 13,53 0,14 0,-80 0,80 0,79 0,0 0,26 26,14-13,39 0,0 1,14-1,-14-13</inkml:trace>
  <inkml:trace contextRef="#ctx0" brushRef="#br0" timeOffset="45519.5245">6945 11695,'-13'0,"13"-14,0 1,0 0,13-14,-13-12,14-1,-14 0,26-13,0-26,-12-14,25-12,-25 52,-1-27,27 1,-27 0,13-14,1 14,-1-14,1 0,-14 27,13 13,14-13,-27 40,14-40,-14 39,0 14,0-27,1-13,-1 27,0-14,0-26,0 26,1 27,-1-40,0 40,0 0,1-14,-1 14,27-40,-40 53,26-26,-13-1,0 27,-13-26,27 13,-27-1,0 14,13-13,0 0,1 0,-1-1,-13 1,13 13,14-13,-27 13,26-13,0-1,-12 14,-1-13,-13 13,26-13,-12 0,-1 0,-13 13,0 26</inkml:trace>
  <inkml:trace contextRef="#ctx0" brushRef="#br0" timeOffset="46839.3926">7977 10147,'13'0,"-13"13,0 13,-13-12,13 25,-13-12,-13 13,26-14,-14 0,1 1,-13 13,26-27,0 0,-14 14,1-1,0 0,0-12,-1 25,14-39,-13 14,0-1,0 0,13 0,0 14,-27-14,27 0,-13 14,0-14,0 27,-14-27,14 26,0-12,-1-14,14 0,-13 27,-26-13,39-1,-14 14,-12-14,13-13,-1 14,1-1,0-13,-14 40,14-39,0 12,13-13,-13 27,-14-14,27 1,-13-1,0 1,0-1,-1-12,1 12,0-13,0 0,-1 14,1-1,0-12,13-14,-26 26,26-26,-14 13,14-13,-13 0,0 14,13-14,0 13,-13 0,-14 0,14 14,-13-27,26 0,-27 13,27-13,-13 13,-14-13,27 13,-13-13,0 0,0 0,-1 0,1 0,0 0,0 0</inkml:trace>
  <inkml:trace contextRef="#ctx0" brushRef="#br0" timeOffset="47750.3016">6773 11284,'0'0,"14"0,-1 0,-13 40,0 13,26-13,-26 13,13-27,-13 14,0 0,0-14,0 14,14-27,-14 0,0-13,13 27,-13-14,0 0,0-13,0 13,0 1,13-1,0-13,54 0,12 0,27 0,13 0,13 0,-13 0,-26 0,-1 0,-12 0,-41 0,-39 0,27 0,-27 0,13 0</inkml:trace>
  <inkml:trace contextRef="#ctx0" brushRef="#br0" timeOffset="67972.2792">11906 9022,'0'0,"0"0,0 40,0-27,0 14,0 12,0-12,0 13,0-14,0 0,0 14,0-27,0 1,0-1,0 0,13 0,1-13</inkml:trace>
  <inkml:trace contextRef="#ctx0" brushRef="#br0" timeOffset="69068.1696">11073 10120,'0'-13,"0"0,0 0,0 13,13-14,0 14,14 0,-14 0,13 0,-12 0,25 0,-39 0,14 0,12 0,-26 0,26 14,-26-14,0 13,0 0,0 0,0 1,0 12,0-13,0 14,-26 12,13-25,-27 12,14-13,-1 14,1-14,-1-13,27 13,-13-13,13 13,0-13,26 0,14 0,26 0,-13 0,13 0,-26 0,0 0,-27 0,0 0,0 0,1 0</inkml:trace>
  <inkml:trace contextRef="#ctx0" brushRef="#br0" timeOffset="70260.0504">11986 8930,'0'0,"0"0,-14 0,14 0,-26 0,-1 0,1 0,13 0,-14 0,1 0,-1 0,1 13,0 0,12-13,1 27,13-14,-13 27,0-27,13 13,0-13,0 14,-14-1,14 14,0-27,0 14,0-1,0 14,0-14,0-12,14 12,-14 0,13 1,0-14,0 0,1 27,25-27,-39-13,27 27,-14-27,27 0,-40 0,13 0,26 0,1 0,-27 0,14 0,-14 0,40 0,-40-13,14-1,12-12,-25 13,-1 13,0-27,0 14,1-14,-1 1,-13 0,13 12,-13-12,0-27,0 27,0-1,0-26,0 40,-40-53,27 39,-27 1,14 26,13-27,-27 14,27 13,-14 0,14 0,-40 0,53 0,-40 0,27 0,0 0,-13 0,12 27,-12-27,-1 39,1-12</inkml:trace>
  <inkml:trace contextRef="#ctx0" brushRef="#br0" timeOffset="71803.8959">11245 10014,'-13'-13,"-1"0,14 0,-13 13,0 0,-14-13,14-1,0 14,13 0,-13 0,-1 0,-12 0,13 0,-14 0,1 0,-14 0,1 0,25 0,-25 27,12-14,14 0,0-13,-14 27,14-1,0-13,0 14,-1 13,1-27,-13 26,12-12,1-14,0 27,13-14,0 1,0 12,0-25,0 25,0 14,0-39,0 12,0-13,0 27,13-14,0 1,1-1,12 1,-26-14,27 0,-1 0,-26 1,26-1,27-13,-39 0,25 0,1 0,13 0,0 0,13 0,-13 0,0 0,-27 0,14 0,-14 0,14-27,-27 27,14-26,-14 13,0-27,0 14,1-1,-1-13,0 1,-13 12,0-12,13 12,-13-13,0 1,0-1,0 0,0 1,0 25,0-12,-13 0,-13-1,12 14,-12-27,-14 40,14-13</inkml:trace>
  <inkml:trace contextRef="#ctx0" brushRef="#br1" timeOffset="145052.5704">10332 11311,'-13'0,"0"0,13 0,13 0,26 0,28 0,-14 0,26-13,-13 13,13 0,14 0,-40 0,13 0,-26 0,-1 0,1 0,0 0,-27 0,13 0,-12 0,-14 0,26 0,-26 0,13 0,-13 0,27 0,-27 0,26 0,-12 0,-14 0,26 0,14 0,-40 0,26 0,-13 0,14 0,-14 0,0 0,1 0,-1 0,13 0,1 0,12-14,1 14,-13-13,-1 0,-13 13,-13 0,13 0,1 0,-14 0,13 0,-13 0,26 0,-26 0,14 0,-14 0,26 0,-13 0,1 0</inkml:trace>
  <inkml:trace contextRef="#ctx0" brushRef="#br1" timeOffset="146093.4663">10186 10861,'0'0,"0"13,0 14,0-1,0 1,0-14,0 13,0 1,0 13,0-1,0-12,0 12,0 1,27 13,-27-40,26 40,-26-40,0 1,0 12,14-13,-14-13,0-13</inkml:trace>
  <inkml:trace contextRef="#ctx0" brushRef="#br1" timeOffset="147180.3576">10239 10874,'0'-13,"0"13,14 0,12-26,27 26,-13 0,13-14,26 14,-26 0,39 0,-39 0,0 0,27 0,-41 0,14 14,-13-14,26 13,-13-13,-13 0,-1 13,14-13,0 13,-26-13,12 0,-25 14,12-14,-13 0,14 13,-14-13,-13 0,13 0,0 0,1 0,25 0,-25 26,12-12,-13-14,1 0,12 0,-13 13,0-13,-13 13,14-13,-14 0,13 13,-13-13,26 0,-12 0,-1 13,0-13,0 14,-13-1,0 0,0 14,0-14,0 13,0-26,0 40,0-27,0 14,0-14,0 0,0 0,0-13,0 14,0-14,0 26,0-26,0 13,0-13,0 27,0-27,0 13,-26-13,26 0,-40 0,27 0,-27 0,14 0,-1 0,14 0,-27 0,40 0,-13-13,0 13,0 0</inkml:trace>
  <inkml:trace contextRef="#ctx0" brushRef="#br1" timeOffset="158259.2496">11139 7766,'0'0,"13"0,14 0,-1 0,14 0,-14 0,14 0,0 0,13 0,13 0,-13 0,0 0,-1 0,15-27,-28 27,-12 0,12-13,-25 0,12 13,1-14,-14 1,0 13,-13 0,13-13,14 13,-27-13,13 13,-13-14,13 14,0-13,-13 13,27-26</inkml:trace>
  <inkml:trace contextRef="#ctx0" brushRef="#br1" timeOffset="159284.1471">10980 7289,'-13'0,"0"13,13-13,-13 14,13 12,0 1,0-14,0 0,0 14,0-14,0 13,0-13,0 27,0-27,13 14,0-27,-13 26,13-12,0-1,-13 26,0-39,14 14,-1 12,-13-26,13 13,0 1,-13-1,27 0,-27 0,13-13,0 27,14-27,-14 26,0-26,14 13,-27 1,26-1,-26 0,13-13</inkml:trace>
  <inkml:trace contextRef="#ctx0" brushRef="#br1" timeOffset="160251.0503">11139 7355,'0'0,"0"-13,0 13,26-26,14 26,-27 0,27-14,-14 14,14 0,0 0,0 0,-1 0,-12 0,26 0,-14 0,-12 0,26 0,-27 14,14-14,0 13,-14-13,14 0,-14 26,-13-26,1 0,25 14,-39-14,27 0,-14 13,0 0,-13 0,0 14,0-14,13-13,-13 26,0-12,0-14,0 13,0 0,0 0,0 1,0-1,0 0,0-13,0 13,0 1,0-1,0-13</inkml:trace>
  <inkml:trace contextRef="#ctx0" brushRef="#br1" timeOffset="169090.1663">10980 7342,'13'0,"-13"0,14 0,12 0,14 0,-40 0,26 0,1 0,-1 0,-13 0,1 0,-1 0,0 0,-13 0</inkml:trace>
  <inkml:trace contextRef="#ctx0" brushRef="#br1" timeOffset="188511.2241">4207 3254,'26'14,"1"25,-1-25,40 25,-13 1,13 0,1-14,12 0,53 41,-52-41,52 27,0 13,14-13,26 13,-27-13,54 53,39 0,-93-66,27 39,-26-13,-40-13,-27-27,-26 14,-13-27</inkml:trace>
  <inkml:trace contextRef="#ctx0" brushRef="#br1" timeOffset="227276.3472">1204 5252,'0'0,"-13"13,13 14,0-1,-14 14,14-14,-26 27,26-13,0 13,-13-14,-1 41,14-80,0 26,-13 1,0 39,0-26,13-14,0 1,-13 12,13 1,-14 13,14 13,-13 13,13 1,-13-14,13 0,-13-13,-14-13,14 26,13 0,0 13,-13-39,13 0,0 13,-27 13,14 40,0-14,13 27,0-26,0 13,0 13,0-27,0 54,0-14,0-13,0-13,0 13,0-26,0 13,0-14,0 27,0-13,0-13,0 12,0-12,0-14,0 54,13-80,0 26,0 0,1 14,-14-27,13 0,13 14,-12 12,25-26,-25-13,-1-13,13 26,-13-26,-13-14,0-12,14 25,-14 1,26-27,-26 0,0 14,0-27,13 26,-13-12,0-1,0-13,14 13,-1-13,-13 0,0 13,13 0</inkml:trace>
  <inkml:trace contextRef="#ctx0" brushRef="#br1" timeOffset="237667.308">6628 8612,'0'0,"13"0,-13 27,0-14,0 0,0 14,13-27,1 26,-14-13,13-13,-13 27,0-27,13 13,0-13,0 0,27-13,-13-14,12 1,-12-1,-1 1,40-27,-52 40,25-14,-12 1,-1-14,-13 40,-13-13,40-14,-40 27,13-13,14 0</inkml:trace>
  <inkml:trace contextRef="#ctx0" brushRef="#br1" timeOffset="239508.1239">4749 3122,'40'0,"13"0,26 0,40 27,-13 12,26 1,54 26,-14-26,39 26,41 13,-41-52,-12 52,65 0,-39-12,-66-41,13 40,-119-53,13 14,-26-27,-27 13,13-13</inkml:trace>
  <inkml:trace contextRef="#ctx0" brushRef="#br1" timeOffset="246906.3839">5054 5741,'13'0,"13"0,27 0,-26 0,26 0,13 0,26 0,54-13,-1 13,1 0,39 0,0 0,0 0,14 0,-40 0,-27 0,13 0,-78 0,-28 0,-25 0</inkml:trace>
  <inkml:trace contextRef="#ctx0" brushRef="#br1" timeOffset="251096.9649">5794 8520,'14'0,"-1"0,-13 0,26 0,1 0,-1 0,1 0,12-40,-25-26,25 13,-26 13,1-39,-14 13,0-14,0-12,0-14,0-40,0-12,0 12,0 27,-27 13,1 0,-1 67,14-28,0 54,0-40,-1 53,1-26,13 13,-13-1,0-25,0 25,-1-12,14-27,-26 13,13-26,-1 13,1 0,13-13,0 27,-13-14,13 0,0 0,0 13,0 0,0 1,-13 12,13 14,-14-13,14-1,0 14,0 13,0-13,-26-1,26 1,0 13,0-13,0-13,0 26,0-27,-13 1,13-14,0 27,0 0,0-14,0 27,0-26,-13 26,13 0,-14 0,1 0,0 0,-14 26,27-13,-26 27,13-27,-14 0,14 27,0-40,13 13,-13 1,13-14</inkml:trace>
  <inkml:trace contextRef="#ctx0" brushRef="#br1" timeOffset="251561.9184">5636 5808,'26'0,"14"13,13 0,-14 0,1 14,26-14,-13 27,-13-27,26 13,0 1,-13-14,13 0,-13 14,0-14,0 0,-27 0,27-13,-26 14,-14-1,0-13,0 0,1 0</inkml:trace>
  <inkml:trace contextRef="#ctx0" brushRef="#br1" timeOffset="273992.6751">7289 4101,'27'0,"-1"0,-13 0,14 0,26 40,-27-27,27 27,40 13,-14-1,1 15,-14-1,-53-66,53 79,27 14,52 65,-26-25,27 12,-1 27,-12-26,25 39,28 13,-54-65,66 65,-13 1,-52-54,-14-13,0-12,-53-41,-66-66,53 40,40 26,-1 27,1-26,-1 25,27 1,-13 13,13-13,14 13,-28-26,28 13,-41-27,-12-13,-14 0,-13-26,0-14,13 27,-26-13,26 13,-53-40,13 14,14 12,-27-25,14 25,-27-39,26 14,-26-1,13 0,-13-13,0 13,0 0,0 1,27-1,-27 13,13 1,-13-1,13-26,-13 13,0 14,0-14,14 14,-1-27,-13 26,13 1,0-1,0 0,1 14,-1-27,-13 1,13-1,-13-13,0-27</inkml:trace>
  <inkml:trace contextRef="#ctx0" brushRef="#br1" timeOffset="275126.5616">11999 8387,'0'-13,"0"13,13 40,-13-14,27 14,-27 13,0-14,0 28,13-28,-13-25,13 25,-13-26,0 14,13-14,-13 0,0-13,0 14,0-1,0 0,0 0,0 1,-13-1,13 0,0 0,-13-13,13 0,-13 0,-1 0,1-13,0 0,0 0,-14-1,1 1,-1 0,1 13,-1-27,1 27,-1 0,-12-26,12 13,1 13,-14 0,0 0,27 0,-26-14,25 14,14 0,-13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74DE1-0086-46B2-AAC4-46D2360602F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E3369-33FF-45DF-AB83-4542779F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是一个层次的概念，均属</a:t>
            </a:r>
            <a:r>
              <a:rPr lang="en-US" altLang="zh-CN" dirty="0" smtClean="0"/>
              <a:t>java web </a:t>
            </a:r>
            <a:r>
              <a:rPr lang="en-US" altLang="zh-CN" dirty="0" err="1" smtClean="0"/>
              <a:t>mvc</a:t>
            </a:r>
            <a:r>
              <a:rPr lang="zh-CN" altLang="en-US" dirty="0" smtClean="0"/>
              <a:t>框架，只是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中第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的技术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2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r>
              <a:rPr lang="en-US" altLang="zh-CN" dirty="0" smtClean="0"/>
              <a:t>http://www.2cto.com/kf/201607/526096.html</a:t>
            </a:r>
            <a:r>
              <a:rPr lang="zh-CN" altLang="en-US" dirty="0" smtClean="0"/>
              <a:t>、</a:t>
            </a:r>
            <a:r>
              <a:rPr lang="en-US" altLang="zh-CN" b="1" dirty="0" smtClean="0"/>
              <a:t>http://blog.csdn.net/m0_37204491/article/details/70148546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《spring</a:t>
            </a:r>
            <a:r>
              <a:rPr lang="zh-CN" altLang="en-US" dirty="0" smtClean="0"/>
              <a:t>实战</a:t>
            </a:r>
            <a:r>
              <a:rPr lang="en-US" altLang="zh-CN" dirty="0" smtClean="0"/>
              <a:t>》</a:t>
            </a:r>
            <a:r>
              <a:rPr lang="en-US" altLang="zh-CN" dirty="0" err="1" smtClean="0"/>
              <a:t>P136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用户发起请求到前端控制器（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DispatcherServlet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第二步：前端控制器请求处理器映射器（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HandlerMappering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）去查找处理器（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配置或者注解进行查找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第三步：找到以后处理器映射器（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HandlerMappering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）像前端控制器返回执行链（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HandlerExecutionChain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第四步：前端控制器（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DispatcherServlet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）调用处理器适配器（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）去执行处理器（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第五步：处理器适配器去执行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第六步：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执行完给处理器适配器返回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ModelAndView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第七步：处理器适配器向前端控制器返回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ModelAndView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第八步：前端控制器请求视图解析器（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ViewResolver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）去进行视图解析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第九步：视图解析器像前端控制器返回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第十步：前端控制器对视图进行渲染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第十一步：前端控制器向用户响应结果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7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DispatcherServlet</a:t>
            </a:r>
            <a:r>
              <a:rPr lang="zh-CN" altLang="en-US" dirty="0" smtClean="0"/>
              <a:t>是前端控制器设计模式的实现，提供</a:t>
            </a:r>
            <a:r>
              <a:rPr lang="en-US" altLang="zh-CN" dirty="0" smtClean="0"/>
              <a:t>Spring Web MVC</a:t>
            </a:r>
            <a:r>
              <a:rPr lang="zh-CN" altLang="en-US" dirty="0" smtClean="0"/>
              <a:t>的集中访问点，而且负责职责的分派，而且与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容器无缝集成，从而可以获得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的所有好处。</a:t>
            </a:r>
            <a:endParaRPr lang="en-US" altLang="zh-CN" dirty="0" smtClean="0"/>
          </a:p>
          <a:p>
            <a:r>
              <a:rPr lang="en-US" altLang="zh-CN" sz="1200" dirty="0" smtClean="0"/>
              <a:t>HandlerAdapter</a:t>
            </a:r>
            <a:r>
              <a:rPr lang="zh-CN" altLang="en-US" dirty="0" smtClean="0"/>
              <a:t>可以有多个，比如用于拦截权限（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将会把处理器包装为适配器，从而支持多种类型的处理器，即适配器设计模式的应用，从而很容易支持很多类型的处理器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8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DispatcherServlet</a:t>
            </a:r>
            <a:r>
              <a:rPr lang="zh-CN" altLang="en-US" dirty="0" smtClean="0"/>
              <a:t>是前端控制器设计模式的实现，提供</a:t>
            </a:r>
            <a:r>
              <a:rPr lang="en-US" altLang="zh-CN" dirty="0" smtClean="0"/>
              <a:t>Spring Web MVC</a:t>
            </a:r>
            <a:r>
              <a:rPr lang="zh-CN" altLang="en-US" dirty="0" smtClean="0"/>
              <a:t>的集中访问点，而且负责职责的分派，而且与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容器无缝集成，从而可以获得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的所有好处。</a:t>
            </a:r>
            <a:endParaRPr lang="en-US" altLang="zh-CN" dirty="0" smtClean="0"/>
          </a:p>
          <a:p>
            <a:r>
              <a:rPr lang="en-US" altLang="zh-CN" sz="1200" dirty="0" smtClean="0"/>
              <a:t>HandlerAdapter</a:t>
            </a:r>
            <a:r>
              <a:rPr lang="zh-CN" altLang="en-US" dirty="0" smtClean="0"/>
              <a:t>可以有多个，比如用于拦截权限（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将会把处理器包装为适配器，从而支持多种类型的处理器，即适配器设计模式的应用，从而很容易支持很多类型的处理器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8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DispatcherServlet</a:t>
            </a:r>
            <a:r>
              <a:rPr lang="zh-CN" altLang="en-US" dirty="0" smtClean="0"/>
              <a:t>是前端控制器设计模式的实现，提供</a:t>
            </a:r>
            <a:r>
              <a:rPr lang="en-US" altLang="zh-CN" dirty="0" smtClean="0"/>
              <a:t>Spring Web MVC</a:t>
            </a:r>
            <a:r>
              <a:rPr lang="zh-CN" altLang="en-US" dirty="0" smtClean="0"/>
              <a:t>的集中访问点，而且负责职责的分派，而且与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容器无缝集成，从而可以获得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的所有好处。</a:t>
            </a:r>
            <a:endParaRPr lang="en-US" altLang="zh-CN" dirty="0" smtClean="0"/>
          </a:p>
          <a:p>
            <a:r>
              <a:rPr lang="en-US" altLang="zh-CN" sz="1200" dirty="0" smtClean="0"/>
              <a:t>HandlerAdapter</a:t>
            </a:r>
            <a:r>
              <a:rPr lang="zh-CN" altLang="en-US" dirty="0" smtClean="0"/>
              <a:t>可以有多个，比如用于拦截权限（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HandlerAdapter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将会把处理器包装为适配器，从而支持多种类型的处理器，即适配器设计模式的应用，从而很容易支持很多类型的处理器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8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ContextLoaderListener</a:t>
            </a:r>
            <a:r>
              <a:rPr lang="zh-CN" altLang="en-US" dirty="0" smtClean="0"/>
              <a:t>初始化的上下文加载的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是对于整个应用程序共享的，不管是使用什么表现层技术，一般如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层、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层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；</a:t>
            </a:r>
          </a:p>
          <a:p>
            <a:r>
              <a:rPr lang="en-US" altLang="zh-CN" dirty="0" smtClean="0"/>
              <a:t>DispatcherServlet</a:t>
            </a:r>
            <a:r>
              <a:rPr lang="zh-CN" altLang="en-US" dirty="0" smtClean="0"/>
              <a:t>初始化的上下文加载的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是只对</a:t>
            </a:r>
            <a:r>
              <a:rPr lang="en-US" altLang="zh-CN" dirty="0" smtClean="0"/>
              <a:t>Spring Web MVC</a:t>
            </a:r>
            <a:r>
              <a:rPr lang="zh-CN" altLang="en-US" dirty="0" smtClean="0"/>
              <a:t>有效的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HandlerMapping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HandlerAdapter</a:t>
            </a:r>
            <a:r>
              <a:rPr lang="zh-CN" altLang="en-US" dirty="0" smtClean="0"/>
              <a:t>等等，该初始化上下文应该只加载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相关组件。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层组件和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层之外的组件分开加载，是因为没有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的时候，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完成了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层的加载。</a:t>
            </a:r>
            <a:endParaRPr lang="en-US" altLang="zh-CN" dirty="0" smtClean="0"/>
          </a:p>
          <a:p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的解析由</a:t>
            </a:r>
            <a:r>
              <a:rPr lang="en-US" altLang="zh-CN" dirty="0" err="1" smtClean="0"/>
              <a:t>ContextLoaderListener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DispatcherServlet</a:t>
            </a:r>
            <a:r>
              <a:rPr lang="zh-CN" altLang="en-US" dirty="0" smtClean="0"/>
              <a:t>共同完成。</a:t>
            </a:r>
            <a:endParaRPr lang="en-US" altLang="zh-CN" dirty="0" smtClean="0"/>
          </a:p>
          <a:p>
            <a:r>
              <a:rPr lang="zh-CN" altLang="en-US" dirty="0" smtClean="0"/>
              <a:t>如果没有</a:t>
            </a:r>
            <a:r>
              <a:rPr lang="en-US" altLang="zh-CN" dirty="0" smtClean="0"/>
              <a:t>springboot</a:t>
            </a:r>
            <a:r>
              <a:rPr lang="zh-CN" altLang="en-US" dirty="0" smtClean="0"/>
              <a:t>：绿色的部分的集成就没有了，通过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配置的</a:t>
            </a:r>
            <a:r>
              <a:rPr lang="en-US" altLang="zh-CN" dirty="0" err="1" smtClean="0"/>
              <a:t>contextLoaderLisener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上下文，嵌入的东西都独立出来了。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62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ContextLoaderListener</a:t>
            </a:r>
            <a:r>
              <a:rPr lang="zh-CN" altLang="en-US" dirty="0" smtClean="0"/>
              <a:t>初始化的上下文加载的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是对于整个应用程序共享的，不管是使用什么表现层技术，一般如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层、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层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；</a:t>
            </a:r>
          </a:p>
          <a:p>
            <a:r>
              <a:rPr lang="en-US" altLang="zh-CN" dirty="0" smtClean="0"/>
              <a:t>DispatcherServlet</a:t>
            </a:r>
            <a:r>
              <a:rPr lang="zh-CN" altLang="en-US" dirty="0" smtClean="0"/>
              <a:t>初始化的上下文加载的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是只对</a:t>
            </a:r>
            <a:r>
              <a:rPr lang="en-US" altLang="zh-CN" dirty="0" smtClean="0"/>
              <a:t>Spring Web MVC</a:t>
            </a:r>
            <a:r>
              <a:rPr lang="zh-CN" altLang="en-US" dirty="0" smtClean="0"/>
              <a:t>有效的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HandlerMapping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HandlerAdapter</a:t>
            </a:r>
            <a:r>
              <a:rPr lang="zh-CN" altLang="en-US" dirty="0" smtClean="0"/>
              <a:t>等等，该初始化上下文应该只加载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相关组件。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3369-33FF-45DF-AB83-4542779F69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6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926" y="-137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Java</a:t>
            </a:r>
            <a:r>
              <a:rPr lang="zh-CN" altLang="en-US" sz="1600" dirty="0" smtClean="0"/>
              <a:t>程序结构与</a:t>
            </a:r>
            <a:r>
              <a:rPr lang="en-US" altLang="zh-CN" sz="1600" dirty="0" smtClean="0"/>
              <a:t>SpringMVC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1701160" y="1464627"/>
            <a:ext cx="1900570" cy="37804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表示层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701160" y="2409732"/>
            <a:ext cx="1900570" cy="37804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业务逻辑层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701160" y="3354837"/>
            <a:ext cx="1900570" cy="37804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数据访问层</a:t>
            </a:r>
            <a:endParaRPr lang="zh-CN" altLang="en-US" sz="1600" dirty="0"/>
          </a:p>
        </p:txBody>
      </p:sp>
      <p:sp>
        <p:nvSpPr>
          <p:cNvPr id="3" name="圆柱形 2"/>
          <p:cNvSpPr/>
          <p:nvPr/>
        </p:nvSpPr>
        <p:spPr>
          <a:xfrm>
            <a:off x="2185267" y="4308916"/>
            <a:ext cx="932356" cy="462051"/>
          </a:xfrm>
          <a:prstGeom prst="can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DB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100280" y="519523"/>
            <a:ext cx="1102330" cy="371072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前</a:t>
            </a:r>
            <a:r>
              <a:rPr lang="zh-CN" altLang="en-US" sz="1600" dirty="0" smtClean="0"/>
              <a:t>端</a:t>
            </a:r>
            <a:endParaRPr lang="zh-CN" altLang="en-US" sz="1600" dirty="0"/>
          </a:p>
        </p:txBody>
      </p:sp>
      <p:sp>
        <p:nvSpPr>
          <p:cNvPr id="8" name="右箭头 7"/>
          <p:cNvSpPr/>
          <p:nvPr/>
        </p:nvSpPr>
        <p:spPr>
          <a:xfrm rot="5400000">
            <a:off x="2364428" y="1125950"/>
            <a:ext cx="574034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右箭头 8"/>
          <p:cNvSpPr/>
          <p:nvPr/>
        </p:nvSpPr>
        <p:spPr>
          <a:xfrm rot="5400000">
            <a:off x="2376272" y="2072861"/>
            <a:ext cx="550345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右箭头 9"/>
          <p:cNvSpPr/>
          <p:nvPr/>
        </p:nvSpPr>
        <p:spPr>
          <a:xfrm rot="5400000">
            <a:off x="2367914" y="3019645"/>
            <a:ext cx="567062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右箭头 10"/>
          <p:cNvSpPr/>
          <p:nvPr/>
        </p:nvSpPr>
        <p:spPr>
          <a:xfrm rot="5400000">
            <a:off x="2367914" y="3964750"/>
            <a:ext cx="567062" cy="103323"/>
          </a:xfrm>
          <a:prstGeom prst="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左大括号 11"/>
          <p:cNvSpPr/>
          <p:nvPr/>
        </p:nvSpPr>
        <p:spPr>
          <a:xfrm>
            <a:off x="1139938" y="1059581"/>
            <a:ext cx="486054" cy="3168901"/>
          </a:xfrm>
          <a:prstGeom prst="leftBrace">
            <a:avLst>
              <a:gd name="adj1" fmla="val 77072"/>
              <a:gd name="adj2" fmla="val 50000"/>
            </a:avLst>
          </a:prstGeom>
          <a:ln w="190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-105504" y="2167358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SpringMVC</a:t>
            </a:r>
            <a:r>
              <a:rPr lang="zh-CN" altLang="en-US" sz="1600" dirty="0" smtClean="0"/>
              <a:t>封装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883162" y="3889929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封装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spring JPA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Hibernate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3669178" y="2343750"/>
            <a:ext cx="23560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service</a:t>
            </a:r>
            <a:r>
              <a:rPr lang="zh-CN" altLang="en-US" sz="1400" dirty="0" smtClean="0"/>
              <a:t>接口和实现类，业务逻辑处理、有效性</a:t>
            </a:r>
            <a:r>
              <a:rPr lang="zh-CN" altLang="en-US" sz="1400" dirty="0"/>
              <a:t>验证等，不应该含有具体对象</a:t>
            </a:r>
          </a:p>
        </p:txBody>
      </p:sp>
      <p:sp>
        <p:nvSpPr>
          <p:cNvPr id="16" name="矩形 15"/>
          <p:cNvSpPr/>
          <p:nvPr/>
        </p:nvSpPr>
        <p:spPr>
          <a:xfrm>
            <a:off x="3635896" y="3282248"/>
            <a:ext cx="2501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DAO</a:t>
            </a:r>
            <a:r>
              <a:rPr lang="zh-CN" altLang="en-US" sz="1400" dirty="0" smtClean="0"/>
              <a:t>接口和实现类一个</a:t>
            </a:r>
            <a:r>
              <a:rPr lang="en-US" altLang="zh-CN" sz="1400" dirty="0" smtClean="0"/>
              <a:t>DAO</a:t>
            </a:r>
            <a:r>
              <a:rPr lang="zh-CN" altLang="en-US" sz="1400" dirty="0" smtClean="0"/>
              <a:t>对应一个</a:t>
            </a:r>
            <a:r>
              <a:rPr lang="en-US" altLang="zh-CN" sz="1400" dirty="0" smtClean="0"/>
              <a:t>domain</a:t>
            </a:r>
            <a:r>
              <a:rPr lang="zh-CN" altLang="en-US" sz="1400" dirty="0" smtClean="0"/>
              <a:t>（数据库对象）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69178" y="1375067"/>
            <a:ext cx="2356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controller</a:t>
            </a:r>
            <a:r>
              <a:rPr lang="zh-CN" altLang="en-US" sz="1400" dirty="0" smtClean="0"/>
              <a:t>：处理前后端数据接口，</a:t>
            </a:r>
            <a:r>
              <a:rPr lang="zh-CN" altLang="en-US" sz="1400" dirty="0"/>
              <a:t>原来</a:t>
            </a:r>
            <a:r>
              <a:rPr lang="en-US" altLang="zh-CN" sz="1400" dirty="0"/>
              <a:t>struts</a:t>
            </a:r>
            <a:r>
              <a:rPr lang="zh-CN" altLang="en-US" sz="1400" dirty="0"/>
              <a:t>的</a:t>
            </a:r>
            <a:r>
              <a:rPr lang="en-US" altLang="zh-CN" sz="1400" dirty="0" smtClean="0"/>
              <a:t>action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79778" y="1008334"/>
            <a:ext cx="972142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ajax</a:t>
            </a:r>
            <a:r>
              <a:rPr lang="zh-CN" altLang="en-US" sz="1600" dirty="0" smtClean="0"/>
              <a:t>请求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6084168" y="910631"/>
            <a:ext cx="2592288" cy="9387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xxx/controller/</a:t>
            </a:r>
            <a:r>
              <a:rPr lang="en-US" altLang="zh-CN" sz="1100" dirty="0" smtClean="0"/>
              <a:t>InspectionController</a:t>
            </a:r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.java</a:t>
            </a:r>
          </a:p>
          <a:p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@Controller</a:t>
            </a:r>
          </a:p>
          <a:p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zh-CN" sz="1100" dirty="0">
                <a:solidFill>
                  <a:srgbClr val="646464"/>
                </a:solidFill>
                <a:highlight>
                  <a:srgbClr val="D4D4D4"/>
                </a:highlight>
                <a:latin typeface="Consolas"/>
              </a:rPr>
              <a:t>RequestMapping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"/inspections</a:t>
            </a:r>
            <a:r>
              <a:rPr lang="en-US" altLang="zh-CN" sz="1100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altLang="zh-CN" sz="11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</a:t>
            </a:r>
          </a:p>
          <a:p>
            <a:r>
              <a:rPr lang="en-US" altLang="zh-CN" sz="1100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100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InspectionController </a:t>
            </a:r>
            <a:r>
              <a:rPr lang="en-US" altLang="zh-CN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{…}</a:t>
            </a:r>
            <a:endParaRPr lang="en-US" altLang="zh-CN" sz="1100" dirty="0" smtClean="0">
              <a:solidFill>
                <a:srgbClr val="646464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168" y="2233776"/>
            <a:ext cx="2592288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xxx/</a:t>
            </a:r>
            <a:r>
              <a:rPr lang="en-US" altLang="zh-CN" sz="1100" dirty="0" smtClean="0"/>
              <a:t>service/InspectContentService.java</a:t>
            </a:r>
          </a:p>
          <a:p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@Service</a:t>
            </a:r>
          </a:p>
          <a:p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InspectContentService </a:t>
            </a:r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{…}</a:t>
            </a:r>
            <a:endParaRPr lang="en-US" altLang="zh-CN" sz="1100" dirty="0" smtClean="0">
              <a:solidFill>
                <a:prstClr val="black"/>
              </a:solidFill>
              <a:ea typeface="宋体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84168" y="3404027"/>
            <a:ext cx="2592288" cy="12772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prstClr val="black"/>
                </a:solidFill>
                <a:ea typeface="宋体"/>
              </a:rPr>
              <a:t>xxx/</a:t>
            </a:r>
            <a:r>
              <a:rPr lang="en-US" altLang="zh-CN" sz="1100" dirty="0" smtClean="0"/>
              <a:t>domain/InspectContent.java</a:t>
            </a: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@Entity</a:t>
            </a:r>
          </a:p>
          <a:p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InspectContent {</a:t>
            </a:r>
          </a:p>
          <a:p>
            <a:r>
              <a:rPr lang="en-US" altLang="zh-CN" sz="110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US" altLang="zh-CN" sz="1100" dirty="0">
                <a:solidFill>
                  <a:srgbClr val="646464"/>
                </a:solidFill>
                <a:highlight>
                  <a:srgbClr val="D4D4D4"/>
                </a:highlight>
                <a:latin typeface="Consolas"/>
              </a:rPr>
              <a:t>Id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100" dirty="0">
                <a:solidFill>
                  <a:srgbClr val="646464"/>
                </a:solidFill>
                <a:latin typeface="Consolas"/>
              </a:rPr>
              <a:t>@GeneratedValue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(strategy = GenerationType.</a:t>
            </a:r>
            <a:r>
              <a:rPr lang="en-US" altLang="zh-CN" sz="1100" b="1" i="1" dirty="0">
                <a:solidFill>
                  <a:srgbClr val="0000C0"/>
                </a:solidFill>
                <a:latin typeface="Consolas"/>
              </a:rPr>
              <a:t>IDENTITY</a:t>
            </a:r>
            <a:r>
              <a:rPr lang="en-US" altLang="zh-CN" sz="1100" b="1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1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 Long </a:t>
            </a:r>
            <a:r>
              <a:rPr lang="en-US" altLang="zh-CN" sz="1100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;</a:t>
            </a:r>
            <a:endParaRPr lang="en-US" altLang="zh-CN" sz="1100" dirty="0" smtClean="0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646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的请求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数据流</a:t>
            </a:r>
            <a:endParaRPr lang="zh-CN" altLang="en-US" dirty="0"/>
          </a:p>
        </p:txBody>
      </p:sp>
      <p:pic>
        <p:nvPicPr>
          <p:cNvPr id="1028" name="Picture 4" descr="这里写图片描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" t="4609" r="2540" b="8871"/>
          <a:stretch/>
        </p:blipFill>
        <p:spPr bwMode="auto">
          <a:xfrm>
            <a:off x="1033589" y="149891"/>
            <a:ext cx="6800850" cy="486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2627784" y="1275606"/>
            <a:ext cx="0" cy="100811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51720" y="998607"/>
            <a:ext cx="135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1.5 Filter(s)</a:t>
            </a:r>
            <a:r>
              <a:rPr lang="zh-CN" altLang="en-US" sz="1200" dirty="0" smtClean="0"/>
              <a:t>过滤器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22185" y="1347614"/>
            <a:ext cx="1732077" cy="276999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 smtClean="0"/>
              <a:t>2.5 Interceptor(s)</a:t>
            </a:r>
            <a:r>
              <a:rPr lang="zh-CN" altLang="en-US" sz="1200" dirty="0" smtClean="0"/>
              <a:t>拦截器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884229" y="4262753"/>
            <a:ext cx="1686223" cy="2258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Services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10" name="圆柱形 9"/>
          <p:cNvSpPr/>
          <p:nvPr/>
        </p:nvSpPr>
        <p:spPr>
          <a:xfrm>
            <a:off x="6418290" y="4745744"/>
            <a:ext cx="609961" cy="267494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DB</a:t>
            </a:r>
            <a:endParaRPr lang="zh-CN" altLang="en-US" sz="12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092280" y="3939902"/>
            <a:ext cx="0" cy="32285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876256" y="4504883"/>
            <a:ext cx="0" cy="227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228184" y="3939903"/>
            <a:ext cx="0" cy="3228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588224" y="4488596"/>
            <a:ext cx="0" cy="2571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左大括号 16"/>
          <p:cNvSpPr/>
          <p:nvPr/>
        </p:nvSpPr>
        <p:spPr>
          <a:xfrm>
            <a:off x="6228184" y="2931790"/>
            <a:ext cx="144016" cy="432048"/>
          </a:xfrm>
          <a:prstGeom prst="leftBrace">
            <a:avLst>
              <a:gd name="adj1" fmla="val 299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342001" y="282464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路径</a:t>
            </a:r>
            <a:endParaRPr lang="en-US" altLang="zh-CN" sz="1200" dirty="0" smtClean="0"/>
          </a:p>
          <a:p>
            <a:r>
              <a:rPr lang="en-US" altLang="zh-CN" sz="1200" dirty="0" smtClean="0"/>
              <a:t>JSP</a:t>
            </a:r>
          </a:p>
          <a:p>
            <a:r>
              <a:rPr lang="en-US" altLang="zh-CN" sz="1200" dirty="0" smtClean="0"/>
              <a:t>Json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960440" y="26749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根据</a:t>
            </a:r>
            <a:r>
              <a:rPr lang="en-US" altLang="zh-CN" sz="1200" dirty="0" smtClean="0"/>
              <a:t>URL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78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160183" y="2345454"/>
            <a:ext cx="4354023" cy="874368"/>
          </a:xfrm>
          <a:prstGeom prst="rect">
            <a:avLst/>
          </a:prstGeom>
          <a:solidFill>
            <a:srgbClr val="DFC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60183" y="1131590"/>
            <a:ext cx="4354022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基于前后端</a:t>
            </a:r>
            <a:r>
              <a:rPr lang="zh-CN" altLang="en-US" dirty="0" smtClean="0"/>
              <a:t>分离的请求处理过程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26897" y="416678"/>
            <a:ext cx="3141247" cy="423607"/>
          </a:xfrm>
          <a:prstGeom prst="rect">
            <a:avLst/>
          </a:prstGeom>
          <a:solidFill>
            <a:srgbClr val="BEE39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/>
          </a:p>
        </p:txBody>
      </p:sp>
      <p:sp>
        <p:nvSpPr>
          <p:cNvPr id="4" name="矩形 3"/>
          <p:cNvSpPr/>
          <p:nvPr/>
        </p:nvSpPr>
        <p:spPr>
          <a:xfrm>
            <a:off x="2363780" y="1426388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5358966" y="1419622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FilterN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831393" y="1428068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2381797" y="2649274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Servlet1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859894" y="2649274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5341929" y="2649274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ServletN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43808" y="483518"/>
            <a:ext cx="558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前端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3923928" y="479296"/>
            <a:ext cx="648072" cy="2983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浏览器</a:t>
            </a:r>
            <a:endParaRPr lang="en-US" altLang="zh-CN" sz="1200" dirty="0"/>
          </a:p>
        </p:txBody>
      </p:sp>
      <p:sp>
        <p:nvSpPr>
          <p:cNvPr id="15" name="矩形 14"/>
          <p:cNvSpPr/>
          <p:nvPr/>
        </p:nvSpPr>
        <p:spPr>
          <a:xfrm>
            <a:off x="4958332" y="479296"/>
            <a:ext cx="648072" cy="306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移动端</a:t>
            </a:r>
            <a:endParaRPr lang="en-US" altLang="zh-CN" sz="1200" dirty="0"/>
          </a:p>
        </p:txBody>
      </p:sp>
      <p:sp>
        <p:nvSpPr>
          <p:cNvPr id="19" name="矩形 18"/>
          <p:cNvSpPr/>
          <p:nvPr/>
        </p:nvSpPr>
        <p:spPr>
          <a:xfrm>
            <a:off x="3661511" y="2372275"/>
            <a:ext cx="12720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dispatcherServlet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2880045" y="3537906"/>
            <a:ext cx="2952328" cy="377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Controllers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06014" y="4114840"/>
            <a:ext cx="250039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Services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5" name="圆柱形 24"/>
          <p:cNvSpPr/>
          <p:nvPr/>
        </p:nvSpPr>
        <p:spPr>
          <a:xfrm>
            <a:off x="4051228" y="4701987"/>
            <a:ext cx="609961" cy="390043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DB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859895" y="840285"/>
            <a:ext cx="0" cy="4403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853561" y="1851670"/>
            <a:ext cx="6333" cy="493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856727" y="3079813"/>
            <a:ext cx="3167" cy="4580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endCxn id="9" idx="0"/>
          </p:cNvCxnSpPr>
          <p:nvPr/>
        </p:nvCxnSpPr>
        <p:spPr>
          <a:xfrm rot="10800000" flipV="1">
            <a:off x="2848376" y="2345454"/>
            <a:ext cx="1020105" cy="3038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9" idx="3"/>
            <a:endCxn id="10" idx="1"/>
          </p:cNvCxnSpPr>
          <p:nvPr/>
        </p:nvCxnSpPr>
        <p:spPr>
          <a:xfrm>
            <a:off x="3314953" y="2793290"/>
            <a:ext cx="5449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3"/>
            <a:endCxn id="11" idx="1"/>
          </p:cNvCxnSpPr>
          <p:nvPr/>
        </p:nvCxnSpPr>
        <p:spPr>
          <a:xfrm>
            <a:off x="4793050" y="2793290"/>
            <a:ext cx="5488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1" idx="2"/>
          </p:cNvCxnSpPr>
          <p:nvPr/>
        </p:nvCxnSpPr>
        <p:spPr>
          <a:xfrm rot="5400000">
            <a:off x="4759782" y="2031087"/>
            <a:ext cx="142507" cy="1954945"/>
          </a:xfrm>
          <a:prstGeom prst="bentConnector2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192004" y="3915806"/>
            <a:ext cx="8587" cy="1990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211960" y="4474880"/>
            <a:ext cx="0" cy="2571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4499992" y="4474880"/>
            <a:ext cx="0" cy="227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499992" y="3915806"/>
            <a:ext cx="0" cy="1990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663003" y="3219822"/>
            <a:ext cx="1182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HandlerAdapter</a:t>
            </a:r>
            <a:endParaRPr lang="zh-CN" altLang="en-US" sz="1200" dirty="0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4764549" y="3219823"/>
            <a:ext cx="0" cy="3180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764549" y="1995686"/>
            <a:ext cx="0" cy="3497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endCxn id="4" idx="0"/>
          </p:cNvCxnSpPr>
          <p:nvPr/>
        </p:nvCxnSpPr>
        <p:spPr>
          <a:xfrm rot="10800000" flipV="1">
            <a:off x="2830359" y="1280668"/>
            <a:ext cx="1035211" cy="1457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296936" y="1633966"/>
            <a:ext cx="534457" cy="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4764549" y="1627200"/>
            <a:ext cx="594417" cy="8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" idx="2"/>
          </p:cNvCxnSpPr>
          <p:nvPr/>
        </p:nvCxnSpPr>
        <p:spPr>
          <a:xfrm rot="5400000">
            <a:off x="4767545" y="793671"/>
            <a:ext cx="144016" cy="1971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64549" y="1995686"/>
            <a:ext cx="117560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940152" y="1716100"/>
            <a:ext cx="0" cy="279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764549" y="1491630"/>
            <a:ext cx="577380" cy="1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3275857" y="1491630"/>
            <a:ext cx="549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2987824" y="1347614"/>
            <a:ext cx="0" cy="787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87824" y="1347614"/>
            <a:ext cx="201622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5004048" y="840285"/>
            <a:ext cx="0" cy="507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61757" y="854591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00887" y="854591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29403" y="2032070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63747" y="2582783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16016" y="2571750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31779" y="2032069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-9360" y="133200"/>
              <a:ext cx="7701120" cy="474408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8720" y="123840"/>
                <a:ext cx="7719840" cy="476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47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60183" y="1131590"/>
            <a:ext cx="4354022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2762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BS</a:t>
            </a:r>
            <a:r>
              <a:rPr lang="zh-CN" altLang="en-US" sz="1600" dirty="0" smtClean="0"/>
              <a:t>架构下</a:t>
            </a:r>
            <a:r>
              <a:rPr lang="en-US" altLang="zh-CN" sz="1600" dirty="0" smtClean="0"/>
              <a:t>Spring</a:t>
            </a:r>
            <a:r>
              <a:rPr lang="zh-CN" altLang="en-US" sz="1600" dirty="0" smtClean="0"/>
              <a:t>请求</a:t>
            </a:r>
            <a:r>
              <a:rPr lang="zh-CN" altLang="en-US" sz="1600" dirty="0" smtClean="0"/>
              <a:t>处理过程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2726897" y="416678"/>
            <a:ext cx="3141247" cy="423607"/>
          </a:xfrm>
          <a:prstGeom prst="rect">
            <a:avLst/>
          </a:prstGeom>
          <a:solidFill>
            <a:srgbClr val="BEE39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 smtClean="0"/>
          </a:p>
        </p:txBody>
      </p:sp>
      <p:sp>
        <p:nvSpPr>
          <p:cNvPr id="4" name="矩形 3"/>
          <p:cNvSpPr/>
          <p:nvPr/>
        </p:nvSpPr>
        <p:spPr>
          <a:xfrm>
            <a:off x="2363780" y="1426388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Filter1</a:t>
            </a:r>
            <a:endParaRPr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5358966" y="1419622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FilterN</a:t>
            </a:r>
            <a:endParaRPr lang="zh-CN" altLang="en-US" sz="1100" dirty="0"/>
          </a:p>
        </p:txBody>
      </p:sp>
      <p:sp>
        <p:nvSpPr>
          <p:cNvPr id="7" name="矩形 6"/>
          <p:cNvSpPr/>
          <p:nvPr/>
        </p:nvSpPr>
        <p:spPr>
          <a:xfrm>
            <a:off x="3831393" y="1428068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…</a:t>
            </a:r>
            <a:endParaRPr lang="zh-CN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843808" y="483518"/>
            <a:ext cx="862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客户端</a:t>
            </a:r>
            <a:endParaRPr lang="zh-CN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3923928" y="479296"/>
            <a:ext cx="648072" cy="2983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浏览器</a:t>
            </a:r>
            <a:endParaRPr lang="en-US" altLang="zh-CN" sz="1100" dirty="0"/>
          </a:p>
        </p:txBody>
      </p:sp>
      <p:sp>
        <p:nvSpPr>
          <p:cNvPr id="15" name="矩形 14"/>
          <p:cNvSpPr/>
          <p:nvPr/>
        </p:nvSpPr>
        <p:spPr>
          <a:xfrm>
            <a:off x="4958332" y="479296"/>
            <a:ext cx="648072" cy="306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移动端</a:t>
            </a:r>
            <a:endParaRPr lang="en-US" altLang="zh-CN" sz="1100" dirty="0"/>
          </a:p>
        </p:txBody>
      </p:sp>
      <p:sp>
        <p:nvSpPr>
          <p:cNvPr id="22" name="矩形 21"/>
          <p:cNvSpPr/>
          <p:nvPr/>
        </p:nvSpPr>
        <p:spPr>
          <a:xfrm>
            <a:off x="2880045" y="3537906"/>
            <a:ext cx="2952328" cy="377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100" dirty="0" smtClean="0">
                <a:solidFill>
                  <a:prstClr val="black"/>
                </a:solidFill>
              </a:rPr>
              <a:t>Controllers (handler)</a:t>
            </a:r>
            <a:endParaRPr lang="en-US" altLang="zh-CN" sz="1100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06014" y="4114840"/>
            <a:ext cx="250039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100" dirty="0" smtClean="0">
                <a:solidFill>
                  <a:prstClr val="black"/>
                </a:solidFill>
              </a:rPr>
              <a:t>Services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sp>
        <p:nvSpPr>
          <p:cNvPr id="25" name="圆柱形 24"/>
          <p:cNvSpPr/>
          <p:nvPr/>
        </p:nvSpPr>
        <p:spPr>
          <a:xfrm>
            <a:off x="4051228" y="4701987"/>
            <a:ext cx="609961" cy="390043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DB</a:t>
            </a:r>
            <a:endParaRPr lang="zh-CN" altLang="en-US" sz="11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859895" y="840285"/>
            <a:ext cx="0" cy="4403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853561" y="1851670"/>
            <a:ext cx="6333" cy="493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856727" y="3079813"/>
            <a:ext cx="3167" cy="4580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rot="10800000" flipV="1">
            <a:off x="2848376" y="2345454"/>
            <a:ext cx="1020105" cy="3038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192004" y="3915806"/>
            <a:ext cx="8587" cy="1990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211960" y="4474880"/>
            <a:ext cx="0" cy="2571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4499992" y="4474880"/>
            <a:ext cx="0" cy="2271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499992" y="3915806"/>
            <a:ext cx="0" cy="1990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4764549" y="3219823"/>
            <a:ext cx="0" cy="3180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764549" y="1995686"/>
            <a:ext cx="0" cy="3497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endCxn id="4" idx="0"/>
          </p:cNvCxnSpPr>
          <p:nvPr/>
        </p:nvCxnSpPr>
        <p:spPr>
          <a:xfrm rot="10800000" flipV="1">
            <a:off x="2830359" y="1280668"/>
            <a:ext cx="1035211" cy="1457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296936" y="1633966"/>
            <a:ext cx="534457" cy="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4764549" y="1627200"/>
            <a:ext cx="594417" cy="8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" idx="2"/>
          </p:cNvCxnSpPr>
          <p:nvPr/>
        </p:nvCxnSpPr>
        <p:spPr>
          <a:xfrm rot="5400000">
            <a:off x="4767545" y="793671"/>
            <a:ext cx="144016" cy="1971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64549" y="1995686"/>
            <a:ext cx="117560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940152" y="1716100"/>
            <a:ext cx="0" cy="279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764549" y="1491630"/>
            <a:ext cx="577380" cy="1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3275857" y="1491630"/>
            <a:ext cx="549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2987824" y="1347614"/>
            <a:ext cx="0" cy="787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87824" y="1347614"/>
            <a:ext cx="201622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5004048" y="840285"/>
            <a:ext cx="0" cy="507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61757" y="854591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00887" y="854591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29403" y="2032070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31779" y="2032069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160183" y="2345454"/>
            <a:ext cx="4354023" cy="874368"/>
          </a:xfrm>
          <a:prstGeom prst="rect">
            <a:avLst/>
          </a:prstGeom>
          <a:solidFill>
            <a:srgbClr val="DFC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2381797" y="2649274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Servlet1</a:t>
            </a:r>
            <a:endParaRPr lang="zh-CN" altLang="en-US" sz="1200" dirty="0"/>
          </a:p>
        </p:txBody>
      </p:sp>
      <p:sp>
        <p:nvSpPr>
          <p:cNvPr id="135" name="矩形 134"/>
          <p:cNvSpPr/>
          <p:nvPr/>
        </p:nvSpPr>
        <p:spPr>
          <a:xfrm>
            <a:off x="3859894" y="2649274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36" name="矩形 135"/>
          <p:cNvSpPr/>
          <p:nvPr/>
        </p:nvSpPr>
        <p:spPr>
          <a:xfrm>
            <a:off x="5341929" y="2649274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ServletN</a:t>
            </a:r>
            <a:endParaRPr lang="zh-CN" altLang="en-US" sz="1200" dirty="0"/>
          </a:p>
        </p:txBody>
      </p:sp>
      <p:sp>
        <p:nvSpPr>
          <p:cNvPr id="137" name="矩形 136"/>
          <p:cNvSpPr/>
          <p:nvPr/>
        </p:nvSpPr>
        <p:spPr>
          <a:xfrm>
            <a:off x="3353810" y="2358864"/>
            <a:ext cx="21836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/>
              <a:t>DispatcherServlet</a:t>
            </a:r>
            <a:r>
              <a:rPr lang="zh-CN" altLang="en-US" sz="1100" dirty="0" smtClean="0"/>
              <a:t>（</a:t>
            </a:r>
            <a:r>
              <a:rPr lang="zh-CN" altLang="en-US" sz="1100" dirty="0"/>
              <a:t>前端控制器</a:t>
            </a:r>
            <a:r>
              <a:rPr lang="zh-CN" altLang="en-US" sz="1100" dirty="0" smtClean="0"/>
              <a:t>）</a:t>
            </a:r>
            <a:endParaRPr lang="zh-CN" altLang="en-US" sz="1100" dirty="0"/>
          </a:p>
        </p:txBody>
      </p:sp>
      <p:cxnSp>
        <p:nvCxnSpPr>
          <p:cNvPr id="138" name="直接箭头连接符 137"/>
          <p:cNvCxnSpPr/>
          <p:nvPr/>
        </p:nvCxnSpPr>
        <p:spPr>
          <a:xfrm>
            <a:off x="3856727" y="3079813"/>
            <a:ext cx="3167" cy="4580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endCxn id="134" idx="0"/>
          </p:cNvCxnSpPr>
          <p:nvPr/>
        </p:nvCxnSpPr>
        <p:spPr>
          <a:xfrm rot="10800000" flipV="1">
            <a:off x="2848376" y="2345454"/>
            <a:ext cx="1020105" cy="3038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34" idx="3"/>
            <a:endCxn id="135" idx="1"/>
          </p:cNvCxnSpPr>
          <p:nvPr/>
        </p:nvCxnSpPr>
        <p:spPr>
          <a:xfrm>
            <a:off x="3314953" y="2793290"/>
            <a:ext cx="5449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35" idx="3"/>
            <a:endCxn id="136" idx="1"/>
          </p:cNvCxnSpPr>
          <p:nvPr/>
        </p:nvCxnSpPr>
        <p:spPr>
          <a:xfrm>
            <a:off x="4793050" y="2793290"/>
            <a:ext cx="5488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肘形连接符 141"/>
          <p:cNvCxnSpPr>
            <a:stCxn id="136" idx="2"/>
          </p:cNvCxnSpPr>
          <p:nvPr/>
        </p:nvCxnSpPr>
        <p:spPr>
          <a:xfrm rot="5400000">
            <a:off x="4759782" y="2031087"/>
            <a:ext cx="142507" cy="1954945"/>
          </a:xfrm>
          <a:prstGeom prst="bentConnector2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3663003" y="3219822"/>
            <a:ext cx="1182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HandlerAdapter</a:t>
            </a:r>
            <a:endParaRPr lang="zh-CN" altLang="en-US" sz="1200" dirty="0"/>
          </a:p>
        </p:txBody>
      </p:sp>
      <p:cxnSp>
        <p:nvCxnSpPr>
          <p:cNvPr id="144" name="直接箭头连接符 143"/>
          <p:cNvCxnSpPr/>
          <p:nvPr/>
        </p:nvCxnSpPr>
        <p:spPr>
          <a:xfrm flipV="1">
            <a:off x="4764549" y="3219823"/>
            <a:ext cx="0" cy="3180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263747" y="2582783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716016" y="2571750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4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92031" y="2633486"/>
            <a:ext cx="4354023" cy="874368"/>
          </a:xfrm>
          <a:prstGeom prst="rect">
            <a:avLst/>
          </a:prstGeom>
          <a:solidFill>
            <a:srgbClr val="DFC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2031" y="1419622"/>
            <a:ext cx="4354022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79377" y="132233"/>
            <a:ext cx="3100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架构的请求处理过程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8745" y="704710"/>
            <a:ext cx="3141247" cy="423607"/>
          </a:xfrm>
          <a:prstGeom prst="rect">
            <a:avLst/>
          </a:prstGeom>
          <a:solidFill>
            <a:srgbClr val="BEE395"/>
          </a:solidFill>
          <a:ln w="12700">
            <a:solidFill>
              <a:srgbClr val="00660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/>
          </a:p>
        </p:txBody>
      </p:sp>
      <p:sp>
        <p:nvSpPr>
          <p:cNvPr id="4" name="矩形 3"/>
          <p:cNvSpPr/>
          <p:nvPr/>
        </p:nvSpPr>
        <p:spPr>
          <a:xfrm>
            <a:off x="995628" y="1714420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Filter1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3990814" y="1707654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FilterN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463241" y="1716100"/>
            <a:ext cx="933156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013645" y="2937306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Servlet1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2491742" y="2937306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3973777" y="2937306"/>
            <a:ext cx="93315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ServletN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07982" y="767328"/>
            <a:ext cx="817703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Browser</a:t>
            </a:r>
            <a:endParaRPr lang="zh-CN" altLang="en-US" sz="1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55776" y="767328"/>
            <a:ext cx="648072" cy="2983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浏览器</a:t>
            </a:r>
            <a:endParaRPr lang="en-US" altLang="zh-CN" sz="1200" dirty="0"/>
          </a:p>
        </p:txBody>
      </p:sp>
      <p:sp>
        <p:nvSpPr>
          <p:cNvPr id="15" name="矩形 14"/>
          <p:cNvSpPr/>
          <p:nvPr/>
        </p:nvSpPr>
        <p:spPr>
          <a:xfrm>
            <a:off x="3590180" y="767328"/>
            <a:ext cx="648072" cy="306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移动端</a:t>
            </a:r>
            <a:endParaRPr lang="en-US" altLang="zh-CN" sz="1200" dirty="0"/>
          </a:p>
        </p:txBody>
      </p:sp>
      <p:sp>
        <p:nvSpPr>
          <p:cNvPr id="19" name="矩形 18"/>
          <p:cNvSpPr/>
          <p:nvPr/>
        </p:nvSpPr>
        <p:spPr>
          <a:xfrm>
            <a:off x="1891731" y="2660307"/>
            <a:ext cx="22787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dispatcherServlet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Spring</a:t>
            </a:r>
            <a:r>
              <a:rPr lang="zh-CN" altLang="en-US" sz="1200" dirty="0" smtClean="0"/>
              <a:t>封装）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2050632" y="3825938"/>
            <a:ext cx="1789636" cy="377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Controllers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38807" y="4396095"/>
            <a:ext cx="1801461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smtClean="0">
                <a:solidFill>
                  <a:prstClr val="black"/>
                </a:solidFill>
              </a:rPr>
              <a:t>Services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5" name="圆柱形 24"/>
          <p:cNvSpPr/>
          <p:nvPr/>
        </p:nvSpPr>
        <p:spPr>
          <a:xfrm>
            <a:off x="4368741" y="4396095"/>
            <a:ext cx="609961" cy="390043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DB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491743" y="1128317"/>
            <a:ext cx="0" cy="4403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485409" y="2139702"/>
            <a:ext cx="6333" cy="4937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488575" y="3367845"/>
            <a:ext cx="3167" cy="4580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endCxn id="9" idx="0"/>
          </p:cNvCxnSpPr>
          <p:nvPr/>
        </p:nvCxnSpPr>
        <p:spPr>
          <a:xfrm rot="10800000" flipV="1">
            <a:off x="1480224" y="2633486"/>
            <a:ext cx="1020105" cy="3038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9" idx="3"/>
            <a:endCxn id="10" idx="1"/>
          </p:cNvCxnSpPr>
          <p:nvPr/>
        </p:nvCxnSpPr>
        <p:spPr>
          <a:xfrm>
            <a:off x="1946801" y="3081322"/>
            <a:ext cx="5449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3"/>
            <a:endCxn id="11" idx="1"/>
          </p:cNvCxnSpPr>
          <p:nvPr/>
        </p:nvCxnSpPr>
        <p:spPr>
          <a:xfrm>
            <a:off x="3424898" y="3081322"/>
            <a:ext cx="5488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1" idx="2"/>
          </p:cNvCxnSpPr>
          <p:nvPr/>
        </p:nvCxnSpPr>
        <p:spPr>
          <a:xfrm rot="5400000">
            <a:off x="3391630" y="2319119"/>
            <a:ext cx="142507" cy="1954945"/>
          </a:xfrm>
          <a:prstGeom prst="bentConnector2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823852" y="4203838"/>
            <a:ext cx="8587" cy="1990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840694" y="4505398"/>
            <a:ext cx="52804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3840269" y="4659982"/>
            <a:ext cx="5284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3131840" y="4203838"/>
            <a:ext cx="0" cy="1990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294851" y="3507854"/>
            <a:ext cx="1182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HandlerAdapter</a:t>
            </a:r>
            <a:endParaRPr lang="zh-CN" altLang="en-US" sz="1200" dirty="0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3396397" y="3507855"/>
            <a:ext cx="0" cy="3180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3396397" y="2283718"/>
            <a:ext cx="0" cy="3497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endCxn id="4" idx="0"/>
          </p:cNvCxnSpPr>
          <p:nvPr/>
        </p:nvCxnSpPr>
        <p:spPr>
          <a:xfrm rot="10800000" flipV="1">
            <a:off x="1462207" y="1568700"/>
            <a:ext cx="1035211" cy="1457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1928784" y="1921998"/>
            <a:ext cx="534457" cy="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3396397" y="1915232"/>
            <a:ext cx="594417" cy="8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" idx="2"/>
          </p:cNvCxnSpPr>
          <p:nvPr/>
        </p:nvCxnSpPr>
        <p:spPr>
          <a:xfrm rot="5400000">
            <a:off x="3399393" y="1081703"/>
            <a:ext cx="144016" cy="1971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396397" y="2283718"/>
            <a:ext cx="117560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572000" y="2004132"/>
            <a:ext cx="0" cy="279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3396397" y="1779662"/>
            <a:ext cx="577380" cy="1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1907705" y="1779662"/>
            <a:ext cx="549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1619672" y="1635646"/>
            <a:ext cx="0" cy="787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619672" y="1635646"/>
            <a:ext cx="201622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3635896" y="1128317"/>
            <a:ext cx="0" cy="507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93605" y="1142623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32735" y="1142623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61251" y="2320102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95595" y="2870815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47864" y="2859782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</a:rPr>
              <a:t>request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63627" y="2320101"/>
            <a:ext cx="75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2031" y="4505398"/>
            <a:ext cx="650329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Server</a:t>
            </a:r>
            <a:endParaRPr lang="zh-CN" altLang="en-US" sz="1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3568" y="1381981"/>
            <a:ext cx="4608512" cy="3494025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94233" y="333528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调用</a:t>
            </a:r>
            <a:endParaRPr lang="zh-CN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352416" y="3406229"/>
            <a:ext cx="1688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controller</a:t>
            </a:r>
            <a:r>
              <a:rPr lang="zh-CN" altLang="en-US" sz="1200" dirty="0" smtClean="0"/>
              <a:t>层的</a:t>
            </a:r>
            <a:r>
              <a:rPr lang="en-US" altLang="zh-CN" sz="1200" dirty="0" smtClean="0"/>
              <a:t>AOP</a:t>
            </a:r>
          </a:p>
          <a:p>
            <a:r>
              <a:rPr lang="zh-CN" altLang="en-US" sz="1200" dirty="0" smtClean="0"/>
              <a:t>（</a:t>
            </a:r>
            <a:r>
              <a:rPr lang="en-US" altLang="zh-CN" sz="1200" dirty="0" smtClean="0"/>
              <a:t>HandlerInterceptor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28" name="直接箭头连接符 27"/>
          <p:cNvCxnSpPr>
            <a:stCxn id="62" idx="3"/>
            <a:endCxn id="18" idx="1"/>
          </p:cNvCxnSpPr>
          <p:nvPr/>
        </p:nvCxnSpPr>
        <p:spPr>
          <a:xfrm flipV="1">
            <a:off x="3477419" y="3637062"/>
            <a:ext cx="1874997" cy="9292"/>
          </a:xfrm>
          <a:prstGeom prst="straightConnector1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左大括号 37"/>
          <p:cNvSpPr/>
          <p:nvPr/>
        </p:nvSpPr>
        <p:spPr>
          <a:xfrm>
            <a:off x="6912260" y="3225338"/>
            <a:ext cx="216024" cy="789550"/>
          </a:xfrm>
          <a:prstGeom prst="leftBrace">
            <a:avLst>
              <a:gd name="adj1" fmla="val 400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164287" y="3093501"/>
            <a:ext cx="83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preHandle</a:t>
            </a:r>
            <a:endParaRPr lang="zh-CN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7164287" y="3507855"/>
            <a:ext cx="899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postHandle</a:t>
            </a:r>
            <a:endParaRPr lang="zh-CN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7164287" y="3876388"/>
            <a:ext cx="1210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afterCompletion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933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945210" y="1687439"/>
            <a:ext cx="1836204" cy="2277978"/>
          </a:xfrm>
          <a:prstGeom prst="rect">
            <a:avLst/>
          </a:prstGeom>
          <a:solidFill>
            <a:srgbClr val="CAE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97406" y="-11702"/>
            <a:ext cx="205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Java</a:t>
            </a:r>
            <a:r>
              <a:rPr lang="zh-CN" altLang="en-US" sz="1600" dirty="0" smtClean="0"/>
              <a:t>项目的启动过程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187624" y="339502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启动</a:t>
            </a:r>
            <a:r>
              <a:rPr lang="en-US" altLang="zh-CN" sz="1200" dirty="0"/>
              <a:t>JVM</a:t>
            </a:r>
            <a:r>
              <a:rPr lang="zh-CN" altLang="en-US" sz="1200" dirty="0"/>
              <a:t>进程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808" y="428568"/>
            <a:ext cx="3168352" cy="25391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6600"/>
                </a:solidFill>
              </a:rPr>
              <a:t>Starting </a:t>
            </a:r>
            <a:r>
              <a:rPr lang="en-US" altLang="zh-CN" sz="1050" dirty="0" smtClean="0">
                <a:solidFill>
                  <a:srgbClr val="006600"/>
                </a:solidFill>
              </a:rPr>
              <a:t>xxxApplication </a:t>
            </a:r>
            <a:r>
              <a:rPr lang="en-US" altLang="zh-CN" sz="1050" dirty="0">
                <a:solidFill>
                  <a:srgbClr val="006600"/>
                </a:solidFill>
              </a:rPr>
              <a:t>on </a:t>
            </a:r>
            <a:r>
              <a:rPr lang="en-US" altLang="zh-CN" sz="1050" dirty="0" smtClean="0">
                <a:solidFill>
                  <a:srgbClr val="006600"/>
                </a:solidFill>
              </a:rPr>
              <a:t>PC-xxx </a:t>
            </a:r>
            <a:r>
              <a:rPr lang="en-US" altLang="zh-CN" sz="1050" dirty="0">
                <a:solidFill>
                  <a:srgbClr val="006600"/>
                </a:solidFill>
              </a:rPr>
              <a:t>with PID 3256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1851670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启动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容器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(tomcat</a:t>
            </a:r>
            <a:r>
              <a:rPr lang="zh-CN" altLang="en-US" sz="1200" dirty="0" smtClean="0"/>
              <a:t>服务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187624" y="1091161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smtClean="0"/>
              <a:t>spring </a:t>
            </a:r>
            <a:r>
              <a:rPr lang="zh-CN" altLang="en-US" sz="1200" dirty="0" smtClean="0"/>
              <a:t>上下文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43808" y="1110441"/>
            <a:ext cx="3187717" cy="41549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Refreshing org.springframework.boot.context.embedded.AnnotationConfigEmbeddedWebApplicationContext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1779153"/>
            <a:ext cx="3168352" cy="57708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Starting service </a:t>
            </a:r>
            <a:r>
              <a:rPr lang="en-US" altLang="zh-CN" sz="1050" dirty="0" smtClean="0">
                <a:solidFill>
                  <a:srgbClr val="006600"/>
                </a:solidFill>
              </a:rPr>
              <a:t>Tomcat</a:t>
            </a:r>
          </a:p>
          <a:p>
            <a:pPr latinLnBrk="1"/>
            <a:r>
              <a:rPr lang="en-US" altLang="zh-CN" sz="1050" dirty="0" smtClean="0">
                <a:solidFill>
                  <a:srgbClr val="006600"/>
                </a:solidFill>
              </a:rPr>
              <a:t>Starting Servlet Engine: </a:t>
            </a:r>
            <a:r>
              <a:rPr lang="en-US" altLang="zh-CN" sz="1050" dirty="0">
                <a:solidFill>
                  <a:srgbClr val="006600"/>
                </a:solidFill>
              </a:rPr>
              <a:t>Apache </a:t>
            </a:r>
            <a:r>
              <a:rPr lang="en-US" altLang="zh-CN" sz="1050" dirty="0" smtClean="0">
                <a:solidFill>
                  <a:srgbClr val="006600"/>
                </a:solidFill>
              </a:rPr>
              <a:t>Tomcat/8.5.11</a:t>
            </a:r>
          </a:p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Initializing Spring embedded WebApplicationContext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87624" y="2819823"/>
            <a:ext cx="1440160" cy="100811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加载</a:t>
            </a:r>
            <a:r>
              <a:rPr lang="en-US" altLang="zh-CN" sz="1200" dirty="0" smtClean="0"/>
              <a:t>web.xml</a:t>
            </a:r>
          </a:p>
          <a:p>
            <a:pPr algn="ctr"/>
            <a:r>
              <a:rPr lang="zh-CN" altLang="en-US" sz="1200" dirty="0"/>
              <a:t>解析标签、按顺序</a:t>
            </a:r>
            <a:r>
              <a:rPr lang="zh-CN" altLang="en-US" sz="1200" dirty="0" smtClean="0"/>
              <a:t>实例化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4099814" y="4269217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tomcat</a:t>
            </a:r>
            <a:r>
              <a:rPr lang="zh-CN" altLang="en-US" sz="1200" dirty="0" smtClean="0"/>
              <a:t>启动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40823" y="4772719"/>
            <a:ext cx="2232248" cy="25391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Tomcat started on port(s): 8080 (http)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3808" y="3223870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b="1" dirty="0"/>
              <a:t>ContextLoaderListener</a:t>
            </a:r>
            <a:endParaRPr lang="zh-CN" altLang="en-US" sz="105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43808" y="2906339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/>
              <a:t>WebAppRootListener</a:t>
            </a:r>
            <a:endParaRPr lang="zh-CN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2843808" y="2588808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/>
              <a:t>CharacterEncodingFilter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843808" y="3541401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b="1" dirty="0" smtClean="0"/>
              <a:t>DispatcherServlet</a:t>
            </a:r>
            <a:endParaRPr lang="zh-CN" altLang="en-US" sz="1050" b="1" dirty="0"/>
          </a:p>
        </p:txBody>
      </p:sp>
      <p:sp>
        <p:nvSpPr>
          <p:cNvPr id="7" name="矩形 6"/>
          <p:cNvSpPr/>
          <p:nvPr/>
        </p:nvSpPr>
        <p:spPr>
          <a:xfrm>
            <a:off x="4446873" y="2886204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获得物理路径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27984" y="2596632"/>
            <a:ext cx="8579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编码过滤器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43808" y="3858933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 smtClean="0"/>
              <a:t>Spring</a:t>
            </a:r>
            <a:r>
              <a:rPr lang="zh-CN" altLang="en-US" sz="1050" dirty="0" smtClean="0"/>
              <a:t>嵌入的</a:t>
            </a:r>
            <a:r>
              <a:rPr lang="en-US" altLang="zh-CN" sz="1050" dirty="0" smtClean="0"/>
              <a:t>Hibernate</a:t>
            </a:r>
            <a:endParaRPr lang="zh-CN" altLang="en-US" sz="1050" dirty="0"/>
          </a:p>
        </p:txBody>
      </p:sp>
      <p:sp>
        <p:nvSpPr>
          <p:cNvPr id="26" name="左大括号 25"/>
          <p:cNvSpPr/>
          <p:nvPr/>
        </p:nvSpPr>
        <p:spPr>
          <a:xfrm>
            <a:off x="2640509" y="2594744"/>
            <a:ext cx="144016" cy="1512168"/>
          </a:xfrm>
          <a:prstGeom prst="leftBrace">
            <a:avLst>
              <a:gd name="adj1" fmla="val 899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07604" y="4269217"/>
            <a:ext cx="180020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解析</a:t>
            </a:r>
            <a:r>
              <a:rPr lang="en-US" altLang="zh-CN" sz="1200" dirty="0" smtClean="0"/>
              <a:t>application.properties</a:t>
            </a:r>
            <a:endParaRPr lang="zh-CN" altLang="en-US" sz="1200" dirty="0"/>
          </a:p>
        </p:txBody>
      </p:sp>
      <p:cxnSp>
        <p:nvCxnSpPr>
          <p:cNvPr id="30" name="直接箭头连接符 29"/>
          <p:cNvCxnSpPr>
            <a:stCxn id="4" idx="2"/>
            <a:endCxn id="9" idx="0"/>
          </p:cNvCxnSpPr>
          <p:nvPr/>
        </p:nvCxnSpPr>
        <p:spPr>
          <a:xfrm>
            <a:off x="1907704" y="771550"/>
            <a:ext cx="0" cy="319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2"/>
            <a:endCxn id="8" idx="0"/>
          </p:cNvCxnSpPr>
          <p:nvPr/>
        </p:nvCxnSpPr>
        <p:spPr>
          <a:xfrm>
            <a:off x="1907704" y="1523209"/>
            <a:ext cx="0" cy="328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2"/>
            <a:endCxn id="12" idx="0"/>
          </p:cNvCxnSpPr>
          <p:nvPr/>
        </p:nvCxnSpPr>
        <p:spPr>
          <a:xfrm>
            <a:off x="1907704" y="2283718"/>
            <a:ext cx="0" cy="53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2"/>
            <a:endCxn id="31" idx="0"/>
          </p:cNvCxnSpPr>
          <p:nvPr/>
        </p:nvCxnSpPr>
        <p:spPr>
          <a:xfrm>
            <a:off x="1907704" y="3827935"/>
            <a:ext cx="0" cy="441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3"/>
            <a:endCxn id="14" idx="1"/>
          </p:cNvCxnSpPr>
          <p:nvPr/>
        </p:nvCxnSpPr>
        <p:spPr>
          <a:xfrm>
            <a:off x="2807804" y="4485241"/>
            <a:ext cx="1292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96844" y="4759832"/>
            <a:ext cx="18362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配置之后才能运行</a:t>
            </a:r>
            <a:r>
              <a:rPr lang="en-US" altLang="zh-CN" sz="1050" dirty="0" smtClean="0">
                <a:solidFill>
                  <a:srgbClr val="0070C0"/>
                </a:solidFill>
              </a:rPr>
              <a:t>controller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45" name="左大括号 44"/>
          <p:cNvSpPr/>
          <p:nvPr/>
        </p:nvSpPr>
        <p:spPr>
          <a:xfrm>
            <a:off x="683568" y="1687439"/>
            <a:ext cx="261642" cy="2298452"/>
          </a:xfrm>
          <a:prstGeom prst="leftBrace">
            <a:avLst>
              <a:gd name="adj1" fmla="val 1215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-390726" y="2614989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Spring Boot</a:t>
            </a:r>
            <a:r>
              <a:rPr lang="zh-CN" altLang="en-US" dirty="0" smtClean="0">
                <a:solidFill>
                  <a:srgbClr val="006600"/>
                </a:solidFill>
              </a:rPr>
              <a:t>封装</a:t>
            </a:r>
            <a:endParaRPr lang="zh-CN" altLang="en-US" dirty="0"/>
          </a:p>
        </p:txBody>
      </p:sp>
      <p:cxnSp>
        <p:nvCxnSpPr>
          <p:cNvPr id="6" name="直接连接符 5"/>
          <p:cNvCxnSpPr>
            <a:stCxn id="18" idx="3"/>
          </p:cNvCxnSpPr>
          <p:nvPr/>
        </p:nvCxnSpPr>
        <p:spPr>
          <a:xfrm>
            <a:off x="4406928" y="3350828"/>
            <a:ext cx="1749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156176" y="1206253"/>
            <a:ext cx="0" cy="214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8" idx="1"/>
          </p:cNvCxnSpPr>
          <p:nvPr/>
        </p:nvCxnSpPr>
        <p:spPr>
          <a:xfrm>
            <a:off x="6156176" y="1206253"/>
            <a:ext cx="342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498252" y="195486"/>
            <a:ext cx="2106196" cy="20215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95419" y="195486"/>
            <a:ext cx="1663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WebApplicationContext</a:t>
            </a:r>
            <a:endParaRPr lang="zh-CN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732240" y="496756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DataSource</a:t>
            </a:r>
            <a:endParaRPr lang="zh-CN" alt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6732240" y="827525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DAO</a:t>
            </a:r>
            <a:endParaRPr lang="zh-CN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6723372" y="1158293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Service</a:t>
            </a:r>
            <a:endParaRPr lang="zh-CN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6732240" y="1819830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/>
              <a:t>除</a:t>
            </a:r>
            <a:r>
              <a:rPr lang="en-US" altLang="zh-CN" sz="1050" b="1" dirty="0" smtClean="0"/>
              <a:t>web</a:t>
            </a:r>
            <a:r>
              <a:rPr lang="zh-CN" altLang="en-US" sz="1050" b="1" dirty="0" smtClean="0"/>
              <a:t>层外的其他</a:t>
            </a:r>
            <a:r>
              <a:rPr lang="en-US" altLang="zh-CN" sz="1050" b="1" dirty="0" smtClean="0"/>
              <a:t>Beans</a:t>
            </a:r>
            <a:endParaRPr lang="zh-CN" alt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723372" y="1489061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...</a:t>
            </a:r>
          </a:p>
        </p:txBody>
      </p:sp>
      <p:cxnSp>
        <p:nvCxnSpPr>
          <p:cNvPr id="63" name="直接箭头连接符 62"/>
          <p:cNvCxnSpPr>
            <a:stCxn id="21" idx="3"/>
          </p:cNvCxnSpPr>
          <p:nvPr/>
        </p:nvCxnSpPr>
        <p:spPr>
          <a:xfrm flipV="1">
            <a:off x="4406928" y="3667842"/>
            <a:ext cx="2091324" cy="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498599" y="2596632"/>
            <a:ext cx="2105849" cy="214626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695419" y="3031362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HandlerMapping</a:t>
            </a:r>
            <a:endParaRPr lang="zh-CN" alt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6695419" y="3362131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HandlerAdapter</a:t>
            </a:r>
            <a:endParaRPr lang="zh-CN" alt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6686551" y="3692899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ViewResolver</a:t>
            </a:r>
            <a:endParaRPr lang="zh-CN" alt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6695419" y="4354436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 smtClean="0"/>
              <a:t>Web</a:t>
            </a:r>
            <a:r>
              <a:rPr lang="zh-CN" altLang="en-US" sz="1050" b="1" dirty="0" smtClean="0"/>
              <a:t>层组件</a:t>
            </a:r>
            <a:endParaRPr lang="zh-CN" altLang="en-US" sz="105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686551" y="4023667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...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86551" y="2715766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Controller</a:t>
            </a:r>
            <a:endParaRPr lang="zh-CN" altLang="en-US" sz="1050" dirty="0"/>
          </a:p>
        </p:txBody>
      </p:sp>
      <p:sp>
        <p:nvSpPr>
          <p:cNvPr id="74" name="下箭头 73"/>
          <p:cNvSpPr/>
          <p:nvPr/>
        </p:nvSpPr>
        <p:spPr>
          <a:xfrm rot="10800000">
            <a:off x="7403516" y="2217020"/>
            <a:ext cx="247594" cy="371788"/>
          </a:xfrm>
          <a:prstGeom prst="downArrow">
            <a:avLst>
              <a:gd name="adj1" fmla="val 50000"/>
              <a:gd name="adj2" fmla="val 5440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685795" y="2254374"/>
            <a:ext cx="558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继承</a:t>
            </a:r>
            <a:endParaRPr lang="zh-CN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451847" y="1128449"/>
              <a:ext cx="5486760" cy="377712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487" y="1119089"/>
                <a:ext cx="5505480" cy="37958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/>
          <p:cNvSpPr txBox="1"/>
          <p:nvPr/>
        </p:nvSpPr>
        <p:spPr>
          <a:xfrm>
            <a:off x="-26725" y="157575"/>
            <a:ext cx="1818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What if without springboot</a:t>
            </a:r>
            <a:r>
              <a:rPr lang="zh-CN" alt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？</a:t>
            </a:r>
            <a:endParaRPr lang="zh-CN" altLang="en-US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0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945210" y="1687439"/>
            <a:ext cx="1836204" cy="2277978"/>
          </a:xfrm>
          <a:prstGeom prst="rect">
            <a:avLst/>
          </a:prstGeom>
          <a:solidFill>
            <a:srgbClr val="CAE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29270" y="-11702"/>
            <a:ext cx="215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Java</a:t>
            </a:r>
            <a:r>
              <a:rPr lang="zh-CN" altLang="en-US" sz="1600" dirty="0" smtClean="0"/>
              <a:t>项目的启动过程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187624" y="339502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启动</a:t>
            </a:r>
            <a:r>
              <a:rPr lang="en-US" altLang="zh-CN" sz="1200" dirty="0"/>
              <a:t>JVM</a:t>
            </a:r>
            <a:r>
              <a:rPr lang="zh-CN" altLang="en-US" sz="1200" dirty="0"/>
              <a:t>进程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808" y="428568"/>
            <a:ext cx="3168352" cy="25391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6600"/>
                </a:solidFill>
              </a:rPr>
              <a:t>Starting </a:t>
            </a:r>
            <a:r>
              <a:rPr lang="en-US" altLang="zh-CN" sz="1050" dirty="0" smtClean="0">
                <a:solidFill>
                  <a:srgbClr val="006600"/>
                </a:solidFill>
              </a:rPr>
              <a:t>xxxApplication </a:t>
            </a:r>
            <a:r>
              <a:rPr lang="en-US" altLang="zh-CN" sz="1050" dirty="0">
                <a:solidFill>
                  <a:srgbClr val="006600"/>
                </a:solidFill>
              </a:rPr>
              <a:t>on </a:t>
            </a:r>
            <a:r>
              <a:rPr lang="en-US" altLang="zh-CN" sz="1050" dirty="0" smtClean="0">
                <a:solidFill>
                  <a:srgbClr val="006600"/>
                </a:solidFill>
              </a:rPr>
              <a:t>PC-xxx </a:t>
            </a:r>
            <a:r>
              <a:rPr lang="en-US" altLang="zh-CN" sz="1050" dirty="0">
                <a:solidFill>
                  <a:srgbClr val="006600"/>
                </a:solidFill>
              </a:rPr>
              <a:t>with PID 3256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1851670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启动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容器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(tomcat</a:t>
            </a:r>
            <a:r>
              <a:rPr lang="zh-CN" altLang="en-US" sz="1200" dirty="0" smtClean="0"/>
              <a:t>服务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187624" y="1091161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生成</a:t>
            </a:r>
            <a:r>
              <a:rPr lang="en-US" altLang="zh-CN" sz="1200" dirty="0" smtClean="0"/>
              <a:t>spring </a:t>
            </a:r>
            <a:r>
              <a:rPr lang="zh-CN" altLang="en-US" sz="1200" dirty="0" smtClean="0"/>
              <a:t>上下文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43808" y="1110441"/>
            <a:ext cx="3187717" cy="415498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Refreshing org.springframework.boot.context.embedded.AnnotationConfigEmbeddedWebApplicationContext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1779153"/>
            <a:ext cx="3168352" cy="57708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Starting service </a:t>
            </a:r>
            <a:r>
              <a:rPr lang="en-US" altLang="zh-CN" sz="1050" dirty="0" smtClean="0">
                <a:solidFill>
                  <a:srgbClr val="006600"/>
                </a:solidFill>
              </a:rPr>
              <a:t>Tomcat</a:t>
            </a:r>
          </a:p>
          <a:p>
            <a:pPr latinLnBrk="1"/>
            <a:r>
              <a:rPr lang="en-US" altLang="zh-CN" sz="1050" dirty="0" smtClean="0">
                <a:solidFill>
                  <a:srgbClr val="006600"/>
                </a:solidFill>
              </a:rPr>
              <a:t>Starting Servlet Engine: </a:t>
            </a:r>
            <a:r>
              <a:rPr lang="en-US" altLang="zh-CN" sz="1050" dirty="0">
                <a:solidFill>
                  <a:srgbClr val="006600"/>
                </a:solidFill>
              </a:rPr>
              <a:t>Apache </a:t>
            </a:r>
            <a:r>
              <a:rPr lang="en-US" altLang="zh-CN" sz="1050" dirty="0" smtClean="0">
                <a:solidFill>
                  <a:srgbClr val="006600"/>
                </a:solidFill>
              </a:rPr>
              <a:t>Tomcat/8.5.11</a:t>
            </a:r>
          </a:p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Initializing Spring embedded WebApplicationContext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87624" y="2819823"/>
            <a:ext cx="1440160" cy="100811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加载</a:t>
            </a:r>
            <a:r>
              <a:rPr lang="en-US" altLang="zh-CN" sz="1200" dirty="0" smtClean="0"/>
              <a:t>web.xml</a:t>
            </a:r>
          </a:p>
          <a:p>
            <a:pPr algn="ctr"/>
            <a:r>
              <a:rPr lang="zh-CN" altLang="en-US" sz="1200" dirty="0"/>
              <a:t>解析标签、按顺序</a:t>
            </a:r>
            <a:r>
              <a:rPr lang="zh-CN" altLang="en-US" sz="1200" dirty="0" smtClean="0"/>
              <a:t>实例化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1143232" y="4299942"/>
            <a:ext cx="1440160" cy="43204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tomcat</a:t>
            </a:r>
            <a:r>
              <a:rPr lang="zh-CN" altLang="en-US" sz="1200" dirty="0" smtClean="0"/>
              <a:t>启动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12517" y="4389008"/>
            <a:ext cx="2232248" cy="25391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>
                <a:solidFill>
                  <a:srgbClr val="006600"/>
                </a:solidFill>
              </a:rPr>
              <a:t>Tomcat started on port(s): 8080 (http)</a:t>
            </a:r>
            <a:endParaRPr lang="zh-CN" altLang="en-US" sz="1050" dirty="0">
              <a:solidFill>
                <a:srgbClr val="00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3808" y="3223870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b="1" dirty="0"/>
              <a:t>ContextLoaderListener</a:t>
            </a:r>
            <a:endParaRPr lang="zh-CN" altLang="en-US" sz="105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43808" y="2906339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/>
              <a:t>WebAppRootListener</a:t>
            </a:r>
            <a:endParaRPr lang="zh-CN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2843808" y="2588808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/>
              <a:t>CharacterEncodingFilter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2843808" y="3541401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b="1" dirty="0" smtClean="0"/>
              <a:t>DispatcherServlet</a:t>
            </a:r>
            <a:endParaRPr lang="zh-CN" altLang="en-US" sz="1050" b="1" dirty="0"/>
          </a:p>
        </p:txBody>
      </p:sp>
      <p:sp>
        <p:nvSpPr>
          <p:cNvPr id="7" name="矩形 6"/>
          <p:cNvSpPr/>
          <p:nvPr/>
        </p:nvSpPr>
        <p:spPr>
          <a:xfrm>
            <a:off x="4446873" y="2886204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获得物理路径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27984" y="2596632"/>
            <a:ext cx="8579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编码过滤器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43808" y="3858933"/>
            <a:ext cx="1563120" cy="253916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050" dirty="0" smtClean="0"/>
              <a:t>Spring</a:t>
            </a:r>
            <a:r>
              <a:rPr lang="zh-CN" altLang="en-US" sz="1050" dirty="0" smtClean="0"/>
              <a:t>嵌入的</a:t>
            </a:r>
            <a:r>
              <a:rPr lang="en-US" altLang="zh-CN" sz="1050" dirty="0" smtClean="0"/>
              <a:t>Hibernate</a:t>
            </a:r>
            <a:endParaRPr lang="zh-CN" altLang="en-US" sz="1050" dirty="0"/>
          </a:p>
        </p:txBody>
      </p:sp>
      <p:sp>
        <p:nvSpPr>
          <p:cNvPr id="26" name="左大括号 25"/>
          <p:cNvSpPr/>
          <p:nvPr/>
        </p:nvSpPr>
        <p:spPr>
          <a:xfrm>
            <a:off x="2640509" y="2594744"/>
            <a:ext cx="144016" cy="1512168"/>
          </a:xfrm>
          <a:prstGeom prst="leftBrace">
            <a:avLst>
              <a:gd name="adj1" fmla="val 899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519154" y="3276912"/>
            <a:ext cx="1866872" cy="432048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/>
              <a:t>解析</a:t>
            </a:r>
            <a:r>
              <a:rPr lang="en-US" altLang="zh-CN" sz="1200" dirty="0" smtClean="0"/>
              <a:t>application.properties</a:t>
            </a:r>
            <a:endParaRPr lang="zh-CN" altLang="en-US" sz="1200" dirty="0"/>
          </a:p>
        </p:txBody>
      </p:sp>
      <p:cxnSp>
        <p:nvCxnSpPr>
          <p:cNvPr id="30" name="直接箭头连接符 29"/>
          <p:cNvCxnSpPr>
            <a:stCxn id="4" idx="2"/>
            <a:endCxn id="9" idx="0"/>
          </p:cNvCxnSpPr>
          <p:nvPr/>
        </p:nvCxnSpPr>
        <p:spPr>
          <a:xfrm>
            <a:off x="1907704" y="771550"/>
            <a:ext cx="0" cy="319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2"/>
            <a:endCxn id="8" idx="0"/>
          </p:cNvCxnSpPr>
          <p:nvPr/>
        </p:nvCxnSpPr>
        <p:spPr>
          <a:xfrm>
            <a:off x="1907704" y="1523209"/>
            <a:ext cx="0" cy="328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2"/>
            <a:endCxn id="12" idx="0"/>
          </p:cNvCxnSpPr>
          <p:nvPr/>
        </p:nvCxnSpPr>
        <p:spPr>
          <a:xfrm>
            <a:off x="1907704" y="2283718"/>
            <a:ext cx="0" cy="53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96844" y="4759832"/>
            <a:ext cx="18362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 smtClean="0">
                <a:solidFill>
                  <a:srgbClr val="0070C0"/>
                </a:solidFill>
              </a:rPr>
              <a:t>配置之后才能运行</a:t>
            </a:r>
            <a:r>
              <a:rPr lang="en-US" altLang="zh-CN" sz="1050" dirty="0" smtClean="0">
                <a:solidFill>
                  <a:srgbClr val="0070C0"/>
                </a:solidFill>
              </a:rPr>
              <a:t>controller</a:t>
            </a:r>
            <a:endParaRPr lang="zh-CN" altLang="en-US" sz="1050" dirty="0">
              <a:solidFill>
                <a:srgbClr val="0070C0"/>
              </a:solidFill>
            </a:endParaRPr>
          </a:p>
        </p:txBody>
      </p:sp>
      <p:sp>
        <p:nvSpPr>
          <p:cNvPr id="45" name="左大括号 44"/>
          <p:cNvSpPr/>
          <p:nvPr/>
        </p:nvSpPr>
        <p:spPr>
          <a:xfrm>
            <a:off x="683568" y="1687439"/>
            <a:ext cx="261642" cy="2298452"/>
          </a:xfrm>
          <a:prstGeom prst="leftBrace">
            <a:avLst>
              <a:gd name="adj1" fmla="val 1215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-390726" y="2614989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Spring Boot</a:t>
            </a:r>
            <a:r>
              <a:rPr lang="zh-CN" altLang="en-US" dirty="0" smtClean="0">
                <a:solidFill>
                  <a:srgbClr val="006600"/>
                </a:solidFill>
              </a:rPr>
              <a:t>封装</a:t>
            </a:r>
            <a:endParaRPr lang="zh-CN" altLang="en-US" dirty="0"/>
          </a:p>
        </p:txBody>
      </p:sp>
      <p:cxnSp>
        <p:nvCxnSpPr>
          <p:cNvPr id="6" name="直接连接符 5"/>
          <p:cNvCxnSpPr>
            <a:stCxn id="18" idx="3"/>
          </p:cNvCxnSpPr>
          <p:nvPr/>
        </p:nvCxnSpPr>
        <p:spPr>
          <a:xfrm>
            <a:off x="4406928" y="3350828"/>
            <a:ext cx="1749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156176" y="1206253"/>
            <a:ext cx="0" cy="214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8" idx="1"/>
          </p:cNvCxnSpPr>
          <p:nvPr/>
        </p:nvCxnSpPr>
        <p:spPr>
          <a:xfrm>
            <a:off x="6156176" y="1206253"/>
            <a:ext cx="342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498252" y="195486"/>
            <a:ext cx="2106196" cy="20215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95419" y="195486"/>
            <a:ext cx="1663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WebApplicationContext</a:t>
            </a:r>
            <a:endParaRPr lang="zh-CN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732240" y="496756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DataSource</a:t>
            </a:r>
            <a:endParaRPr lang="zh-CN" alt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6732240" y="827525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DAO</a:t>
            </a:r>
            <a:endParaRPr lang="zh-CN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6723372" y="1158293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Service</a:t>
            </a:r>
            <a:endParaRPr lang="zh-CN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6732240" y="1819830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/>
              <a:t>除</a:t>
            </a:r>
            <a:r>
              <a:rPr lang="en-US" altLang="zh-CN" sz="1050" b="1" dirty="0" smtClean="0"/>
              <a:t>web</a:t>
            </a:r>
            <a:r>
              <a:rPr lang="zh-CN" altLang="en-US" sz="1050" b="1" dirty="0" smtClean="0"/>
              <a:t>层外的其他</a:t>
            </a:r>
            <a:r>
              <a:rPr lang="en-US" altLang="zh-CN" sz="1050" b="1" dirty="0" smtClean="0"/>
              <a:t>Beans</a:t>
            </a:r>
            <a:endParaRPr lang="zh-CN" alt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723372" y="1489061"/>
            <a:ext cx="1647316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...</a:t>
            </a:r>
          </a:p>
        </p:txBody>
      </p:sp>
      <p:cxnSp>
        <p:nvCxnSpPr>
          <p:cNvPr id="63" name="直接箭头连接符 62"/>
          <p:cNvCxnSpPr>
            <a:stCxn id="21" idx="3"/>
          </p:cNvCxnSpPr>
          <p:nvPr/>
        </p:nvCxnSpPr>
        <p:spPr>
          <a:xfrm flipV="1">
            <a:off x="4406928" y="3667842"/>
            <a:ext cx="2091324" cy="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498599" y="2596632"/>
            <a:ext cx="2105849" cy="214626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695419" y="3031362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HandlerMapping</a:t>
            </a:r>
            <a:endParaRPr lang="zh-CN" alt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6695419" y="3362131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HandlerAdapter</a:t>
            </a:r>
            <a:endParaRPr lang="zh-CN" alt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6686551" y="3692899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ViewResolver</a:t>
            </a:r>
            <a:endParaRPr lang="zh-CN" alt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6695419" y="4354436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 smtClean="0"/>
              <a:t>Web</a:t>
            </a:r>
            <a:r>
              <a:rPr lang="zh-CN" altLang="en-US" sz="1050" b="1" dirty="0" smtClean="0"/>
              <a:t>层组件</a:t>
            </a:r>
            <a:endParaRPr lang="zh-CN" altLang="en-US" sz="105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686551" y="4023667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...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86551" y="2715766"/>
            <a:ext cx="1647316" cy="2616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Controller</a:t>
            </a:r>
            <a:endParaRPr lang="zh-CN" altLang="en-US" sz="1050" dirty="0"/>
          </a:p>
        </p:txBody>
      </p:sp>
      <p:sp>
        <p:nvSpPr>
          <p:cNvPr id="74" name="下箭头 73"/>
          <p:cNvSpPr/>
          <p:nvPr/>
        </p:nvSpPr>
        <p:spPr>
          <a:xfrm rot="10800000">
            <a:off x="7403516" y="2217020"/>
            <a:ext cx="247594" cy="371788"/>
          </a:xfrm>
          <a:prstGeom prst="downArrow">
            <a:avLst>
              <a:gd name="adj1" fmla="val 50000"/>
              <a:gd name="adj2" fmla="val 5440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685795" y="2254374"/>
            <a:ext cx="558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继承</a:t>
            </a:r>
            <a:endParaRPr lang="zh-CN" altLang="en-US" sz="1200" dirty="0"/>
          </a:p>
        </p:txBody>
      </p:sp>
      <p:cxnSp>
        <p:nvCxnSpPr>
          <p:cNvPr id="28" name="直接箭头连接符 27"/>
          <p:cNvCxnSpPr>
            <a:stCxn id="44" idx="2"/>
            <a:endCxn id="14" idx="0"/>
          </p:cNvCxnSpPr>
          <p:nvPr/>
        </p:nvCxnSpPr>
        <p:spPr>
          <a:xfrm>
            <a:off x="1863312" y="3965417"/>
            <a:ext cx="0" cy="334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大括号 35"/>
          <p:cNvSpPr/>
          <p:nvPr/>
        </p:nvSpPr>
        <p:spPr>
          <a:xfrm>
            <a:off x="4427984" y="3350829"/>
            <a:ext cx="144016" cy="317013"/>
          </a:xfrm>
          <a:prstGeom prst="rightBrace">
            <a:avLst>
              <a:gd name="adj1" fmla="val 5503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9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纯纯纯雅黑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1101</Words>
  <Application>Microsoft Office PowerPoint</Application>
  <PresentationFormat>全屏显示(16:9)</PresentationFormat>
  <Paragraphs>212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郎逸聪</dc:creator>
  <cp:lastModifiedBy>AutoBVT</cp:lastModifiedBy>
  <cp:revision>78</cp:revision>
  <dcterms:created xsi:type="dcterms:W3CDTF">2017-05-06T01:19:35Z</dcterms:created>
  <dcterms:modified xsi:type="dcterms:W3CDTF">2017-07-21T10:49:20Z</dcterms:modified>
</cp:coreProperties>
</file>