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0" r:id="rId1"/>
    <p:sldMasterId id="2147483882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hsM3tOcn9p8BjsXMNdgeGsaVv6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020D0A"/>
    <a:srgbClr val="0E191C"/>
    <a:srgbClr val="1C2A2E"/>
    <a:srgbClr val="06100E"/>
    <a:srgbClr val="23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04E32-4FA3-4578-A6FF-47FC16E7DA21}">
  <a:tblStyle styleId="{48904E32-4FA3-4578-A6FF-47FC16E7D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AEED2-451A-4A65-A5D2-2A72ABF946A0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C6E06A4-BA5F-400C-BE04-73F919A05A07}">
      <dgm:prSet phldrT="[Text]" custT="1"/>
      <dgm:spPr/>
      <dgm:t>
        <a:bodyPr/>
        <a:lstStyle/>
        <a:p>
          <a:r>
            <a:rPr lang="en-CA" sz="1100" dirty="0"/>
            <a:t>Receive/ Understand Requirements</a:t>
          </a:r>
        </a:p>
      </dgm:t>
    </dgm:pt>
    <dgm:pt modelId="{8FA5F1AD-4207-4801-A0CD-FA408D16E6EC}" type="parTrans" cxnId="{1B0908E0-B3BC-4506-98EC-FEC30B06FF2E}">
      <dgm:prSet/>
      <dgm:spPr/>
      <dgm:t>
        <a:bodyPr/>
        <a:lstStyle/>
        <a:p>
          <a:endParaRPr lang="en-CA"/>
        </a:p>
      </dgm:t>
    </dgm:pt>
    <dgm:pt modelId="{E97A3725-9485-4D2A-8FCB-8EB8CEB8E588}" type="sibTrans" cxnId="{1B0908E0-B3BC-4506-98EC-FEC30B06FF2E}">
      <dgm:prSet/>
      <dgm:spPr/>
      <dgm:t>
        <a:bodyPr/>
        <a:lstStyle/>
        <a:p>
          <a:endParaRPr lang="en-CA"/>
        </a:p>
      </dgm:t>
    </dgm:pt>
    <dgm:pt modelId="{22CAEF24-7D31-43D9-AB89-07439A879486}">
      <dgm:prSet phldrT="[Text]" custT="1"/>
      <dgm:spPr/>
      <dgm:t>
        <a:bodyPr/>
        <a:lstStyle/>
        <a:p>
          <a:r>
            <a:rPr lang="en-CA" sz="1100" dirty="0"/>
            <a:t>Current State Assessment</a:t>
          </a:r>
        </a:p>
      </dgm:t>
    </dgm:pt>
    <dgm:pt modelId="{8008E975-088D-4F05-9FD5-A5D0ADA4E78C}" type="parTrans" cxnId="{48DA6836-5269-46B7-A850-0F4900BBCBC9}">
      <dgm:prSet/>
      <dgm:spPr/>
      <dgm:t>
        <a:bodyPr/>
        <a:lstStyle/>
        <a:p>
          <a:endParaRPr lang="en-CA"/>
        </a:p>
      </dgm:t>
    </dgm:pt>
    <dgm:pt modelId="{53C6797B-0AB0-478B-8B8C-5C2FBEB99CC0}" type="sibTrans" cxnId="{48DA6836-5269-46B7-A850-0F4900BBCBC9}">
      <dgm:prSet/>
      <dgm:spPr/>
      <dgm:t>
        <a:bodyPr/>
        <a:lstStyle/>
        <a:p>
          <a:endParaRPr lang="en-CA"/>
        </a:p>
      </dgm:t>
    </dgm:pt>
    <dgm:pt modelId="{3603D305-64F7-465D-9EF5-C42763F71E3A}">
      <dgm:prSet phldrT="[Text]" custT="1"/>
      <dgm:spPr/>
      <dgm:t>
        <a:bodyPr/>
        <a:lstStyle/>
        <a:p>
          <a:r>
            <a:rPr lang="en-CA" sz="1100" dirty="0"/>
            <a:t>Implementation Planning</a:t>
          </a:r>
        </a:p>
      </dgm:t>
    </dgm:pt>
    <dgm:pt modelId="{74132786-138E-4212-8B11-DB269CF4B402}" type="parTrans" cxnId="{28ADDEBD-911E-4B31-9FDF-CFC8F4B296E2}">
      <dgm:prSet/>
      <dgm:spPr/>
      <dgm:t>
        <a:bodyPr/>
        <a:lstStyle/>
        <a:p>
          <a:endParaRPr lang="en-CA"/>
        </a:p>
      </dgm:t>
    </dgm:pt>
    <dgm:pt modelId="{77A64D9E-75D9-448B-B5EC-ECDA3823EFCF}" type="sibTrans" cxnId="{28ADDEBD-911E-4B31-9FDF-CFC8F4B296E2}">
      <dgm:prSet/>
      <dgm:spPr/>
      <dgm:t>
        <a:bodyPr/>
        <a:lstStyle/>
        <a:p>
          <a:endParaRPr lang="en-CA"/>
        </a:p>
      </dgm:t>
    </dgm:pt>
    <dgm:pt modelId="{313F5CE8-E30E-43C3-96A6-7A7048BC69F0}">
      <dgm:prSet custT="1"/>
      <dgm:spPr/>
      <dgm:t>
        <a:bodyPr/>
        <a:lstStyle/>
        <a:p>
          <a:r>
            <a:rPr lang="en-CA" sz="1100" dirty="0"/>
            <a:t>Find Datasets</a:t>
          </a:r>
        </a:p>
      </dgm:t>
    </dgm:pt>
    <dgm:pt modelId="{98724B53-69C4-4273-9F27-C33239C71CD9}" type="parTrans" cxnId="{409F60BB-EEC2-4A1E-8C19-73ABA53FA154}">
      <dgm:prSet/>
      <dgm:spPr/>
      <dgm:t>
        <a:bodyPr/>
        <a:lstStyle/>
        <a:p>
          <a:endParaRPr lang="en-CA"/>
        </a:p>
      </dgm:t>
    </dgm:pt>
    <dgm:pt modelId="{FAFC787F-28B4-4E48-A8ED-ECEAAFD1C978}" type="sibTrans" cxnId="{409F60BB-EEC2-4A1E-8C19-73ABA53FA154}">
      <dgm:prSet/>
      <dgm:spPr/>
      <dgm:t>
        <a:bodyPr/>
        <a:lstStyle/>
        <a:p>
          <a:endParaRPr lang="en-CA"/>
        </a:p>
      </dgm:t>
    </dgm:pt>
    <dgm:pt modelId="{31F6D3F0-9056-4838-B775-F44FE7C29A77}">
      <dgm:prSet custT="1"/>
      <dgm:spPr/>
      <dgm:t>
        <a:bodyPr/>
        <a:lstStyle/>
        <a:p>
          <a:r>
            <a:rPr lang="en-CA" sz="1100" dirty="0"/>
            <a:t>Target Model</a:t>
          </a:r>
        </a:p>
      </dgm:t>
    </dgm:pt>
    <dgm:pt modelId="{8944D3AD-4452-4A8F-BD46-0E91E91C0235}" type="parTrans" cxnId="{82A425CF-D6E8-4AFD-ADD4-FE7F39ED10D8}">
      <dgm:prSet/>
      <dgm:spPr/>
      <dgm:t>
        <a:bodyPr/>
        <a:lstStyle/>
        <a:p>
          <a:endParaRPr lang="en-CA"/>
        </a:p>
      </dgm:t>
    </dgm:pt>
    <dgm:pt modelId="{613324DB-338B-4021-86C5-FAD2D5D0FF82}" type="sibTrans" cxnId="{82A425CF-D6E8-4AFD-ADD4-FE7F39ED10D8}">
      <dgm:prSet/>
      <dgm:spPr/>
      <dgm:t>
        <a:bodyPr/>
        <a:lstStyle/>
        <a:p>
          <a:endParaRPr lang="en-CA"/>
        </a:p>
      </dgm:t>
    </dgm:pt>
    <dgm:pt modelId="{FCD47F20-7474-4A41-A1BE-982DDC8CEC19}">
      <dgm:prSet custT="1"/>
      <dgm:spPr/>
      <dgm:t>
        <a:bodyPr/>
        <a:lstStyle/>
        <a:p>
          <a:r>
            <a:rPr lang="en-CA" sz="1100" dirty="0"/>
            <a:t>Recommend-</a:t>
          </a:r>
          <a:r>
            <a:rPr lang="en-CA" sz="1100" dirty="0" err="1"/>
            <a:t>ations</a:t>
          </a:r>
          <a:endParaRPr lang="en-CA" sz="1100" dirty="0"/>
        </a:p>
      </dgm:t>
    </dgm:pt>
    <dgm:pt modelId="{23B0536F-1E3D-43D1-A76C-CBA28F66CD21}" type="parTrans" cxnId="{6F50C7D9-D0F9-4CC0-9178-B44BA8467E4C}">
      <dgm:prSet/>
      <dgm:spPr/>
      <dgm:t>
        <a:bodyPr/>
        <a:lstStyle/>
        <a:p>
          <a:endParaRPr lang="en-CA"/>
        </a:p>
      </dgm:t>
    </dgm:pt>
    <dgm:pt modelId="{991E3A71-5145-4840-9147-C1677DC544F4}" type="sibTrans" cxnId="{6F50C7D9-D0F9-4CC0-9178-B44BA8467E4C}">
      <dgm:prSet/>
      <dgm:spPr/>
      <dgm:t>
        <a:bodyPr/>
        <a:lstStyle/>
        <a:p>
          <a:endParaRPr lang="en-CA"/>
        </a:p>
      </dgm:t>
    </dgm:pt>
    <dgm:pt modelId="{E03587F5-A288-4814-A863-CE8082575974}">
      <dgm:prSet custT="1"/>
      <dgm:spPr/>
      <dgm:t>
        <a:bodyPr/>
        <a:lstStyle/>
        <a:p>
          <a:r>
            <a:rPr lang="en-CA" sz="1100" dirty="0"/>
            <a:t>Roadmap</a:t>
          </a:r>
        </a:p>
      </dgm:t>
    </dgm:pt>
    <dgm:pt modelId="{C416F1A4-986A-4151-8AE6-D0D8E88258ED}" type="parTrans" cxnId="{F1CA83A3-7740-498C-B8D6-1C3AEF2C518C}">
      <dgm:prSet/>
      <dgm:spPr/>
      <dgm:t>
        <a:bodyPr/>
        <a:lstStyle/>
        <a:p>
          <a:endParaRPr lang="en-CA"/>
        </a:p>
      </dgm:t>
    </dgm:pt>
    <dgm:pt modelId="{A5812FB1-38AC-4638-B773-42DAE45B2367}" type="sibTrans" cxnId="{F1CA83A3-7740-498C-B8D6-1C3AEF2C518C}">
      <dgm:prSet/>
      <dgm:spPr/>
      <dgm:t>
        <a:bodyPr/>
        <a:lstStyle/>
        <a:p>
          <a:endParaRPr lang="en-CA"/>
        </a:p>
      </dgm:t>
    </dgm:pt>
    <dgm:pt modelId="{A239FA36-938F-41CA-8C33-5FEF33FE5ACC}">
      <dgm:prSet custT="1"/>
      <dgm:spPr/>
      <dgm:t>
        <a:bodyPr/>
        <a:lstStyle/>
        <a:p>
          <a:r>
            <a:rPr lang="en-CA" sz="1100" dirty="0"/>
            <a:t>Extract, Transform, Load</a:t>
          </a:r>
        </a:p>
      </dgm:t>
    </dgm:pt>
    <dgm:pt modelId="{8772A499-BB9D-4E77-BD92-5625CE566238}" type="parTrans" cxnId="{255ACE77-8B86-4481-88CA-1D2CB61B87C9}">
      <dgm:prSet/>
      <dgm:spPr/>
      <dgm:t>
        <a:bodyPr/>
        <a:lstStyle/>
        <a:p>
          <a:endParaRPr lang="en-CA"/>
        </a:p>
      </dgm:t>
    </dgm:pt>
    <dgm:pt modelId="{5D4D2679-8407-4A1C-B1EE-19FD04A213C8}" type="sibTrans" cxnId="{255ACE77-8B86-4481-88CA-1D2CB61B87C9}">
      <dgm:prSet/>
      <dgm:spPr/>
      <dgm:t>
        <a:bodyPr/>
        <a:lstStyle/>
        <a:p>
          <a:endParaRPr lang="en-CA"/>
        </a:p>
      </dgm:t>
    </dgm:pt>
    <dgm:pt modelId="{7E122206-7FD7-486F-B25C-E46D5078527D}">
      <dgm:prSet custT="1"/>
      <dgm:spPr/>
      <dgm:t>
        <a:bodyPr/>
        <a:lstStyle/>
        <a:p>
          <a:r>
            <a:rPr lang="en-CA" sz="1100" dirty="0"/>
            <a:t>Evaluate/ Review</a:t>
          </a:r>
        </a:p>
      </dgm:t>
    </dgm:pt>
    <dgm:pt modelId="{14B3BCB8-B2C0-4FDF-8E7A-1BC522E7CC4F}" type="parTrans" cxnId="{AA0103A6-5023-46B3-BBBD-0D6F4D0644F7}">
      <dgm:prSet/>
      <dgm:spPr/>
      <dgm:t>
        <a:bodyPr/>
        <a:lstStyle/>
        <a:p>
          <a:endParaRPr lang="en-CA"/>
        </a:p>
      </dgm:t>
    </dgm:pt>
    <dgm:pt modelId="{A84DD252-F57D-4C4D-A857-16045FEEABEB}" type="sibTrans" cxnId="{AA0103A6-5023-46B3-BBBD-0D6F4D0644F7}">
      <dgm:prSet/>
      <dgm:spPr/>
      <dgm:t>
        <a:bodyPr/>
        <a:lstStyle/>
        <a:p>
          <a:endParaRPr lang="en-CA"/>
        </a:p>
      </dgm:t>
    </dgm:pt>
    <dgm:pt modelId="{C09AB779-6200-48F4-A66C-4139370E8BB1}" type="pres">
      <dgm:prSet presAssocID="{128AEED2-451A-4A65-A5D2-2A72ABF946A0}" presName="CompostProcess" presStyleCnt="0">
        <dgm:presLayoutVars>
          <dgm:dir/>
          <dgm:resizeHandles val="exact"/>
        </dgm:presLayoutVars>
      </dgm:prSet>
      <dgm:spPr/>
    </dgm:pt>
    <dgm:pt modelId="{92136CE8-9FC5-46D6-B149-A14540B6300C}" type="pres">
      <dgm:prSet presAssocID="{128AEED2-451A-4A65-A5D2-2A72ABF946A0}" presName="arrow" presStyleLbl="bgShp" presStyleIdx="0" presStyleCnt="1"/>
      <dgm:spPr/>
    </dgm:pt>
    <dgm:pt modelId="{33BD9C77-997D-414E-8600-F3E7778B98DA}" type="pres">
      <dgm:prSet presAssocID="{128AEED2-451A-4A65-A5D2-2A72ABF946A0}" presName="linearProcess" presStyleCnt="0"/>
      <dgm:spPr/>
    </dgm:pt>
    <dgm:pt modelId="{0F709ABE-8B08-4529-B655-FFE1A0A249C3}" type="pres">
      <dgm:prSet presAssocID="{FC6E06A4-BA5F-400C-BE04-73F919A05A07}" presName="textNode" presStyleLbl="node1" presStyleIdx="0" presStyleCnt="9">
        <dgm:presLayoutVars>
          <dgm:bulletEnabled val="1"/>
        </dgm:presLayoutVars>
      </dgm:prSet>
      <dgm:spPr/>
    </dgm:pt>
    <dgm:pt modelId="{4537D8DC-FD14-408D-9DED-48D94FC3CE0B}" type="pres">
      <dgm:prSet presAssocID="{E97A3725-9485-4D2A-8FCB-8EB8CEB8E588}" presName="sibTrans" presStyleCnt="0"/>
      <dgm:spPr/>
    </dgm:pt>
    <dgm:pt modelId="{D8F5D461-78CD-468B-B821-DF826327F459}" type="pres">
      <dgm:prSet presAssocID="{22CAEF24-7D31-43D9-AB89-07439A879486}" presName="textNode" presStyleLbl="node1" presStyleIdx="1" presStyleCnt="9">
        <dgm:presLayoutVars>
          <dgm:bulletEnabled val="1"/>
        </dgm:presLayoutVars>
      </dgm:prSet>
      <dgm:spPr/>
    </dgm:pt>
    <dgm:pt modelId="{70CE82E6-B1FE-4C7C-BB31-C4ED103DC506}" type="pres">
      <dgm:prSet presAssocID="{53C6797B-0AB0-478B-8B8C-5C2FBEB99CC0}" presName="sibTrans" presStyleCnt="0"/>
      <dgm:spPr/>
    </dgm:pt>
    <dgm:pt modelId="{973E0B1D-2A08-4F8E-9735-06A5CC083F11}" type="pres">
      <dgm:prSet presAssocID="{313F5CE8-E30E-43C3-96A6-7A7048BC69F0}" presName="textNode" presStyleLbl="node1" presStyleIdx="2" presStyleCnt="9">
        <dgm:presLayoutVars>
          <dgm:bulletEnabled val="1"/>
        </dgm:presLayoutVars>
      </dgm:prSet>
      <dgm:spPr/>
    </dgm:pt>
    <dgm:pt modelId="{C0574F13-76B8-4981-BDAF-5F9EFBED8CF0}" type="pres">
      <dgm:prSet presAssocID="{FAFC787F-28B4-4E48-A8ED-ECEAAFD1C978}" presName="sibTrans" presStyleCnt="0"/>
      <dgm:spPr/>
    </dgm:pt>
    <dgm:pt modelId="{D6517C73-2A69-4D6F-9DEA-58A3F0FC2792}" type="pres">
      <dgm:prSet presAssocID="{31F6D3F0-9056-4838-B775-F44FE7C29A77}" presName="textNode" presStyleLbl="node1" presStyleIdx="3" presStyleCnt="9">
        <dgm:presLayoutVars>
          <dgm:bulletEnabled val="1"/>
        </dgm:presLayoutVars>
      </dgm:prSet>
      <dgm:spPr/>
    </dgm:pt>
    <dgm:pt modelId="{D293EBFF-27CB-441D-9A45-6759170DC864}" type="pres">
      <dgm:prSet presAssocID="{613324DB-338B-4021-86C5-FAD2D5D0FF82}" presName="sibTrans" presStyleCnt="0"/>
      <dgm:spPr/>
    </dgm:pt>
    <dgm:pt modelId="{01908D4B-49E4-4CA9-8294-1DC377EE38D9}" type="pres">
      <dgm:prSet presAssocID="{A239FA36-938F-41CA-8C33-5FEF33FE5ACC}" presName="textNode" presStyleLbl="node1" presStyleIdx="4" presStyleCnt="9">
        <dgm:presLayoutVars>
          <dgm:bulletEnabled val="1"/>
        </dgm:presLayoutVars>
      </dgm:prSet>
      <dgm:spPr/>
    </dgm:pt>
    <dgm:pt modelId="{03641545-EAD1-49F3-9164-CDE5420437E3}" type="pres">
      <dgm:prSet presAssocID="{5D4D2679-8407-4A1C-B1EE-19FD04A213C8}" presName="sibTrans" presStyleCnt="0"/>
      <dgm:spPr/>
    </dgm:pt>
    <dgm:pt modelId="{FF607B31-FA08-4966-8406-20B065D7F2B4}" type="pres">
      <dgm:prSet presAssocID="{7E122206-7FD7-486F-B25C-E46D5078527D}" presName="textNode" presStyleLbl="node1" presStyleIdx="5" presStyleCnt="9">
        <dgm:presLayoutVars>
          <dgm:bulletEnabled val="1"/>
        </dgm:presLayoutVars>
      </dgm:prSet>
      <dgm:spPr/>
    </dgm:pt>
    <dgm:pt modelId="{B9DAE0BC-C51F-4AAA-A499-0C5B3DBED003}" type="pres">
      <dgm:prSet presAssocID="{A84DD252-F57D-4C4D-A857-16045FEEABEB}" presName="sibTrans" presStyleCnt="0"/>
      <dgm:spPr/>
    </dgm:pt>
    <dgm:pt modelId="{7E69D291-D579-4718-8896-0B518481DD0A}" type="pres">
      <dgm:prSet presAssocID="{FCD47F20-7474-4A41-A1BE-982DDC8CEC19}" presName="textNode" presStyleLbl="node1" presStyleIdx="6" presStyleCnt="9">
        <dgm:presLayoutVars>
          <dgm:bulletEnabled val="1"/>
        </dgm:presLayoutVars>
      </dgm:prSet>
      <dgm:spPr/>
    </dgm:pt>
    <dgm:pt modelId="{E3EA2C1B-4700-4A15-9AAB-51AEBD099F94}" type="pres">
      <dgm:prSet presAssocID="{991E3A71-5145-4840-9147-C1677DC544F4}" presName="sibTrans" presStyleCnt="0"/>
      <dgm:spPr/>
    </dgm:pt>
    <dgm:pt modelId="{3BFB620E-F4D7-4035-9AEC-FC2CF327FAA2}" type="pres">
      <dgm:prSet presAssocID="{E03587F5-A288-4814-A863-CE8082575974}" presName="textNode" presStyleLbl="node1" presStyleIdx="7" presStyleCnt="9">
        <dgm:presLayoutVars>
          <dgm:bulletEnabled val="1"/>
        </dgm:presLayoutVars>
      </dgm:prSet>
      <dgm:spPr/>
    </dgm:pt>
    <dgm:pt modelId="{5ED2C883-F39B-4516-AAC0-F782521AD58E}" type="pres">
      <dgm:prSet presAssocID="{A5812FB1-38AC-4638-B773-42DAE45B2367}" presName="sibTrans" presStyleCnt="0"/>
      <dgm:spPr/>
    </dgm:pt>
    <dgm:pt modelId="{E72C7908-8B65-4FE8-8412-20FF54060B73}" type="pres">
      <dgm:prSet presAssocID="{3603D305-64F7-465D-9EF5-C42763F71E3A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2D5DB119-1BDA-49B2-A1E9-F564B4DBC331}" type="presOf" srcId="{313F5CE8-E30E-43C3-96A6-7A7048BC69F0}" destId="{973E0B1D-2A08-4F8E-9735-06A5CC083F11}" srcOrd="0" destOrd="0" presId="urn:microsoft.com/office/officeart/2005/8/layout/hProcess9"/>
    <dgm:cxn modelId="{48DA6836-5269-46B7-A850-0F4900BBCBC9}" srcId="{128AEED2-451A-4A65-A5D2-2A72ABF946A0}" destId="{22CAEF24-7D31-43D9-AB89-07439A879486}" srcOrd="1" destOrd="0" parTransId="{8008E975-088D-4F05-9FD5-A5D0ADA4E78C}" sibTransId="{53C6797B-0AB0-478B-8B8C-5C2FBEB99CC0}"/>
    <dgm:cxn modelId="{AF53543C-66FC-4067-8DDB-36D4879C873D}" type="presOf" srcId="{128AEED2-451A-4A65-A5D2-2A72ABF946A0}" destId="{C09AB779-6200-48F4-A66C-4139370E8BB1}" srcOrd="0" destOrd="0" presId="urn:microsoft.com/office/officeart/2005/8/layout/hProcess9"/>
    <dgm:cxn modelId="{5367F23D-01E4-417D-9BA7-FBDE6A40F02D}" type="presOf" srcId="{E03587F5-A288-4814-A863-CE8082575974}" destId="{3BFB620E-F4D7-4035-9AEC-FC2CF327FAA2}" srcOrd="0" destOrd="0" presId="urn:microsoft.com/office/officeart/2005/8/layout/hProcess9"/>
    <dgm:cxn modelId="{1870473E-6C29-4333-99C4-9B2E46177FF7}" type="presOf" srcId="{3603D305-64F7-465D-9EF5-C42763F71E3A}" destId="{E72C7908-8B65-4FE8-8412-20FF54060B73}" srcOrd="0" destOrd="0" presId="urn:microsoft.com/office/officeart/2005/8/layout/hProcess9"/>
    <dgm:cxn modelId="{CB169963-8407-4A88-B113-D39D9582C942}" type="presOf" srcId="{FC6E06A4-BA5F-400C-BE04-73F919A05A07}" destId="{0F709ABE-8B08-4529-B655-FFE1A0A249C3}" srcOrd="0" destOrd="0" presId="urn:microsoft.com/office/officeart/2005/8/layout/hProcess9"/>
    <dgm:cxn modelId="{255ACE77-8B86-4481-88CA-1D2CB61B87C9}" srcId="{128AEED2-451A-4A65-A5D2-2A72ABF946A0}" destId="{A239FA36-938F-41CA-8C33-5FEF33FE5ACC}" srcOrd="4" destOrd="0" parTransId="{8772A499-BB9D-4E77-BD92-5625CE566238}" sibTransId="{5D4D2679-8407-4A1C-B1EE-19FD04A213C8}"/>
    <dgm:cxn modelId="{B5EB3F90-FA44-4EED-8E92-69C338C107ED}" type="presOf" srcId="{A239FA36-938F-41CA-8C33-5FEF33FE5ACC}" destId="{01908D4B-49E4-4CA9-8294-1DC377EE38D9}" srcOrd="0" destOrd="0" presId="urn:microsoft.com/office/officeart/2005/8/layout/hProcess9"/>
    <dgm:cxn modelId="{F7898E90-3590-4D53-8BB5-A090EBEADDC9}" type="presOf" srcId="{FCD47F20-7474-4A41-A1BE-982DDC8CEC19}" destId="{7E69D291-D579-4718-8896-0B518481DD0A}" srcOrd="0" destOrd="0" presId="urn:microsoft.com/office/officeart/2005/8/layout/hProcess9"/>
    <dgm:cxn modelId="{130DC092-8D2E-4016-A400-29045209E068}" type="presOf" srcId="{31F6D3F0-9056-4838-B775-F44FE7C29A77}" destId="{D6517C73-2A69-4D6F-9DEA-58A3F0FC2792}" srcOrd="0" destOrd="0" presId="urn:microsoft.com/office/officeart/2005/8/layout/hProcess9"/>
    <dgm:cxn modelId="{F1CA83A3-7740-498C-B8D6-1C3AEF2C518C}" srcId="{128AEED2-451A-4A65-A5D2-2A72ABF946A0}" destId="{E03587F5-A288-4814-A863-CE8082575974}" srcOrd="7" destOrd="0" parTransId="{C416F1A4-986A-4151-8AE6-D0D8E88258ED}" sibTransId="{A5812FB1-38AC-4638-B773-42DAE45B2367}"/>
    <dgm:cxn modelId="{AA0103A6-5023-46B3-BBBD-0D6F4D0644F7}" srcId="{128AEED2-451A-4A65-A5D2-2A72ABF946A0}" destId="{7E122206-7FD7-486F-B25C-E46D5078527D}" srcOrd="5" destOrd="0" parTransId="{14B3BCB8-B2C0-4FDF-8E7A-1BC522E7CC4F}" sibTransId="{A84DD252-F57D-4C4D-A857-16045FEEABEB}"/>
    <dgm:cxn modelId="{409F60BB-EEC2-4A1E-8C19-73ABA53FA154}" srcId="{128AEED2-451A-4A65-A5D2-2A72ABF946A0}" destId="{313F5CE8-E30E-43C3-96A6-7A7048BC69F0}" srcOrd="2" destOrd="0" parTransId="{98724B53-69C4-4273-9F27-C33239C71CD9}" sibTransId="{FAFC787F-28B4-4E48-A8ED-ECEAAFD1C978}"/>
    <dgm:cxn modelId="{28ADDEBD-911E-4B31-9FDF-CFC8F4B296E2}" srcId="{128AEED2-451A-4A65-A5D2-2A72ABF946A0}" destId="{3603D305-64F7-465D-9EF5-C42763F71E3A}" srcOrd="8" destOrd="0" parTransId="{74132786-138E-4212-8B11-DB269CF4B402}" sibTransId="{77A64D9E-75D9-448B-B5EC-ECDA3823EFCF}"/>
    <dgm:cxn modelId="{82A425CF-D6E8-4AFD-ADD4-FE7F39ED10D8}" srcId="{128AEED2-451A-4A65-A5D2-2A72ABF946A0}" destId="{31F6D3F0-9056-4838-B775-F44FE7C29A77}" srcOrd="3" destOrd="0" parTransId="{8944D3AD-4452-4A8F-BD46-0E91E91C0235}" sibTransId="{613324DB-338B-4021-86C5-FAD2D5D0FF82}"/>
    <dgm:cxn modelId="{76907ED1-B2CD-46FF-8AC6-5F687E8886A6}" type="presOf" srcId="{22CAEF24-7D31-43D9-AB89-07439A879486}" destId="{D8F5D461-78CD-468B-B821-DF826327F459}" srcOrd="0" destOrd="0" presId="urn:microsoft.com/office/officeart/2005/8/layout/hProcess9"/>
    <dgm:cxn modelId="{6F50C7D9-D0F9-4CC0-9178-B44BA8467E4C}" srcId="{128AEED2-451A-4A65-A5D2-2A72ABF946A0}" destId="{FCD47F20-7474-4A41-A1BE-982DDC8CEC19}" srcOrd="6" destOrd="0" parTransId="{23B0536F-1E3D-43D1-A76C-CBA28F66CD21}" sibTransId="{991E3A71-5145-4840-9147-C1677DC544F4}"/>
    <dgm:cxn modelId="{1B0908E0-B3BC-4506-98EC-FEC30B06FF2E}" srcId="{128AEED2-451A-4A65-A5D2-2A72ABF946A0}" destId="{FC6E06A4-BA5F-400C-BE04-73F919A05A07}" srcOrd="0" destOrd="0" parTransId="{8FA5F1AD-4207-4801-A0CD-FA408D16E6EC}" sibTransId="{E97A3725-9485-4D2A-8FCB-8EB8CEB8E588}"/>
    <dgm:cxn modelId="{5C1E34E3-74BB-4F0D-B4F3-8995E332BFE5}" type="presOf" srcId="{7E122206-7FD7-486F-B25C-E46D5078527D}" destId="{FF607B31-FA08-4966-8406-20B065D7F2B4}" srcOrd="0" destOrd="0" presId="urn:microsoft.com/office/officeart/2005/8/layout/hProcess9"/>
    <dgm:cxn modelId="{F9049946-20FA-49E0-AAFC-1766353466EA}" type="presParOf" srcId="{C09AB779-6200-48F4-A66C-4139370E8BB1}" destId="{92136CE8-9FC5-46D6-B149-A14540B6300C}" srcOrd="0" destOrd="0" presId="urn:microsoft.com/office/officeart/2005/8/layout/hProcess9"/>
    <dgm:cxn modelId="{69B50DB9-6879-4027-98C1-9B2BA739604E}" type="presParOf" srcId="{C09AB779-6200-48F4-A66C-4139370E8BB1}" destId="{33BD9C77-997D-414E-8600-F3E7778B98DA}" srcOrd="1" destOrd="0" presId="urn:microsoft.com/office/officeart/2005/8/layout/hProcess9"/>
    <dgm:cxn modelId="{F142A0C6-47B9-4261-B61B-40347CCDC0DE}" type="presParOf" srcId="{33BD9C77-997D-414E-8600-F3E7778B98DA}" destId="{0F709ABE-8B08-4529-B655-FFE1A0A249C3}" srcOrd="0" destOrd="0" presId="urn:microsoft.com/office/officeart/2005/8/layout/hProcess9"/>
    <dgm:cxn modelId="{FFCAA714-DC88-4DAB-8C55-BDC933C7B87A}" type="presParOf" srcId="{33BD9C77-997D-414E-8600-F3E7778B98DA}" destId="{4537D8DC-FD14-408D-9DED-48D94FC3CE0B}" srcOrd="1" destOrd="0" presId="urn:microsoft.com/office/officeart/2005/8/layout/hProcess9"/>
    <dgm:cxn modelId="{662B1E6F-8DA1-490B-AEE7-DC3E33B85F31}" type="presParOf" srcId="{33BD9C77-997D-414E-8600-F3E7778B98DA}" destId="{D8F5D461-78CD-468B-B821-DF826327F459}" srcOrd="2" destOrd="0" presId="urn:microsoft.com/office/officeart/2005/8/layout/hProcess9"/>
    <dgm:cxn modelId="{B56856D7-E7C3-44D2-9E55-96F19BB84198}" type="presParOf" srcId="{33BD9C77-997D-414E-8600-F3E7778B98DA}" destId="{70CE82E6-B1FE-4C7C-BB31-C4ED103DC506}" srcOrd="3" destOrd="0" presId="urn:microsoft.com/office/officeart/2005/8/layout/hProcess9"/>
    <dgm:cxn modelId="{FEE27540-72A8-458A-BC3B-14652186199F}" type="presParOf" srcId="{33BD9C77-997D-414E-8600-F3E7778B98DA}" destId="{973E0B1D-2A08-4F8E-9735-06A5CC083F11}" srcOrd="4" destOrd="0" presId="urn:microsoft.com/office/officeart/2005/8/layout/hProcess9"/>
    <dgm:cxn modelId="{B1BB4C51-C4E3-4D83-9C79-B5B05B7EEC81}" type="presParOf" srcId="{33BD9C77-997D-414E-8600-F3E7778B98DA}" destId="{C0574F13-76B8-4981-BDAF-5F9EFBED8CF0}" srcOrd="5" destOrd="0" presId="urn:microsoft.com/office/officeart/2005/8/layout/hProcess9"/>
    <dgm:cxn modelId="{0471D20E-A62F-4F3F-8397-6049EED5CD30}" type="presParOf" srcId="{33BD9C77-997D-414E-8600-F3E7778B98DA}" destId="{D6517C73-2A69-4D6F-9DEA-58A3F0FC2792}" srcOrd="6" destOrd="0" presId="urn:microsoft.com/office/officeart/2005/8/layout/hProcess9"/>
    <dgm:cxn modelId="{D0B286C4-D6AF-484E-B82D-8002F70F0384}" type="presParOf" srcId="{33BD9C77-997D-414E-8600-F3E7778B98DA}" destId="{D293EBFF-27CB-441D-9A45-6759170DC864}" srcOrd="7" destOrd="0" presId="urn:microsoft.com/office/officeart/2005/8/layout/hProcess9"/>
    <dgm:cxn modelId="{F6969A61-AE96-4A6B-9A91-8D4714CA635E}" type="presParOf" srcId="{33BD9C77-997D-414E-8600-F3E7778B98DA}" destId="{01908D4B-49E4-4CA9-8294-1DC377EE38D9}" srcOrd="8" destOrd="0" presId="urn:microsoft.com/office/officeart/2005/8/layout/hProcess9"/>
    <dgm:cxn modelId="{70C6B059-512D-4AE4-8D6A-5FCB51362945}" type="presParOf" srcId="{33BD9C77-997D-414E-8600-F3E7778B98DA}" destId="{03641545-EAD1-49F3-9164-CDE5420437E3}" srcOrd="9" destOrd="0" presId="urn:microsoft.com/office/officeart/2005/8/layout/hProcess9"/>
    <dgm:cxn modelId="{22F9E662-2774-4DDB-AB67-C3F0F31A7CDD}" type="presParOf" srcId="{33BD9C77-997D-414E-8600-F3E7778B98DA}" destId="{FF607B31-FA08-4966-8406-20B065D7F2B4}" srcOrd="10" destOrd="0" presId="urn:microsoft.com/office/officeart/2005/8/layout/hProcess9"/>
    <dgm:cxn modelId="{C01FE7E6-968C-4C59-A387-4098ECC398D8}" type="presParOf" srcId="{33BD9C77-997D-414E-8600-F3E7778B98DA}" destId="{B9DAE0BC-C51F-4AAA-A499-0C5B3DBED003}" srcOrd="11" destOrd="0" presId="urn:microsoft.com/office/officeart/2005/8/layout/hProcess9"/>
    <dgm:cxn modelId="{80BC8E14-B045-4187-8E48-05E2F78C3FAE}" type="presParOf" srcId="{33BD9C77-997D-414E-8600-F3E7778B98DA}" destId="{7E69D291-D579-4718-8896-0B518481DD0A}" srcOrd="12" destOrd="0" presId="urn:microsoft.com/office/officeart/2005/8/layout/hProcess9"/>
    <dgm:cxn modelId="{F0B739A4-4AAD-4F38-99A3-FE79F625F172}" type="presParOf" srcId="{33BD9C77-997D-414E-8600-F3E7778B98DA}" destId="{E3EA2C1B-4700-4A15-9AAB-51AEBD099F94}" srcOrd="13" destOrd="0" presId="urn:microsoft.com/office/officeart/2005/8/layout/hProcess9"/>
    <dgm:cxn modelId="{6D360ACE-F1EF-4BE4-B088-A60813C29315}" type="presParOf" srcId="{33BD9C77-997D-414E-8600-F3E7778B98DA}" destId="{3BFB620E-F4D7-4035-9AEC-FC2CF327FAA2}" srcOrd="14" destOrd="0" presId="urn:microsoft.com/office/officeart/2005/8/layout/hProcess9"/>
    <dgm:cxn modelId="{59D37783-4D56-40D2-BD04-1FF175504E14}" type="presParOf" srcId="{33BD9C77-997D-414E-8600-F3E7778B98DA}" destId="{5ED2C883-F39B-4516-AAC0-F782521AD58E}" srcOrd="15" destOrd="0" presId="urn:microsoft.com/office/officeart/2005/8/layout/hProcess9"/>
    <dgm:cxn modelId="{BE76FCD2-B63F-4341-B7AB-4DFD7A0F919E}" type="presParOf" srcId="{33BD9C77-997D-414E-8600-F3E7778B98DA}" destId="{E72C7908-8B65-4FE8-8412-20FF54060B73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6B4B3-F65E-4F45-9B50-5445DE785918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EFA4C9D-996C-4D97-9CAE-D8BED6762B11}">
      <dgm:prSet phldrT="[Text]" custT="1"/>
      <dgm:spPr/>
      <dgm:t>
        <a:bodyPr/>
        <a:lstStyle/>
        <a:p>
          <a:r>
            <a:rPr lang="en-CA" sz="1000" dirty="0"/>
            <a:t>By September 26, 2019</a:t>
          </a:r>
        </a:p>
      </dgm:t>
    </dgm:pt>
    <dgm:pt modelId="{6140CB6F-897A-43F2-855E-A96545B3F35E}" type="parTrans" cxnId="{E8B5F5C4-AEF4-48B3-A794-398CCDB9D545}">
      <dgm:prSet/>
      <dgm:spPr/>
      <dgm:t>
        <a:bodyPr/>
        <a:lstStyle/>
        <a:p>
          <a:endParaRPr lang="en-CA" sz="2000"/>
        </a:p>
      </dgm:t>
    </dgm:pt>
    <dgm:pt modelId="{2F569936-C54D-4BF4-8127-5780D4FE807E}" type="sibTrans" cxnId="{E8B5F5C4-AEF4-48B3-A794-398CCDB9D545}">
      <dgm:prSet custT="1"/>
      <dgm:spPr/>
      <dgm:t>
        <a:bodyPr/>
        <a:lstStyle/>
        <a:p>
          <a:endParaRPr lang="en-CA" sz="800"/>
        </a:p>
      </dgm:t>
    </dgm:pt>
    <dgm:pt modelId="{735AB498-BD3B-4BA3-933F-2C552F4CD1B9}">
      <dgm:prSet phldrT="[Text]" custT="1"/>
      <dgm:spPr/>
      <dgm:t>
        <a:bodyPr/>
        <a:lstStyle/>
        <a:p>
          <a:r>
            <a:rPr lang="en-CA" sz="1000" dirty="0"/>
            <a:t>Understand Business and Business Problem</a:t>
          </a:r>
        </a:p>
      </dgm:t>
    </dgm:pt>
    <dgm:pt modelId="{0F04B4BD-A3BC-4BD9-AB7F-C1E52912DD8E}" type="parTrans" cxnId="{6BE4604E-3A0F-45F6-9A04-602676723D6E}">
      <dgm:prSet/>
      <dgm:spPr/>
      <dgm:t>
        <a:bodyPr/>
        <a:lstStyle/>
        <a:p>
          <a:endParaRPr lang="en-CA" sz="2000"/>
        </a:p>
      </dgm:t>
    </dgm:pt>
    <dgm:pt modelId="{595322D0-07CA-4F20-A8B0-317A520D6621}" type="sibTrans" cxnId="{6BE4604E-3A0F-45F6-9A04-602676723D6E}">
      <dgm:prSet/>
      <dgm:spPr/>
      <dgm:t>
        <a:bodyPr/>
        <a:lstStyle/>
        <a:p>
          <a:endParaRPr lang="en-CA" sz="2000"/>
        </a:p>
      </dgm:t>
    </dgm:pt>
    <dgm:pt modelId="{C4E06D0D-F208-439B-8E03-BB01B65B29E7}">
      <dgm:prSet phldrT="[Text]" custT="1"/>
      <dgm:spPr/>
      <dgm:t>
        <a:bodyPr/>
        <a:lstStyle/>
        <a:p>
          <a:r>
            <a:rPr lang="en-CA" sz="1000" dirty="0"/>
            <a:t>September 27 – October 3, 2019</a:t>
          </a:r>
        </a:p>
      </dgm:t>
    </dgm:pt>
    <dgm:pt modelId="{6C444F44-3E93-4A02-AF42-3865E69EAFB4}" type="parTrans" cxnId="{B854475F-73D6-4B2F-B40A-14087DEB47C5}">
      <dgm:prSet/>
      <dgm:spPr/>
      <dgm:t>
        <a:bodyPr/>
        <a:lstStyle/>
        <a:p>
          <a:endParaRPr lang="en-CA" sz="2000"/>
        </a:p>
      </dgm:t>
    </dgm:pt>
    <dgm:pt modelId="{3321F3E8-3319-4B77-915C-4BE3E298C8D6}" type="sibTrans" cxnId="{B854475F-73D6-4B2F-B40A-14087DEB47C5}">
      <dgm:prSet custT="1"/>
      <dgm:spPr/>
      <dgm:t>
        <a:bodyPr/>
        <a:lstStyle/>
        <a:p>
          <a:endParaRPr lang="en-CA" sz="800"/>
        </a:p>
      </dgm:t>
    </dgm:pt>
    <dgm:pt modelId="{A53560FE-0632-492B-8C33-8E657647D5B5}">
      <dgm:prSet phldrT="[Text]" custT="1"/>
      <dgm:spPr/>
      <dgm:t>
        <a:bodyPr/>
        <a:lstStyle/>
        <a:p>
          <a:r>
            <a:rPr lang="en-CA" sz="1000" dirty="0"/>
            <a:t>Current State Assessment</a:t>
          </a:r>
        </a:p>
      </dgm:t>
    </dgm:pt>
    <dgm:pt modelId="{53FD875C-9606-4267-A2AB-88F46D2064C0}" type="parTrans" cxnId="{708A1508-3F80-4D3C-84D9-A1B0C84D7271}">
      <dgm:prSet/>
      <dgm:spPr/>
      <dgm:t>
        <a:bodyPr/>
        <a:lstStyle/>
        <a:p>
          <a:endParaRPr lang="en-CA" sz="2000"/>
        </a:p>
      </dgm:t>
    </dgm:pt>
    <dgm:pt modelId="{15ADDBA3-DEC9-4E71-B63B-39E5025775BA}" type="sibTrans" cxnId="{708A1508-3F80-4D3C-84D9-A1B0C84D7271}">
      <dgm:prSet/>
      <dgm:spPr/>
      <dgm:t>
        <a:bodyPr/>
        <a:lstStyle/>
        <a:p>
          <a:endParaRPr lang="en-CA" sz="2000"/>
        </a:p>
      </dgm:t>
    </dgm:pt>
    <dgm:pt modelId="{5EC857C9-95BF-40A1-A2ED-46FEEE63A87A}">
      <dgm:prSet phldrT="[Text]" custT="1"/>
      <dgm:spPr/>
      <dgm:t>
        <a:bodyPr/>
        <a:lstStyle/>
        <a:p>
          <a:r>
            <a:rPr lang="en-CA" sz="1000" dirty="0"/>
            <a:t>October 4 – 10, 2019</a:t>
          </a:r>
        </a:p>
      </dgm:t>
    </dgm:pt>
    <dgm:pt modelId="{7CE99538-8D4C-401E-BEE4-3FE269C6B03F}" type="parTrans" cxnId="{296EF1F7-1863-4A84-A355-32F7C65F9285}">
      <dgm:prSet/>
      <dgm:spPr/>
      <dgm:t>
        <a:bodyPr/>
        <a:lstStyle/>
        <a:p>
          <a:endParaRPr lang="en-CA" sz="2000"/>
        </a:p>
      </dgm:t>
    </dgm:pt>
    <dgm:pt modelId="{4CFE0F34-7CA8-41AD-8661-811E428E7422}" type="sibTrans" cxnId="{296EF1F7-1863-4A84-A355-32F7C65F9285}">
      <dgm:prSet custT="1"/>
      <dgm:spPr/>
      <dgm:t>
        <a:bodyPr/>
        <a:lstStyle/>
        <a:p>
          <a:endParaRPr lang="en-CA" sz="800"/>
        </a:p>
      </dgm:t>
    </dgm:pt>
    <dgm:pt modelId="{D8B5AF09-AF25-4040-A632-1A587D353EF2}">
      <dgm:prSet phldrT="[Text]" custT="1"/>
      <dgm:spPr/>
      <dgm:t>
        <a:bodyPr/>
        <a:lstStyle/>
        <a:p>
          <a:r>
            <a:rPr lang="en-CA" sz="1000" dirty="0"/>
            <a:t>Identify architecture</a:t>
          </a:r>
        </a:p>
      </dgm:t>
    </dgm:pt>
    <dgm:pt modelId="{2B311C16-680C-42F2-98DD-E5EBA6CDBA90}" type="parTrans" cxnId="{0272DD97-3FE1-497C-BF73-62479A97B6A0}">
      <dgm:prSet/>
      <dgm:spPr/>
      <dgm:t>
        <a:bodyPr/>
        <a:lstStyle/>
        <a:p>
          <a:endParaRPr lang="en-CA" sz="2000"/>
        </a:p>
      </dgm:t>
    </dgm:pt>
    <dgm:pt modelId="{290CA618-30D2-4719-881F-D41A39B2FC63}" type="sibTrans" cxnId="{0272DD97-3FE1-497C-BF73-62479A97B6A0}">
      <dgm:prSet/>
      <dgm:spPr/>
      <dgm:t>
        <a:bodyPr/>
        <a:lstStyle/>
        <a:p>
          <a:endParaRPr lang="en-CA" sz="2000"/>
        </a:p>
      </dgm:t>
    </dgm:pt>
    <dgm:pt modelId="{EB47C973-6F44-436A-A522-34F89B328CBA}">
      <dgm:prSet custT="1"/>
      <dgm:spPr/>
      <dgm:t>
        <a:bodyPr/>
        <a:lstStyle/>
        <a:p>
          <a:r>
            <a:rPr lang="en-CA" sz="1000" dirty="0"/>
            <a:t>October 11 – 17, 2019</a:t>
          </a:r>
        </a:p>
      </dgm:t>
    </dgm:pt>
    <dgm:pt modelId="{824AC3A7-589A-43EE-9FAF-B4BD60520A4B}" type="parTrans" cxnId="{A20F5E56-5121-499A-A249-C50ABD3CCC5D}">
      <dgm:prSet/>
      <dgm:spPr/>
      <dgm:t>
        <a:bodyPr/>
        <a:lstStyle/>
        <a:p>
          <a:endParaRPr lang="en-CA" sz="2000"/>
        </a:p>
      </dgm:t>
    </dgm:pt>
    <dgm:pt modelId="{5C9E855E-9D48-4B50-B2EB-6D505B5A0AE8}" type="sibTrans" cxnId="{A20F5E56-5121-499A-A249-C50ABD3CCC5D}">
      <dgm:prSet custT="1"/>
      <dgm:spPr/>
      <dgm:t>
        <a:bodyPr/>
        <a:lstStyle/>
        <a:p>
          <a:endParaRPr lang="en-CA" sz="800"/>
        </a:p>
      </dgm:t>
    </dgm:pt>
    <dgm:pt modelId="{A11FABC3-0EEE-48FF-B772-364B574F6DE1}">
      <dgm:prSet custT="1"/>
      <dgm:spPr/>
      <dgm:t>
        <a:bodyPr/>
        <a:lstStyle/>
        <a:p>
          <a:r>
            <a:rPr lang="en-CA" sz="1000" dirty="0"/>
            <a:t>October 18 – 20, 2019</a:t>
          </a:r>
        </a:p>
      </dgm:t>
    </dgm:pt>
    <dgm:pt modelId="{3985D00A-433B-4A99-A991-FB094035EC90}" type="parTrans" cxnId="{4EAC6CAC-9596-4B69-B45B-32D3EE280C0E}">
      <dgm:prSet/>
      <dgm:spPr/>
      <dgm:t>
        <a:bodyPr/>
        <a:lstStyle/>
        <a:p>
          <a:endParaRPr lang="en-CA" sz="2000"/>
        </a:p>
      </dgm:t>
    </dgm:pt>
    <dgm:pt modelId="{3BA4714A-FC76-403D-86AF-4161BDEED0BD}" type="sibTrans" cxnId="{4EAC6CAC-9596-4B69-B45B-32D3EE280C0E}">
      <dgm:prSet custT="1"/>
      <dgm:spPr/>
      <dgm:t>
        <a:bodyPr/>
        <a:lstStyle/>
        <a:p>
          <a:endParaRPr lang="en-CA" sz="800"/>
        </a:p>
      </dgm:t>
    </dgm:pt>
    <dgm:pt modelId="{E39AB060-3C80-4DE6-A548-C33A0E88E452}">
      <dgm:prSet custT="1"/>
      <dgm:spPr/>
      <dgm:t>
        <a:bodyPr/>
        <a:lstStyle/>
        <a:p>
          <a:r>
            <a:rPr lang="en-CA" sz="1000" dirty="0"/>
            <a:t>October 21, 2019</a:t>
          </a:r>
        </a:p>
      </dgm:t>
    </dgm:pt>
    <dgm:pt modelId="{6B8AEDF8-BAAD-41D1-8570-D5BF355BDA55}" type="parTrans" cxnId="{C968042C-1F3F-4D6F-9693-CF8F2923AD7F}">
      <dgm:prSet/>
      <dgm:spPr/>
      <dgm:t>
        <a:bodyPr/>
        <a:lstStyle/>
        <a:p>
          <a:endParaRPr lang="en-CA" sz="2000"/>
        </a:p>
      </dgm:t>
    </dgm:pt>
    <dgm:pt modelId="{93199703-1FE6-4015-A508-5FC765CC8EC0}" type="sibTrans" cxnId="{C968042C-1F3F-4D6F-9693-CF8F2923AD7F}">
      <dgm:prSet custT="1"/>
      <dgm:spPr/>
      <dgm:t>
        <a:bodyPr/>
        <a:lstStyle/>
        <a:p>
          <a:endParaRPr lang="en-CA" sz="800"/>
        </a:p>
      </dgm:t>
    </dgm:pt>
    <dgm:pt modelId="{C3EF8D6A-6C99-498C-A993-B515450B7F89}">
      <dgm:prSet custT="1"/>
      <dgm:spPr/>
      <dgm:t>
        <a:bodyPr/>
        <a:lstStyle/>
        <a:p>
          <a:r>
            <a:rPr lang="en-CA" sz="1000" dirty="0"/>
            <a:t>October 22 – 27, 2019</a:t>
          </a:r>
        </a:p>
      </dgm:t>
    </dgm:pt>
    <dgm:pt modelId="{B299EA71-A980-4CA9-8C4D-63C07310B245}" type="parTrans" cxnId="{D89BCB7C-86EA-4B2D-894B-74D4C6468E44}">
      <dgm:prSet/>
      <dgm:spPr/>
      <dgm:t>
        <a:bodyPr/>
        <a:lstStyle/>
        <a:p>
          <a:endParaRPr lang="en-CA" sz="2000"/>
        </a:p>
      </dgm:t>
    </dgm:pt>
    <dgm:pt modelId="{616FA9FD-604C-407A-BA6B-6C20D7CEE35C}" type="sibTrans" cxnId="{D89BCB7C-86EA-4B2D-894B-74D4C6468E44}">
      <dgm:prSet/>
      <dgm:spPr/>
      <dgm:t>
        <a:bodyPr/>
        <a:lstStyle/>
        <a:p>
          <a:endParaRPr lang="en-CA" sz="2000"/>
        </a:p>
      </dgm:t>
    </dgm:pt>
    <dgm:pt modelId="{19FAE56B-0461-485B-BAF0-BEA85AC76BF6}">
      <dgm:prSet phldrT="[Text]" custT="1"/>
      <dgm:spPr/>
      <dgm:t>
        <a:bodyPr/>
        <a:lstStyle/>
        <a:p>
          <a:r>
            <a:rPr lang="en-CA" sz="1000" dirty="0"/>
            <a:t>Generate Action Plan In Team</a:t>
          </a:r>
        </a:p>
      </dgm:t>
    </dgm:pt>
    <dgm:pt modelId="{0CB9951F-B706-4F99-8DA6-50C885C7E591}" type="parTrans" cxnId="{7136C7E5-1A99-4780-9E80-C887A41A7DF7}">
      <dgm:prSet/>
      <dgm:spPr/>
      <dgm:t>
        <a:bodyPr/>
        <a:lstStyle/>
        <a:p>
          <a:endParaRPr lang="en-CA"/>
        </a:p>
      </dgm:t>
    </dgm:pt>
    <dgm:pt modelId="{344F3F07-25EE-46CC-A633-E224DDC96E15}" type="sibTrans" cxnId="{7136C7E5-1A99-4780-9E80-C887A41A7DF7}">
      <dgm:prSet/>
      <dgm:spPr/>
      <dgm:t>
        <a:bodyPr/>
        <a:lstStyle/>
        <a:p>
          <a:endParaRPr lang="en-CA"/>
        </a:p>
      </dgm:t>
    </dgm:pt>
    <dgm:pt modelId="{C2C639E0-0DB1-4DE0-9A01-0A5D04AD1BA5}">
      <dgm:prSet phldrT="[Text]" custT="1"/>
      <dgm:spPr/>
      <dgm:t>
        <a:bodyPr/>
        <a:lstStyle/>
        <a:p>
          <a:r>
            <a:rPr lang="en-CA" sz="1000" dirty="0"/>
            <a:t>Identify Team Member Strengths and Applicable Experience</a:t>
          </a:r>
        </a:p>
      </dgm:t>
    </dgm:pt>
    <dgm:pt modelId="{FFF17B1C-4F40-46FB-863A-9104286C207D}" type="parTrans" cxnId="{11F06D2D-3DEE-45C9-B61B-7F62459DB795}">
      <dgm:prSet/>
      <dgm:spPr/>
      <dgm:t>
        <a:bodyPr/>
        <a:lstStyle/>
        <a:p>
          <a:endParaRPr lang="en-CA"/>
        </a:p>
      </dgm:t>
    </dgm:pt>
    <dgm:pt modelId="{4F33F686-8763-4A9E-AEEF-21A232C3A7ED}" type="sibTrans" cxnId="{11F06D2D-3DEE-45C9-B61B-7F62459DB795}">
      <dgm:prSet/>
      <dgm:spPr/>
      <dgm:t>
        <a:bodyPr/>
        <a:lstStyle/>
        <a:p>
          <a:endParaRPr lang="en-CA"/>
        </a:p>
      </dgm:t>
    </dgm:pt>
    <dgm:pt modelId="{94E9E65E-0BFB-4D58-89FE-B13801F65F59}">
      <dgm:prSet phldrT="[Text]" custT="1"/>
      <dgm:spPr/>
      <dgm:t>
        <a:bodyPr/>
        <a:lstStyle/>
        <a:p>
          <a:r>
            <a:rPr lang="en-CA" sz="1000" dirty="0"/>
            <a:t>Develop and Submit Proposal</a:t>
          </a:r>
        </a:p>
      </dgm:t>
    </dgm:pt>
    <dgm:pt modelId="{9FC80CA5-F1A7-48C4-9E20-DDBE4FDC433D}" type="parTrans" cxnId="{976A6B3E-E06B-4942-848D-E8CF297D8B5B}">
      <dgm:prSet/>
      <dgm:spPr/>
      <dgm:t>
        <a:bodyPr/>
        <a:lstStyle/>
        <a:p>
          <a:endParaRPr lang="en-CA"/>
        </a:p>
      </dgm:t>
    </dgm:pt>
    <dgm:pt modelId="{118CFD6A-87C1-4983-8891-8ACB10D555F3}" type="sibTrans" cxnId="{976A6B3E-E06B-4942-848D-E8CF297D8B5B}">
      <dgm:prSet/>
      <dgm:spPr/>
      <dgm:t>
        <a:bodyPr/>
        <a:lstStyle/>
        <a:p>
          <a:endParaRPr lang="en-CA"/>
        </a:p>
      </dgm:t>
    </dgm:pt>
    <dgm:pt modelId="{A374B3F7-B6C6-4C84-8701-667032D0AC8A}">
      <dgm:prSet custT="1"/>
      <dgm:spPr/>
      <dgm:t>
        <a:bodyPr/>
        <a:lstStyle/>
        <a:p>
          <a:r>
            <a:rPr lang="en-CA" sz="1000" dirty="0"/>
            <a:t>Present Overview of Findings and Deliverables to A+ Pizza</a:t>
          </a:r>
        </a:p>
      </dgm:t>
    </dgm:pt>
    <dgm:pt modelId="{C94E389F-A555-4583-95BF-971F85A64991}" type="parTrans" cxnId="{D07D75E8-A73D-4DEE-A877-0C38C721002E}">
      <dgm:prSet/>
      <dgm:spPr/>
      <dgm:t>
        <a:bodyPr/>
        <a:lstStyle/>
        <a:p>
          <a:endParaRPr lang="en-CA"/>
        </a:p>
      </dgm:t>
    </dgm:pt>
    <dgm:pt modelId="{B0CA7498-B2DD-4596-9731-0E5F99003131}" type="sibTrans" cxnId="{D07D75E8-A73D-4DEE-A877-0C38C721002E}">
      <dgm:prSet/>
      <dgm:spPr/>
      <dgm:t>
        <a:bodyPr/>
        <a:lstStyle/>
        <a:p>
          <a:endParaRPr lang="en-CA"/>
        </a:p>
      </dgm:t>
    </dgm:pt>
    <dgm:pt modelId="{970412DE-4B06-42B1-BD32-42B81B8D4BD5}">
      <dgm:prSet custT="1"/>
      <dgm:spPr/>
      <dgm:t>
        <a:bodyPr/>
        <a:lstStyle/>
        <a:p>
          <a:r>
            <a:rPr lang="en-CA" sz="1000" dirty="0"/>
            <a:t>Address Questions from A+ Pizza and Integrate Responses into Deliverables</a:t>
          </a:r>
        </a:p>
      </dgm:t>
    </dgm:pt>
    <dgm:pt modelId="{814B2E57-AFAD-434C-BD43-C548BD13749A}" type="parTrans" cxnId="{D5F7AD7C-7DC1-495C-BEB5-FBD8171A936D}">
      <dgm:prSet/>
      <dgm:spPr/>
      <dgm:t>
        <a:bodyPr/>
        <a:lstStyle/>
        <a:p>
          <a:endParaRPr lang="en-CA"/>
        </a:p>
      </dgm:t>
    </dgm:pt>
    <dgm:pt modelId="{72EFE64F-632B-4F84-8AC9-DCE60085791A}" type="sibTrans" cxnId="{D5F7AD7C-7DC1-495C-BEB5-FBD8171A936D}">
      <dgm:prSet/>
      <dgm:spPr/>
      <dgm:t>
        <a:bodyPr/>
        <a:lstStyle/>
        <a:p>
          <a:endParaRPr lang="en-CA"/>
        </a:p>
      </dgm:t>
    </dgm:pt>
    <dgm:pt modelId="{EA241AFC-2DD2-40D2-9BBD-4D1B46A8B2F2}">
      <dgm:prSet custT="1"/>
      <dgm:spPr/>
      <dgm:t>
        <a:bodyPr/>
        <a:lstStyle/>
        <a:p>
          <a:r>
            <a:rPr lang="en-CA" sz="1000" dirty="0"/>
            <a:t>Submit Final Deliverables</a:t>
          </a:r>
        </a:p>
      </dgm:t>
    </dgm:pt>
    <dgm:pt modelId="{C186E9E7-57DD-4986-A710-E0549FAE45A2}" type="parTrans" cxnId="{D7779AF2-AA39-40EB-B7B2-40AE4520EF19}">
      <dgm:prSet/>
      <dgm:spPr/>
      <dgm:t>
        <a:bodyPr/>
        <a:lstStyle/>
        <a:p>
          <a:endParaRPr lang="en-CA"/>
        </a:p>
      </dgm:t>
    </dgm:pt>
    <dgm:pt modelId="{DB566A5F-E562-4380-8C69-98F0832C2B5B}" type="sibTrans" cxnId="{D7779AF2-AA39-40EB-B7B2-40AE4520EF19}">
      <dgm:prSet/>
      <dgm:spPr/>
      <dgm:t>
        <a:bodyPr/>
        <a:lstStyle/>
        <a:p>
          <a:endParaRPr lang="en-CA"/>
        </a:p>
      </dgm:t>
    </dgm:pt>
    <dgm:pt modelId="{D34B3871-4061-4B72-96E7-F1A82F5CE437}">
      <dgm:prSet phldrT="[Text]" custT="1"/>
      <dgm:spPr/>
      <dgm:t>
        <a:bodyPr/>
        <a:lstStyle/>
        <a:p>
          <a:endParaRPr lang="en-CA" sz="1000" dirty="0"/>
        </a:p>
      </dgm:t>
    </dgm:pt>
    <dgm:pt modelId="{78D2B346-C952-4959-ACFB-2E9D7C117DFF}" type="parTrans" cxnId="{5FBF483D-1EFB-475B-ACA2-3C4DBBDD9582}">
      <dgm:prSet/>
      <dgm:spPr/>
      <dgm:t>
        <a:bodyPr/>
        <a:lstStyle/>
        <a:p>
          <a:endParaRPr lang="en-CA"/>
        </a:p>
      </dgm:t>
    </dgm:pt>
    <dgm:pt modelId="{3DEBBC6C-9A0B-42F1-B4B5-976946FD24DF}" type="sibTrans" cxnId="{5FBF483D-1EFB-475B-ACA2-3C4DBBDD9582}">
      <dgm:prSet/>
      <dgm:spPr/>
      <dgm:t>
        <a:bodyPr/>
        <a:lstStyle/>
        <a:p>
          <a:endParaRPr lang="en-CA"/>
        </a:p>
      </dgm:t>
    </dgm:pt>
    <dgm:pt modelId="{3D05F726-2A8D-4FDE-BA4A-A4687ABD86D3}">
      <dgm:prSet phldrT="[Text]" custT="1"/>
      <dgm:spPr/>
      <dgm:t>
        <a:bodyPr/>
        <a:lstStyle/>
        <a:p>
          <a:r>
            <a:rPr lang="en-CA" sz="1000" dirty="0" err="1"/>
            <a:t>Mobiliz-ation</a:t>
          </a:r>
          <a:endParaRPr lang="en-CA" sz="1000" dirty="0"/>
        </a:p>
      </dgm:t>
    </dgm:pt>
    <dgm:pt modelId="{7824A997-7F1A-4E67-BEB2-AFE007E33324}" type="parTrans" cxnId="{EA0F8A0A-C52B-4C65-BF97-E8FB83F9DC81}">
      <dgm:prSet/>
      <dgm:spPr/>
      <dgm:t>
        <a:bodyPr/>
        <a:lstStyle/>
        <a:p>
          <a:endParaRPr lang="en-CA"/>
        </a:p>
      </dgm:t>
    </dgm:pt>
    <dgm:pt modelId="{604A6FE5-4BE8-45CE-A75D-79B7982A31E0}" type="sibTrans" cxnId="{EA0F8A0A-C52B-4C65-BF97-E8FB83F9DC81}">
      <dgm:prSet/>
      <dgm:spPr/>
      <dgm:t>
        <a:bodyPr/>
        <a:lstStyle/>
        <a:p>
          <a:endParaRPr lang="en-CA"/>
        </a:p>
      </dgm:t>
    </dgm:pt>
    <dgm:pt modelId="{F9B0390F-8DF7-49D0-AD1B-D3A873558731}">
      <dgm:prSet phldrT="[Text]" custT="1"/>
      <dgm:spPr/>
      <dgm:t>
        <a:bodyPr/>
        <a:lstStyle/>
        <a:p>
          <a:r>
            <a:rPr lang="en-CA" sz="1000" dirty="0"/>
            <a:t>Data Provision-</a:t>
          </a:r>
          <a:r>
            <a:rPr lang="en-CA" sz="1000" dirty="0" err="1"/>
            <a:t>ing</a:t>
          </a:r>
          <a:r>
            <a:rPr lang="en-CA" sz="1000" dirty="0"/>
            <a:t> and Exploration (find new datasets, review existing internal data)</a:t>
          </a:r>
        </a:p>
      </dgm:t>
    </dgm:pt>
    <dgm:pt modelId="{6361BC4D-7E90-48CB-A6B0-67654118E8A9}" type="parTrans" cxnId="{A22302E0-15AD-4BC8-A16A-C3DE342EA879}">
      <dgm:prSet/>
      <dgm:spPr/>
      <dgm:t>
        <a:bodyPr/>
        <a:lstStyle/>
        <a:p>
          <a:endParaRPr lang="en-CA"/>
        </a:p>
      </dgm:t>
    </dgm:pt>
    <dgm:pt modelId="{E2C152A2-5665-46FB-A593-5F3385952952}" type="sibTrans" cxnId="{A22302E0-15AD-4BC8-A16A-C3DE342EA879}">
      <dgm:prSet/>
      <dgm:spPr/>
      <dgm:t>
        <a:bodyPr/>
        <a:lstStyle/>
        <a:p>
          <a:endParaRPr lang="en-CA"/>
        </a:p>
      </dgm:t>
    </dgm:pt>
    <dgm:pt modelId="{6C52FCC7-3A8F-48B1-A513-AD5157D7FB73}">
      <dgm:prSet phldrT="[Text]" custT="1"/>
      <dgm:spPr/>
      <dgm:t>
        <a:bodyPr/>
        <a:lstStyle/>
        <a:p>
          <a:r>
            <a:rPr lang="en-CA" sz="1000" dirty="0"/>
            <a:t>Require-</a:t>
          </a:r>
          <a:r>
            <a:rPr lang="en-CA" sz="1000" dirty="0" err="1"/>
            <a:t>ments</a:t>
          </a:r>
          <a:r>
            <a:rPr lang="en-CA" sz="1000" dirty="0"/>
            <a:t> Definition</a:t>
          </a:r>
        </a:p>
      </dgm:t>
    </dgm:pt>
    <dgm:pt modelId="{F6DE961A-20C6-48B3-A969-3C814E173B03}" type="parTrans" cxnId="{218CBD6F-3DDE-40F6-9599-4DF6AD90586A}">
      <dgm:prSet/>
      <dgm:spPr/>
      <dgm:t>
        <a:bodyPr/>
        <a:lstStyle/>
        <a:p>
          <a:endParaRPr lang="en-CA"/>
        </a:p>
      </dgm:t>
    </dgm:pt>
    <dgm:pt modelId="{E6545E50-0BF9-421E-B3AB-25D1ACBA3027}" type="sibTrans" cxnId="{218CBD6F-3DDE-40F6-9599-4DF6AD90586A}">
      <dgm:prSet/>
      <dgm:spPr/>
      <dgm:t>
        <a:bodyPr/>
        <a:lstStyle/>
        <a:p>
          <a:endParaRPr lang="en-CA"/>
        </a:p>
      </dgm:t>
    </dgm:pt>
    <dgm:pt modelId="{7361A4D2-52F7-4F05-AF0D-A0C2DFE70B93}">
      <dgm:prSet phldrT="[Text]" custT="1"/>
      <dgm:spPr/>
      <dgm:t>
        <a:bodyPr/>
        <a:lstStyle/>
        <a:p>
          <a:r>
            <a:rPr lang="en-CA" sz="1000" dirty="0"/>
            <a:t>Target Model</a:t>
          </a:r>
        </a:p>
      </dgm:t>
    </dgm:pt>
    <dgm:pt modelId="{99BB1964-EF95-4071-A65B-A314460A4D4A}" type="parTrans" cxnId="{38045942-87D9-484C-A40E-540B19AF173F}">
      <dgm:prSet/>
      <dgm:spPr/>
      <dgm:t>
        <a:bodyPr/>
        <a:lstStyle/>
        <a:p>
          <a:endParaRPr lang="en-CA"/>
        </a:p>
      </dgm:t>
    </dgm:pt>
    <dgm:pt modelId="{9709389F-8176-4E22-A0C9-5CCBA1B35AC3}" type="sibTrans" cxnId="{38045942-87D9-484C-A40E-540B19AF173F}">
      <dgm:prSet/>
      <dgm:spPr/>
      <dgm:t>
        <a:bodyPr/>
        <a:lstStyle/>
        <a:p>
          <a:endParaRPr lang="en-CA"/>
        </a:p>
      </dgm:t>
    </dgm:pt>
    <dgm:pt modelId="{010C0BC0-4835-4595-B037-0E0F3AA9ACE8}">
      <dgm:prSet phldrT="[Text]" custT="1"/>
      <dgm:spPr/>
      <dgm:t>
        <a:bodyPr/>
        <a:lstStyle/>
        <a:p>
          <a:r>
            <a:rPr lang="en-CA" sz="1000" dirty="0"/>
            <a:t>Recommendations</a:t>
          </a:r>
        </a:p>
      </dgm:t>
    </dgm:pt>
    <dgm:pt modelId="{DC32DA77-FA21-4938-A829-62656CE9E1E1}" type="parTrans" cxnId="{F54D2E6E-2440-4D34-B14D-CDF9F6DCE1CB}">
      <dgm:prSet/>
      <dgm:spPr/>
      <dgm:t>
        <a:bodyPr/>
        <a:lstStyle/>
        <a:p>
          <a:endParaRPr lang="en-CA"/>
        </a:p>
      </dgm:t>
    </dgm:pt>
    <dgm:pt modelId="{7DBD50FE-0EC5-4B66-A792-8418229388CD}" type="sibTrans" cxnId="{F54D2E6E-2440-4D34-B14D-CDF9F6DCE1CB}">
      <dgm:prSet/>
      <dgm:spPr/>
      <dgm:t>
        <a:bodyPr/>
        <a:lstStyle/>
        <a:p>
          <a:endParaRPr lang="en-CA"/>
        </a:p>
      </dgm:t>
    </dgm:pt>
    <dgm:pt modelId="{2B3336F5-82E8-486C-AC85-F463C0DA84C6}">
      <dgm:prSet custT="1"/>
      <dgm:spPr/>
      <dgm:t>
        <a:bodyPr/>
        <a:lstStyle/>
        <a:p>
          <a:r>
            <a:rPr lang="en-CA" sz="1000" dirty="0"/>
            <a:t>Roadmap</a:t>
          </a:r>
        </a:p>
      </dgm:t>
    </dgm:pt>
    <dgm:pt modelId="{876FF732-2ECD-4542-B5C2-AB3BC71A2FF2}" type="parTrans" cxnId="{734D5F9B-C9FD-4510-89E1-FBBEA3514F8F}">
      <dgm:prSet/>
      <dgm:spPr/>
      <dgm:t>
        <a:bodyPr/>
        <a:lstStyle/>
        <a:p>
          <a:endParaRPr lang="en-CA"/>
        </a:p>
      </dgm:t>
    </dgm:pt>
    <dgm:pt modelId="{FD8DE03C-1373-487F-9CD0-5290BC24C4AD}" type="sibTrans" cxnId="{734D5F9B-C9FD-4510-89E1-FBBEA3514F8F}">
      <dgm:prSet/>
      <dgm:spPr/>
      <dgm:t>
        <a:bodyPr/>
        <a:lstStyle/>
        <a:p>
          <a:endParaRPr lang="en-CA"/>
        </a:p>
      </dgm:t>
    </dgm:pt>
    <dgm:pt modelId="{155A3D67-6361-43C7-B746-61986A06D936}">
      <dgm:prSet custT="1"/>
      <dgm:spPr/>
      <dgm:t>
        <a:bodyPr/>
        <a:lstStyle/>
        <a:p>
          <a:r>
            <a:rPr lang="en-CA" sz="1000" dirty="0"/>
            <a:t>Implement-</a:t>
          </a:r>
          <a:r>
            <a:rPr lang="en-CA" sz="1000" dirty="0" err="1"/>
            <a:t>ation</a:t>
          </a:r>
          <a:r>
            <a:rPr lang="en-CA" sz="1000" dirty="0"/>
            <a:t> Planning</a:t>
          </a:r>
        </a:p>
      </dgm:t>
    </dgm:pt>
    <dgm:pt modelId="{325C21A8-96B2-4351-884D-CF6EECB0888C}" type="parTrans" cxnId="{1FDA4210-DC0E-4B20-A356-C7FA51421CBE}">
      <dgm:prSet/>
      <dgm:spPr/>
      <dgm:t>
        <a:bodyPr/>
        <a:lstStyle/>
        <a:p>
          <a:endParaRPr lang="en-CA"/>
        </a:p>
      </dgm:t>
    </dgm:pt>
    <dgm:pt modelId="{C0D4C5B6-41DA-4E6F-A719-901C1B722071}" type="sibTrans" cxnId="{1FDA4210-DC0E-4B20-A356-C7FA51421CBE}">
      <dgm:prSet/>
      <dgm:spPr/>
      <dgm:t>
        <a:bodyPr/>
        <a:lstStyle/>
        <a:p>
          <a:endParaRPr lang="en-CA"/>
        </a:p>
      </dgm:t>
    </dgm:pt>
    <dgm:pt modelId="{16858A31-C349-4506-A03F-C3BA20A0D3A9}">
      <dgm:prSet custT="1"/>
      <dgm:spPr/>
      <dgm:t>
        <a:bodyPr/>
        <a:lstStyle/>
        <a:p>
          <a:r>
            <a:rPr lang="en-CA" sz="1000" dirty="0"/>
            <a:t>Prepare Deliverables and Present-</a:t>
          </a:r>
          <a:r>
            <a:rPr lang="en-CA" sz="1000" dirty="0" err="1"/>
            <a:t>ation</a:t>
          </a:r>
          <a:endParaRPr lang="en-CA" sz="1000" dirty="0"/>
        </a:p>
      </dgm:t>
    </dgm:pt>
    <dgm:pt modelId="{9BA5ABE7-EE62-4AD8-973A-B2F5C9EF6F16}" type="parTrans" cxnId="{6FDBDD0A-617D-4437-A1FC-A349B1D996DD}">
      <dgm:prSet/>
      <dgm:spPr/>
      <dgm:t>
        <a:bodyPr/>
        <a:lstStyle/>
        <a:p>
          <a:endParaRPr lang="en-CA"/>
        </a:p>
      </dgm:t>
    </dgm:pt>
    <dgm:pt modelId="{98CCADE2-4FE2-478A-8AEE-29F2F621E6FA}" type="sibTrans" cxnId="{6FDBDD0A-617D-4437-A1FC-A349B1D996DD}">
      <dgm:prSet/>
      <dgm:spPr/>
      <dgm:t>
        <a:bodyPr/>
        <a:lstStyle/>
        <a:p>
          <a:endParaRPr lang="en-CA"/>
        </a:p>
      </dgm:t>
    </dgm:pt>
    <dgm:pt modelId="{87D44673-85F1-4721-BB06-F8BF9380BDD9}" type="pres">
      <dgm:prSet presAssocID="{3E86B4B3-F65E-4F45-9B50-5445DE785918}" presName="linearFlow" presStyleCnt="0">
        <dgm:presLayoutVars>
          <dgm:dir/>
          <dgm:animLvl val="lvl"/>
          <dgm:resizeHandles val="exact"/>
        </dgm:presLayoutVars>
      </dgm:prSet>
      <dgm:spPr/>
    </dgm:pt>
    <dgm:pt modelId="{7B2DAC1E-515B-4EF9-AE89-DBBC8900B9C0}" type="pres">
      <dgm:prSet presAssocID="{CEFA4C9D-996C-4D97-9CAE-D8BED6762B11}" presName="composite" presStyleCnt="0"/>
      <dgm:spPr/>
    </dgm:pt>
    <dgm:pt modelId="{37A9EA55-ECB6-4B0E-9AC2-A65310E6DDA1}" type="pres">
      <dgm:prSet presAssocID="{CEFA4C9D-996C-4D97-9CAE-D8BED6762B11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D263C8B-2787-4112-A64B-A78F963EF276}" type="pres">
      <dgm:prSet presAssocID="{CEFA4C9D-996C-4D97-9CAE-D8BED6762B11}" presName="parSh" presStyleLbl="node1" presStyleIdx="0" presStyleCnt="7"/>
      <dgm:spPr/>
    </dgm:pt>
    <dgm:pt modelId="{AAC40A76-5684-4B62-BB7F-D7486EB71F27}" type="pres">
      <dgm:prSet presAssocID="{CEFA4C9D-996C-4D97-9CAE-D8BED6762B11}" presName="desTx" presStyleLbl="fgAcc1" presStyleIdx="0" presStyleCnt="7">
        <dgm:presLayoutVars>
          <dgm:bulletEnabled val="1"/>
        </dgm:presLayoutVars>
      </dgm:prSet>
      <dgm:spPr/>
    </dgm:pt>
    <dgm:pt modelId="{4FC55DFE-1B0F-41A5-8387-3284767D7152}" type="pres">
      <dgm:prSet presAssocID="{2F569936-C54D-4BF4-8127-5780D4FE807E}" presName="sibTrans" presStyleLbl="sibTrans2D1" presStyleIdx="0" presStyleCnt="6"/>
      <dgm:spPr/>
    </dgm:pt>
    <dgm:pt modelId="{07C56EC6-DC25-438B-8971-2CC002FD4C94}" type="pres">
      <dgm:prSet presAssocID="{2F569936-C54D-4BF4-8127-5780D4FE807E}" presName="connTx" presStyleLbl="sibTrans2D1" presStyleIdx="0" presStyleCnt="6"/>
      <dgm:spPr/>
    </dgm:pt>
    <dgm:pt modelId="{A7FD8B1D-486D-4BAB-BC74-90DB4AD1F382}" type="pres">
      <dgm:prSet presAssocID="{C4E06D0D-F208-439B-8E03-BB01B65B29E7}" presName="composite" presStyleCnt="0"/>
      <dgm:spPr/>
    </dgm:pt>
    <dgm:pt modelId="{ECBC988C-1BF4-47AC-B75F-0F141B8299C2}" type="pres">
      <dgm:prSet presAssocID="{C4E06D0D-F208-439B-8E03-BB01B65B29E7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E56D268-4645-43EC-81EE-2D7397614F3C}" type="pres">
      <dgm:prSet presAssocID="{C4E06D0D-F208-439B-8E03-BB01B65B29E7}" presName="parSh" presStyleLbl="node1" presStyleIdx="1" presStyleCnt="7"/>
      <dgm:spPr/>
    </dgm:pt>
    <dgm:pt modelId="{2EA60199-469F-4128-8C7C-459DE8114655}" type="pres">
      <dgm:prSet presAssocID="{C4E06D0D-F208-439B-8E03-BB01B65B29E7}" presName="desTx" presStyleLbl="fgAcc1" presStyleIdx="1" presStyleCnt="7">
        <dgm:presLayoutVars>
          <dgm:bulletEnabled val="1"/>
        </dgm:presLayoutVars>
      </dgm:prSet>
      <dgm:spPr/>
    </dgm:pt>
    <dgm:pt modelId="{FCA3187E-1AAD-4F43-A4E7-D5E2480A898C}" type="pres">
      <dgm:prSet presAssocID="{3321F3E8-3319-4B77-915C-4BE3E298C8D6}" presName="sibTrans" presStyleLbl="sibTrans2D1" presStyleIdx="1" presStyleCnt="6"/>
      <dgm:spPr/>
    </dgm:pt>
    <dgm:pt modelId="{724C1C66-7AE2-4A1F-AE92-36A73C43E049}" type="pres">
      <dgm:prSet presAssocID="{3321F3E8-3319-4B77-915C-4BE3E298C8D6}" presName="connTx" presStyleLbl="sibTrans2D1" presStyleIdx="1" presStyleCnt="6"/>
      <dgm:spPr/>
    </dgm:pt>
    <dgm:pt modelId="{BBD06ACF-18CC-4428-8368-BCA79FE0BC24}" type="pres">
      <dgm:prSet presAssocID="{5EC857C9-95BF-40A1-A2ED-46FEEE63A87A}" presName="composite" presStyleCnt="0"/>
      <dgm:spPr/>
    </dgm:pt>
    <dgm:pt modelId="{7A8BA8FF-A5F9-4913-9D77-BA1BBBAD460F}" type="pres">
      <dgm:prSet presAssocID="{5EC857C9-95BF-40A1-A2ED-46FEEE63A87A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43D503-55D2-493C-BBD1-E3DEF84C959D}" type="pres">
      <dgm:prSet presAssocID="{5EC857C9-95BF-40A1-A2ED-46FEEE63A87A}" presName="parSh" presStyleLbl="node1" presStyleIdx="2" presStyleCnt="7"/>
      <dgm:spPr/>
    </dgm:pt>
    <dgm:pt modelId="{1A89A2A8-87E4-4880-993C-7C59AEA1985D}" type="pres">
      <dgm:prSet presAssocID="{5EC857C9-95BF-40A1-A2ED-46FEEE63A87A}" presName="desTx" presStyleLbl="fgAcc1" presStyleIdx="2" presStyleCnt="7">
        <dgm:presLayoutVars>
          <dgm:bulletEnabled val="1"/>
        </dgm:presLayoutVars>
      </dgm:prSet>
      <dgm:spPr/>
    </dgm:pt>
    <dgm:pt modelId="{D2D481AC-354F-4567-A001-FBF68DB1D603}" type="pres">
      <dgm:prSet presAssocID="{4CFE0F34-7CA8-41AD-8661-811E428E7422}" presName="sibTrans" presStyleLbl="sibTrans2D1" presStyleIdx="2" presStyleCnt="6"/>
      <dgm:spPr/>
    </dgm:pt>
    <dgm:pt modelId="{616DAFED-55E6-4F69-A3E9-2631E6880E59}" type="pres">
      <dgm:prSet presAssocID="{4CFE0F34-7CA8-41AD-8661-811E428E7422}" presName="connTx" presStyleLbl="sibTrans2D1" presStyleIdx="2" presStyleCnt="6"/>
      <dgm:spPr/>
    </dgm:pt>
    <dgm:pt modelId="{BEE915E1-21BC-4511-B9A4-EE183541F72B}" type="pres">
      <dgm:prSet presAssocID="{EB47C973-6F44-436A-A522-34F89B328CBA}" presName="composite" presStyleCnt="0"/>
      <dgm:spPr/>
    </dgm:pt>
    <dgm:pt modelId="{32FFFA1B-BE50-4E3E-BD97-72A7940BBA59}" type="pres">
      <dgm:prSet presAssocID="{EB47C973-6F44-436A-A522-34F89B328CBA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CED7AE2-B3F6-479F-8EF4-B87D550DF82E}" type="pres">
      <dgm:prSet presAssocID="{EB47C973-6F44-436A-A522-34F89B328CBA}" presName="parSh" presStyleLbl="node1" presStyleIdx="3" presStyleCnt="7"/>
      <dgm:spPr/>
    </dgm:pt>
    <dgm:pt modelId="{88EFDC49-AC14-4E6C-B2BF-430D8F4FCEA5}" type="pres">
      <dgm:prSet presAssocID="{EB47C973-6F44-436A-A522-34F89B328CBA}" presName="desTx" presStyleLbl="fgAcc1" presStyleIdx="3" presStyleCnt="7">
        <dgm:presLayoutVars>
          <dgm:bulletEnabled val="1"/>
        </dgm:presLayoutVars>
      </dgm:prSet>
      <dgm:spPr/>
    </dgm:pt>
    <dgm:pt modelId="{02931A9A-A7ED-4640-932A-289EDB297203}" type="pres">
      <dgm:prSet presAssocID="{5C9E855E-9D48-4B50-B2EB-6D505B5A0AE8}" presName="sibTrans" presStyleLbl="sibTrans2D1" presStyleIdx="3" presStyleCnt="6"/>
      <dgm:spPr/>
    </dgm:pt>
    <dgm:pt modelId="{EFBFD807-5738-4213-9578-EC5CFB8F614E}" type="pres">
      <dgm:prSet presAssocID="{5C9E855E-9D48-4B50-B2EB-6D505B5A0AE8}" presName="connTx" presStyleLbl="sibTrans2D1" presStyleIdx="3" presStyleCnt="6"/>
      <dgm:spPr/>
    </dgm:pt>
    <dgm:pt modelId="{A64E3B09-A7DE-4CA8-951C-9882F7DFDF14}" type="pres">
      <dgm:prSet presAssocID="{A11FABC3-0EEE-48FF-B772-364B574F6DE1}" presName="composite" presStyleCnt="0"/>
      <dgm:spPr/>
    </dgm:pt>
    <dgm:pt modelId="{DEFDA134-2D39-4D89-9F01-05E8EF0631F9}" type="pres">
      <dgm:prSet presAssocID="{A11FABC3-0EEE-48FF-B772-364B574F6DE1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5CA3DD8-BD17-4766-AA7C-6A8F5EE15C12}" type="pres">
      <dgm:prSet presAssocID="{A11FABC3-0EEE-48FF-B772-364B574F6DE1}" presName="parSh" presStyleLbl="node1" presStyleIdx="4" presStyleCnt="7"/>
      <dgm:spPr/>
    </dgm:pt>
    <dgm:pt modelId="{F7F401E0-4D12-4916-94AD-C69750739FBD}" type="pres">
      <dgm:prSet presAssocID="{A11FABC3-0EEE-48FF-B772-364B574F6DE1}" presName="desTx" presStyleLbl="fgAcc1" presStyleIdx="4" presStyleCnt="7">
        <dgm:presLayoutVars>
          <dgm:bulletEnabled val="1"/>
        </dgm:presLayoutVars>
      </dgm:prSet>
      <dgm:spPr/>
    </dgm:pt>
    <dgm:pt modelId="{0B0FF99A-6E8E-4217-A55F-30E1A34E5749}" type="pres">
      <dgm:prSet presAssocID="{3BA4714A-FC76-403D-86AF-4161BDEED0BD}" presName="sibTrans" presStyleLbl="sibTrans2D1" presStyleIdx="4" presStyleCnt="6"/>
      <dgm:spPr/>
    </dgm:pt>
    <dgm:pt modelId="{B25D4073-7353-4804-A838-27C469B1586B}" type="pres">
      <dgm:prSet presAssocID="{3BA4714A-FC76-403D-86AF-4161BDEED0BD}" presName="connTx" presStyleLbl="sibTrans2D1" presStyleIdx="4" presStyleCnt="6"/>
      <dgm:spPr/>
    </dgm:pt>
    <dgm:pt modelId="{DCDBAE1C-7D19-4629-92BB-15A55ED2E7FF}" type="pres">
      <dgm:prSet presAssocID="{E39AB060-3C80-4DE6-A548-C33A0E88E452}" presName="composite" presStyleCnt="0"/>
      <dgm:spPr/>
    </dgm:pt>
    <dgm:pt modelId="{DEFE95A5-3CED-4D14-8F78-0CA2253FBC13}" type="pres">
      <dgm:prSet presAssocID="{E39AB060-3C80-4DE6-A548-C33A0E88E452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7D348B8-32A2-4D3B-A82D-B30BA1390391}" type="pres">
      <dgm:prSet presAssocID="{E39AB060-3C80-4DE6-A548-C33A0E88E452}" presName="parSh" presStyleLbl="node1" presStyleIdx="5" presStyleCnt="7"/>
      <dgm:spPr/>
    </dgm:pt>
    <dgm:pt modelId="{C14D8E8B-0DB7-4FBC-9E52-2C8B610FEAAE}" type="pres">
      <dgm:prSet presAssocID="{E39AB060-3C80-4DE6-A548-C33A0E88E452}" presName="desTx" presStyleLbl="fgAcc1" presStyleIdx="5" presStyleCnt="7">
        <dgm:presLayoutVars>
          <dgm:bulletEnabled val="1"/>
        </dgm:presLayoutVars>
      </dgm:prSet>
      <dgm:spPr/>
    </dgm:pt>
    <dgm:pt modelId="{84C3E539-9155-41C4-B817-A72758FB5B32}" type="pres">
      <dgm:prSet presAssocID="{93199703-1FE6-4015-A508-5FC765CC8EC0}" presName="sibTrans" presStyleLbl="sibTrans2D1" presStyleIdx="5" presStyleCnt="6"/>
      <dgm:spPr/>
    </dgm:pt>
    <dgm:pt modelId="{A65204D4-D072-4750-92DD-569ACEB7AF71}" type="pres">
      <dgm:prSet presAssocID="{93199703-1FE6-4015-A508-5FC765CC8EC0}" presName="connTx" presStyleLbl="sibTrans2D1" presStyleIdx="5" presStyleCnt="6"/>
      <dgm:spPr/>
    </dgm:pt>
    <dgm:pt modelId="{9040B888-D67A-4273-A005-C520CBB186DC}" type="pres">
      <dgm:prSet presAssocID="{C3EF8D6A-6C99-498C-A993-B515450B7F89}" presName="composite" presStyleCnt="0"/>
      <dgm:spPr/>
    </dgm:pt>
    <dgm:pt modelId="{0841BE49-EFCB-4198-964D-9914B4D03D62}" type="pres">
      <dgm:prSet presAssocID="{C3EF8D6A-6C99-498C-A993-B515450B7F89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3DA6DA-42D6-4CA9-B841-97202F382219}" type="pres">
      <dgm:prSet presAssocID="{C3EF8D6A-6C99-498C-A993-B515450B7F89}" presName="parSh" presStyleLbl="node1" presStyleIdx="6" presStyleCnt="7"/>
      <dgm:spPr/>
    </dgm:pt>
    <dgm:pt modelId="{3753FE2A-3C0F-4F03-941B-C74EFBF658F8}" type="pres">
      <dgm:prSet presAssocID="{C3EF8D6A-6C99-498C-A993-B515450B7F89}" presName="desTx" presStyleLbl="fgAcc1" presStyleIdx="6" presStyleCnt="7">
        <dgm:presLayoutVars>
          <dgm:bulletEnabled val="1"/>
        </dgm:presLayoutVars>
      </dgm:prSet>
      <dgm:spPr/>
    </dgm:pt>
  </dgm:ptLst>
  <dgm:cxnLst>
    <dgm:cxn modelId="{C7891D03-97B5-4BDF-8E78-173EF238BC8A}" type="presOf" srcId="{D34B3871-4061-4B72-96E7-F1A82F5CE437}" destId="{2EA60199-469F-4128-8C7C-459DE8114655}" srcOrd="0" destOrd="0" presId="urn:microsoft.com/office/officeart/2005/8/layout/process3"/>
    <dgm:cxn modelId="{708A1508-3F80-4D3C-84D9-A1B0C84D7271}" srcId="{C4E06D0D-F208-439B-8E03-BB01B65B29E7}" destId="{A53560FE-0632-492B-8C33-8E657647D5B5}" srcOrd="1" destOrd="0" parTransId="{53FD875C-9606-4267-A2AB-88F46D2064C0}" sibTransId="{15ADDBA3-DEC9-4E71-B63B-39E5025775BA}"/>
    <dgm:cxn modelId="{2249BF08-6A03-470F-BF71-C90E9D6A9A06}" type="presOf" srcId="{19FAE56B-0461-485B-BAF0-BEA85AC76BF6}" destId="{AAC40A76-5684-4B62-BB7F-D7486EB71F27}" srcOrd="0" destOrd="2" presId="urn:microsoft.com/office/officeart/2005/8/layout/process3"/>
    <dgm:cxn modelId="{EA0F8A0A-C52B-4C65-BF97-E8FB83F9DC81}" srcId="{CEFA4C9D-996C-4D97-9CAE-D8BED6762B11}" destId="{3D05F726-2A8D-4FDE-BA4A-A4687ABD86D3}" srcOrd="0" destOrd="0" parTransId="{7824A997-7F1A-4E67-BEB2-AFE007E33324}" sibTransId="{604A6FE5-4BE8-45CE-A75D-79B7982A31E0}"/>
    <dgm:cxn modelId="{6FDBDD0A-617D-4437-A1FC-A349B1D996DD}" srcId="{A11FABC3-0EEE-48FF-B772-364B574F6DE1}" destId="{16858A31-C349-4506-A03F-C3BA20A0D3A9}" srcOrd="0" destOrd="0" parTransId="{9BA5ABE7-EE62-4AD8-973A-B2F5C9EF6F16}" sibTransId="{98CCADE2-4FE2-478A-8AEE-29F2F621E6FA}"/>
    <dgm:cxn modelId="{9981A30E-CCC4-4A8C-B38E-944F527640F8}" type="presOf" srcId="{2F569936-C54D-4BF4-8127-5780D4FE807E}" destId="{4FC55DFE-1B0F-41A5-8387-3284767D7152}" srcOrd="0" destOrd="0" presId="urn:microsoft.com/office/officeart/2005/8/layout/process3"/>
    <dgm:cxn modelId="{1FDA4210-DC0E-4B20-A356-C7FA51421CBE}" srcId="{EB47C973-6F44-436A-A522-34F89B328CBA}" destId="{155A3D67-6361-43C7-B746-61986A06D936}" srcOrd="1" destOrd="0" parTransId="{325C21A8-96B2-4351-884D-CF6EECB0888C}" sibTransId="{C0D4C5B6-41DA-4E6F-A719-901C1B722071}"/>
    <dgm:cxn modelId="{459A1811-449D-406F-9F7C-BCCFB9E1A6D5}" type="presOf" srcId="{4CFE0F34-7CA8-41AD-8661-811E428E7422}" destId="{D2D481AC-354F-4567-A001-FBF68DB1D603}" srcOrd="0" destOrd="0" presId="urn:microsoft.com/office/officeart/2005/8/layout/process3"/>
    <dgm:cxn modelId="{4EE5A81E-B2CF-4F73-B1EA-28A6C05F67EC}" type="presOf" srcId="{C3EF8D6A-6C99-498C-A993-B515450B7F89}" destId="{0841BE49-EFCB-4198-964D-9914B4D03D62}" srcOrd="0" destOrd="0" presId="urn:microsoft.com/office/officeart/2005/8/layout/process3"/>
    <dgm:cxn modelId="{CE6E3A20-5BFF-4C2F-B35D-AEBE6DF54E60}" type="presOf" srcId="{CEFA4C9D-996C-4D97-9CAE-D8BED6762B11}" destId="{37A9EA55-ECB6-4B0E-9AC2-A65310E6DDA1}" srcOrd="0" destOrd="0" presId="urn:microsoft.com/office/officeart/2005/8/layout/process3"/>
    <dgm:cxn modelId="{1F4C8221-5BA1-4812-A3E3-A7715C1B8734}" type="presOf" srcId="{A11FABC3-0EEE-48FF-B772-364B574F6DE1}" destId="{DEFDA134-2D39-4D89-9F01-05E8EF0631F9}" srcOrd="0" destOrd="0" presId="urn:microsoft.com/office/officeart/2005/8/layout/process3"/>
    <dgm:cxn modelId="{00595023-8333-488B-AECC-93850B267B22}" type="presOf" srcId="{5C9E855E-9D48-4B50-B2EB-6D505B5A0AE8}" destId="{EFBFD807-5738-4213-9578-EC5CFB8F614E}" srcOrd="1" destOrd="0" presId="urn:microsoft.com/office/officeart/2005/8/layout/process3"/>
    <dgm:cxn modelId="{0BF87D26-1DC2-4059-AAB0-028450B969B2}" type="presOf" srcId="{010C0BC0-4835-4595-B037-0E0F3AA9ACE8}" destId="{1A89A2A8-87E4-4880-993C-7C59AEA1985D}" srcOrd="0" destOrd="2" presId="urn:microsoft.com/office/officeart/2005/8/layout/process3"/>
    <dgm:cxn modelId="{B1F0CA26-8394-40EF-8477-29D65FC8680A}" type="presOf" srcId="{CEFA4C9D-996C-4D97-9CAE-D8BED6762B11}" destId="{DD263C8B-2787-4112-A64B-A78F963EF276}" srcOrd="1" destOrd="0" presId="urn:microsoft.com/office/officeart/2005/8/layout/process3"/>
    <dgm:cxn modelId="{5F1A842B-A963-4606-89ED-0DC248842554}" type="presOf" srcId="{5C9E855E-9D48-4B50-B2EB-6D505B5A0AE8}" destId="{02931A9A-A7ED-4640-932A-289EDB297203}" srcOrd="0" destOrd="0" presId="urn:microsoft.com/office/officeart/2005/8/layout/process3"/>
    <dgm:cxn modelId="{C968042C-1F3F-4D6F-9693-CF8F2923AD7F}" srcId="{3E86B4B3-F65E-4F45-9B50-5445DE785918}" destId="{E39AB060-3C80-4DE6-A548-C33A0E88E452}" srcOrd="5" destOrd="0" parTransId="{6B8AEDF8-BAAD-41D1-8570-D5BF355BDA55}" sibTransId="{93199703-1FE6-4015-A508-5FC765CC8EC0}"/>
    <dgm:cxn modelId="{11F06D2D-3DEE-45C9-B61B-7F62459DB795}" srcId="{CEFA4C9D-996C-4D97-9CAE-D8BED6762B11}" destId="{C2C639E0-0DB1-4DE0-9A01-0A5D04AD1BA5}" srcOrd="3" destOrd="0" parTransId="{FFF17B1C-4F40-46FB-863A-9104286C207D}" sibTransId="{4F33F686-8763-4A9E-AEEF-21A232C3A7ED}"/>
    <dgm:cxn modelId="{05CC9033-0056-4CD1-A5C9-EC2CDA81B592}" type="presOf" srcId="{5EC857C9-95BF-40A1-A2ED-46FEEE63A87A}" destId="{3043D503-55D2-493C-BBD1-E3DEF84C959D}" srcOrd="1" destOrd="0" presId="urn:microsoft.com/office/officeart/2005/8/layout/process3"/>
    <dgm:cxn modelId="{DD721434-FA21-4630-A37F-FCB3A2B5BCE9}" type="presOf" srcId="{EB47C973-6F44-436A-A522-34F89B328CBA}" destId="{32FFFA1B-BE50-4E3E-BD97-72A7940BBA59}" srcOrd="0" destOrd="0" presId="urn:microsoft.com/office/officeart/2005/8/layout/process3"/>
    <dgm:cxn modelId="{7B7EA835-54DB-46AF-8FE2-24DC33162078}" type="presOf" srcId="{3321F3E8-3319-4B77-915C-4BE3E298C8D6}" destId="{FCA3187E-1AAD-4F43-A4E7-D5E2480A898C}" srcOrd="0" destOrd="0" presId="urn:microsoft.com/office/officeart/2005/8/layout/process3"/>
    <dgm:cxn modelId="{5FBF483D-1EFB-475B-ACA2-3C4DBBDD9582}" srcId="{C4E06D0D-F208-439B-8E03-BB01B65B29E7}" destId="{D34B3871-4061-4B72-96E7-F1A82F5CE437}" srcOrd="0" destOrd="0" parTransId="{78D2B346-C952-4959-ACFB-2E9D7C117DFF}" sibTransId="{3DEBBC6C-9A0B-42F1-B4B5-976946FD24DF}"/>
    <dgm:cxn modelId="{976A6B3E-E06B-4942-848D-E8CF297D8B5B}" srcId="{CEFA4C9D-996C-4D97-9CAE-D8BED6762B11}" destId="{94E9E65E-0BFB-4D58-89FE-B13801F65F59}" srcOrd="4" destOrd="0" parTransId="{9FC80CA5-F1A7-48C4-9E20-DDBE4FDC433D}" sibTransId="{118CFD6A-87C1-4983-8891-8ACB10D555F3}"/>
    <dgm:cxn modelId="{B854475F-73D6-4B2F-B40A-14087DEB47C5}" srcId="{3E86B4B3-F65E-4F45-9B50-5445DE785918}" destId="{C4E06D0D-F208-439B-8E03-BB01B65B29E7}" srcOrd="1" destOrd="0" parTransId="{6C444F44-3E93-4A02-AF42-3865E69EAFB4}" sibTransId="{3321F3E8-3319-4B77-915C-4BE3E298C8D6}"/>
    <dgm:cxn modelId="{C7EA4141-317C-4020-B37C-877AF497A705}" type="presOf" srcId="{E39AB060-3C80-4DE6-A548-C33A0E88E452}" destId="{DEFE95A5-3CED-4D14-8F78-0CA2253FBC13}" srcOrd="0" destOrd="0" presId="urn:microsoft.com/office/officeart/2005/8/layout/process3"/>
    <dgm:cxn modelId="{D0A08941-A437-460A-BFBA-F270A5B53055}" type="presOf" srcId="{3E86B4B3-F65E-4F45-9B50-5445DE785918}" destId="{87D44673-85F1-4721-BB06-F8BF9380BDD9}" srcOrd="0" destOrd="0" presId="urn:microsoft.com/office/officeart/2005/8/layout/process3"/>
    <dgm:cxn modelId="{38045942-87D9-484C-A40E-540B19AF173F}" srcId="{5EC857C9-95BF-40A1-A2ED-46FEEE63A87A}" destId="{7361A4D2-52F7-4F05-AF0D-A0C2DFE70B93}" srcOrd="1" destOrd="0" parTransId="{99BB1964-EF95-4071-A65B-A314460A4D4A}" sibTransId="{9709389F-8176-4E22-A0C9-5CCBA1B35AC3}"/>
    <dgm:cxn modelId="{497A1964-FAAD-4421-AB2A-8474525C267B}" type="presOf" srcId="{6C52FCC7-3A8F-48B1-A513-AD5157D7FB73}" destId="{2EA60199-469F-4128-8C7C-459DE8114655}" srcOrd="0" destOrd="2" presId="urn:microsoft.com/office/officeart/2005/8/layout/process3"/>
    <dgm:cxn modelId="{A84E3A47-EC1E-4729-B6FF-83BA0CCD1A24}" type="presOf" srcId="{C3EF8D6A-6C99-498C-A993-B515450B7F89}" destId="{293DA6DA-42D6-4CA9-B841-97202F382219}" srcOrd="1" destOrd="0" presId="urn:microsoft.com/office/officeart/2005/8/layout/process3"/>
    <dgm:cxn modelId="{81558547-ED23-4ED2-B1D2-43AF3269BDAA}" type="presOf" srcId="{3321F3E8-3319-4B77-915C-4BE3E298C8D6}" destId="{724C1C66-7AE2-4A1F-AE92-36A73C43E049}" srcOrd="1" destOrd="0" presId="urn:microsoft.com/office/officeart/2005/8/layout/process3"/>
    <dgm:cxn modelId="{03D78567-D175-4A17-B32B-768251E7C886}" type="presOf" srcId="{7361A4D2-52F7-4F05-AF0D-A0C2DFE70B93}" destId="{1A89A2A8-87E4-4880-993C-7C59AEA1985D}" srcOrd="0" destOrd="1" presId="urn:microsoft.com/office/officeart/2005/8/layout/process3"/>
    <dgm:cxn modelId="{B664186A-6701-4876-B79E-BEE674F3E1AA}" type="presOf" srcId="{2F569936-C54D-4BF4-8127-5780D4FE807E}" destId="{07C56EC6-DC25-438B-8971-2CC002FD4C94}" srcOrd="1" destOrd="0" presId="urn:microsoft.com/office/officeart/2005/8/layout/process3"/>
    <dgm:cxn modelId="{7C3B576C-27EA-48BC-B026-12C0D9BEDDD4}" type="presOf" srcId="{93199703-1FE6-4015-A508-5FC765CC8EC0}" destId="{84C3E539-9155-41C4-B817-A72758FB5B32}" srcOrd="0" destOrd="0" presId="urn:microsoft.com/office/officeart/2005/8/layout/process3"/>
    <dgm:cxn modelId="{8C043A4D-BC0B-426A-96E3-F0B6B9FCF05C}" type="presOf" srcId="{3BA4714A-FC76-403D-86AF-4161BDEED0BD}" destId="{0B0FF99A-6E8E-4217-A55F-30E1A34E5749}" srcOrd="0" destOrd="0" presId="urn:microsoft.com/office/officeart/2005/8/layout/process3"/>
    <dgm:cxn modelId="{F54D2E6E-2440-4D34-B14D-CDF9F6DCE1CB}" srcId="{5EC857C9-95BF-40A1-A2ED-46FEEE63A87A}" destId="{010C0BC0-4835-4595-B037-0E0F3AA9ACE8}" srcOrd="2" destOrd="0" parTransId="{DC32DA77-FA21-4938-A829-62656CE9E1E1}" sibTransId="{7DBD50FE-0EC5-4B66-A792-8418229388CD}"/>
    <dgm:cxn modelId="{F1A4364E-0F9F-47A4-B19F-659DA56EAA51}" type="presOf" srcId="{EA241AFC-2DD2-40D2-9BBD-4D1B46A8B2F2}" destId="{3753FE2A-3C0F-4F03-941B-C74EFBF658F8}" srcOrd="0" destOrd="1" presId="urn:microsoft.com/office/officeart/2005/8/layout/process3"/>
    <dgm:cxn modelId="{6BE4604E-3A0F-45F6-9A04-602676723D6E}" srcId="{CEFA4C9D-996C-4D97-9CAE-D8BED6762B11}" destId="{735AB498-BD3B-4BA3-933F-2C552F4CD1B9}" srcOrd="1" destOrd="0" parTransId="{0F04B4BD-A3BC-4BD9-AB7F-C1E52912DD8E}" sibTransId="{595322D0-07CA-4F20-A8B0-317A520D6621}"/>
    <dgm:cxn modelId="{E7A5DB6E-9DFC-4CDE-B06C-A77DC817DB86}" type="presOf" srcId="{EB47C973-6F44-436A-A522-34F89B328CBA}" destId="{ECED7AE2-B3F6-479F-8EF4-B87D550DF82E}" srcOrd="1" destOrd="0" presId="urn:microsoft.com/office/officeart/2005/8/layout/process3"/>
    <dgm:cxn modelId="{218CBD6F-3DDE-40F6-9599-4DF6AD90586A}" srcId="{C4E06D0D-F208-439B-8E03-BB01B65B29E7}" destId="{6C52FCC7-3A8F-48B1-A513-AD5157D7FB73}" srcOrd="2" destOrd="0" parTransId="{F6DE961A-20C6-48B3-A969-3C814E173B03}" sibTransId="{E6545E50-0BF9-421E-B3AB-25D1ACBA3027}"/>
    <dgm:cxn modelId="{1242EF54-B40F-4C11-A0E2-7925AB6C3857}" type="presOf" srcId="{C4E06D0D-F208-439B-8E03-BB01B65B29E7}" destId="{CE56D268-4645-43EC-81EE-2D7397614F3C}" srcOrd="1" destOrd="0" presId="urn:microsoft.com/office/officeart/2005/8/layout/process3"/>
    <dgm:cxn modelId="{A20F5E56-5121-499A-A249-C50ABD3CCC5D}" srcId="{3E86B4B3-F65E-4F45-9B50-5445DE785918}" destId="{EB47C973-6F44-436A-A522-34F89B328CBA}" srcOrd="3" destOrd="0" parTransId="{824AC3A7-589A-43EE-9FAF-B4BD60520A4B}" sibTransId="{5C9E855E-9D48-4B50-B2EB-6D505B5A0AE8}"/>
    <dgm:cxn modelId="{5A38CD78-BA93-477B-9B93-33260544AD5C}" type="presOf" srcId="{970412DE-4B06-42B1-BD32-42B81B8D4BD5}" destId="{3753FE2A-3C0F-4F03-941B-C74EFBF658F8}" srcOrd="0" destOrd="0" presId="urn:microsoft.com/office/officeart/2005/8/layout/process3"/>
    <dgm:cxn modelId="{5D15EE59-0FA1-4AE0-8EBC-349BC6BDD0EC}" type="presOf" srcId="{D8B5AF09-AF25-4040-A632-1A587D353EF2}" destId="{1A89A2A8-87E4-4880-993C-7C59AEA1985D}" srcOrd="0" destOrd="0" presId="urn:microsoft.com/office/officeart/2005/8/layout/process3"/>
    <dgm:cxn modelId="{72AF6F7B-81A4-4FF3-BF64-BFDD262812BF}" type="presOf" srcId="{5EC857C9-95BF-40A1-A2ED-46FEEE63A87A}" destId="{7A8BA8FF-A5F9-4913-9D77-BA1BBBAD460F}" srcOrd="0" destOrd="0" presId="urn:microsoft.com/office/officeart/2005/8/layout/process3"/>
    <dgm:cxn modelId="{D5F7AD7C-7DC1-495C-BEB5-FBD8171A936D}" srcId="{C3EF8D6A-6C99-498C-A993-B515450B7F89}" destId="{970412DE-4B06-42B1-BD32-42B81B8D4BD5}" srcOrd="0" destOrd="0" parTransId="{814B2E57-AFAD-434C-BD43-C548BD13749A}" sibTransId="{72EFE64F-632B-4F84-8AC9-DCE60085791A}"/>
    <dgm:cxn modelId="{D89BCB7C-86EA-4B2D-894B-74D4C6468E44}" srcId="{3E86B4B3-F65E-4F45-9B50-5445DE785918}" destId="{C3EF8D6A-6C99-498C-A993-B515450B7F89}" srcOrd="6" destOrd="0" parTransId="{B299EA71-A980-4CA9-8C4D-63C07310B245}" sibTransId="{616FA9FD-604C-407A-BA6B-6C20D7CEE35C}"/>
    <dgm:cxn modelId="{ECBCCF7D-66CC-4B08-9EDE-A7501B826F97}" type="presOf" srcId="{16858A31-C349-4506-A03F-C3BA20A0D3A9}" destId="{F7F401E0-4D12-4916-94AD-C69750739FBD}" srcOrd="0" destOrd="0" presId="urn:microsoft.com/office/officeart/2005/8/layout/process3"/>
    <dgm:cxn modelId="{97BA6681-FC72-42F5-B40D-2B10385CD376}" type="presOf" srcId="{F9B0390F-8DF7-49D0-AD1B-D3A873558731}" destId="{2EA60199-469F-4128-8C7C-459DE8114655}" srcOrd="0" destOrd="3" presId="urn:microsoft.com/office/officeart/2005/8/layout/process3"/>
    <dgm:cxn modelId="{D2C19693-6EF4-4A06-8BE0-A3F29D75710C}" type="presOf" srcId="{3D05F726-2A8D-4FDE-BA4A-A4687ABD86D3}" destId="{AAC40A76-5684-4B62-BB7F-D7486EB71F27}" srcOrd="0" destOrd="0" presId="urn:microsoft.com/office/officeart/2005/8/layout/process3"/>
    <dgm:cxn modelId="{0272DD97-3FE1-497C-BF73-62479A97B6A0}" srcId="{5EC857C9-95BF-40A1-A2ED-46FEEE63A87A}" destId="{D8B5AF09-AF25-4040-A632-1A587D353EF2}" srcOrd="0" destOrd="0" parTransId="{2B311C16-680C-42F2-98DD-E5EBA6CDBA90}" sibTransId="{290CA618-30D2-4719-881F-D41A39B2FC63}"/>
    <dgm:cxn modelId="{6464E098-1578-426A-8BFE-9641D307EF49}" type="presOf" srcId="{A11FABC3-0EEE-48FF-B772-364B574F6DE1}" destId="{85CA3DD8-BD17-4766-AA7C-6A8F5EE15C12}" srcOrd="1" destOrd="0" presId="urn:microsoft.com/office/officeart/2005/8/layout/process3"/>
    <dgm:cxn modelId="{22A2C499-541F-4849-8B67-8ADAA16350F7}" type="presOf" srcId="{2B3336F5-82E8-486C-AC85-F463C0DA84C6}" destId="{88EFDC49-AC14-4E6C-B2BF-430D8F4FCEA5}" srcOrd="0" destOrd="0" presId="urn:microsoft.com/office/officeart/2005/8/layout/process3"/>
    <dgm:cxn modelId="{734D5F9B-C9FD-4510-89E1-FBBEA3514F8F}" srcId="{EB47C973-6F44-436A-A522-34F89B328CBA}" destId="{2B3336F5-82E8-486C-AC85-F463C0DA84C6}" srcOrd="0" destOrd="0" parTransId="{876FF732-2ECD-4542-B5C2-AB3BC71A2FF2}" sibTransId="{FD8DE03C-1373-487F-9CD0-5290BC24C4AD}"/>
    <dgm:cxn modelId="{59195AA4-59B4-41D7-860D-09E6D0B6577E}" type="presOf" srcId="{155A3D67-6361-43C7-B746-61986A06D936}" destId="{88EFDC49-AC14-4E6C-B2BF-430D8F4FCEA5}" srcOrd="0" destOrd="1" presId="urn:microsoft.com/office/officeart/2005/8/layout/process3"/>
    <dgm:cxn modelId="{504065A8-8195-4BD0-B62B-12C8EB027EE6}" type="presOf" srcId="{C4E06D0D-F208-439B-8E03-BB01B65B29E7}" destId="{ECBC988C-1BF4-47AC-B75F-0F141B8299C2}" srcOrd="0" destOrd="0" presId="urn:microsoft.com/office/officeart/2005/8/layout/process3"/>
    <dgm:cxn modelId="{4EAC6CAC-9596-4B69-B45B-32D3EE280C0E}" srcId="{3E86B4B3-F65E-4F45-9B50-5445DE785918}" destId="{A11FABC3-0EEE-48FF-B772-364B574F6DE1}" srcOrd="4" destOrd="0" parTransId="{3985D00A-433B-4A99-A991-FB094035EC90}" sibTransId="{3BA4714A-FC76-403D-86AF-4161BDEED0BD}"/>
    <dgm:cxn modelId="{E54B03AD-5E36-4D9B-B5D7-627F5ABB596D}" type="presOf" srcId="{C2C639E0-0DB1-4DE0-9A01-0A5D04AD1BA5}" destId="{AAC40A76-5684-4B62-BB7F-D7486EB71F27}" srcOrd="0" destOrd="3" presId="urn:microsoft.com/office/officeart/2005/8/layout/process3"/>
    <dgm:cxn modelId="{E79BC9C2-48C4-4020-8463-5B73CDF9CC17}" type="presOf" srcId="{735AB498-BD3B-4BA3-933F-2C552F4CD1B9}" destId="{AAC40A76-5684-4B62-BB7F-D7486EB71F27}" srcOrd="0" destOrd="1" presId="urn:microsoft.com/office/officeart/2005/8/layout/process3"/>
    <dgm:cxn modelId="{E8B5F5C4-AEF4-48B3-A794-398CCDB9D545}" srcId="{3E86B4B3-F65E-4F45-9B50-5445DE785918}" destId="{CEFA4C9D-996C-4D97-9CAE-D8BED6762B11}" srcOrd="0" destOrd="0" parTransId="{6140CB6F-897A-43F2-855E-A96545B3F35E}" sibTransId="{2F569936-C54D-4BF4-8127-5780D4FE807E}"/>
    <dgm:cxn modelId="{5D681AC9-5153-4E71-9B28-A6D15B6263FF}" type="presOf" srcId="{3BA4714A-FC76-403D-86AF-4161BDEED0BD}" destId="{B25D4073-7353-4804-A838-27C469B1586B}" srcOrd="1" destOrd="0" presId="urn:microsoft.com/office/officeart/2005/8/layout/process3"/>
    <dgm:cxn modelId="{4D6AB8C9-3F92-4D93-8D95-6AC30453EE8D}" type="presOf" srcId="{93199703-1FE6-4015-A508-5FC765CC8EC0}" destId="{A65204D4-D072-4750-92DD-569ACEB7AF71}" srcOrd="1" destOrd="0" presId="urn:microsoft.com/office/officeart/2005/8/layout/process3"/>
    <dgm:cxn modelId="{7866BBD0-4174-45BA-BE32-2B518F337216}" type="presOf" srcId="{A53560FE-0632-492B-8C33-8E657647D5B5}" destId="{2EA60199-469F-4128-8C7C-459DE8114655}" srcOrd="0" destOrd="1" presId="urn:microsoft.com/office/officeart/2005/8/layout/process3"/>
    <dgm:cxn modelId="{357EDFD2-AE32-49B9-84DD-9BEDFDCF79F6}" type="presOf" srcId="{4CFE0F34-7CA8-41AD-8661-811E428E7422}" destId="{616DAFED-55E6-4F69-A3E9-2631E6880E59}" srcOrd="1" destOrd="0" presId="urn:microsoft.com/office/officeart/2005/8/layout/process3"/>
    <dgm:cxn modelId="{A22302E0-15AD-4BC8-A16A-C3DE342EA879}" srcId="{C4E06D0D-F208-439B-8E03-BB01B65B29E7}" destId="{F9B0390F-8DF7-49D0-AD1B-D3A873558731}" srcOrd="3" destOrd="0" parTransId="{6361BC4D-7E90-48CB-A6B0-67654118E8A9}" sibTransId="{E2C152A2-5665-46FB-A593-5F3385952952}"/>
    <dgm:cxn modelId="{7136C7E5-1A99-4780-9E80-C887A41A7DF7}" srcId="{CEFA4C9D-996C-4D97-9CAE-D8BED6762B11}" destId="{19FAE56B-0461-485B-BAF0-BEA85AC76BF6}" srcOrd="2" destOrd="0" parTransId="{0CB9951F-B706-4F99-8DA6-50C885C7E591}" sibTransId="{344F3F07-25EE-46CC-A633-E224DDC96E15}"/>
    <dgm:cxn modelId="{D07D75E8-A73D-4DEE-A877-0C38C721002E}" srcId="{E39AB060-3C80-4DE6-A548-C33A0E88E452}" destId="{A374B3F7-B6C6-4C84-8701-667032D0AC8A}" srcOrd="0" destOrd="0" parTransId="{C94E389F-A555-4583-95BF-971F85A64991}" sibTransId="{B0CA7498-B2DD-4596-9731-0E5F99003131}"/>
    <dgm:cxn modelId="{637E96ED-9140-4C30-821A-160FF7A197E4}" type="presOf" srcId="{A374B3F7-B6C6-4C84-8701-667032D0AC8A}" destId="{C14D8E8B-0DB7-4FBC-9E52-2C8B610FEAAE}" srcOrd="0" destOrd="0" presId="urn:microsoft.com/office/officeart/2005/8/layout/process3"/>
    <dgm:cxn modelId="{D7779AF2-AA39-40EB-B7B2-40AE4520EF19}" srcId="{C3EF8D6A-6C99-498C-A993-B515450B7F89}" destId="{EA241AFC-2DD2-40D2-9BBD-4D1B46A8B2F2}" srcOrd="1" destOrd="0" parTransId="{C186E9E7-57DD-4986-A710-E0549FAE45A2}" sibTransId="{DB566A5F-E562-4380-8C69-98F0832C2B5B}"/>
    <dgm:cxn modelId="{296EF1F7-1863-4A84-A355-32F7C65F9285}" srcId="{3E86B4B3-F65E-4F45-9B50-5445DE785918}" destId="{5EC857C9-95BF-40A1-A2ED-46FEEE63A87A}" srcOrd="2" destOrd="0" parTransId="{7CE99538-8D4C-401E-BEE4-3FE269C6B03F}" sibTransId="{4CFE0F34-7CA8-41AD-8661-811E428E7422}"/>
    <dgm:cxn modelId="{FD11FEF7-5940-4BBF-A273-8A9F47890A51}" type="presOf" srcId="{E39AB060-3C80-4DE6-A548-C33A0E88E452}" destId="{97D348B8-32A2-4D3B-A82D-B30BA1390391}" srcOrd="1" destOrd="0" presId="urn:microsoft.com/office/officeart/2005/8/layout/process3"/>
    <dgm:cxn modelId="{2A8249FA-74F1-4476-B2D9-A013FC2501BE}" type="presOf" srcId="{94E9E65E-0BFB-4D58-89FE-B13801F65F59}" destId="{AAC40A76-5684-4B62-BB7F-D7486EB71F27}" srcOrd="0" destOrd="4" presId="urn:microsoft.com/office/officeart/2005/8/layout/process3"/>
    <dgm:cxn modelId="{43F0EADA-0059-4A11-A7EF-0B5AAEB4EB95}" type="presParOf" srcId="{87D44673-85F1-4721-BB06-F8BF9380BDD9}" destId="{7B2DAC1E-515B-4EF9-AE89-DBBC8900B9C0}" srcOrd="0" destOrd="0" presId="urn:microsoft.com/office/officeart/2005/8/layout/process3"/>
    <dgm:cxn modelId="{6AAFAE97-8F5C-4842-93A3-498B9EAF973F}" type="presParOf" srcId="{7B2DAC1E-515B-4EF9-AE89-DBBC8900B9C0}" destId="{37A9EA55-ECB6-4B0E-9AC2-A65310E6DDA1}" srcOrd="0" destOrd="0" presId="urn:microsoft.com/office/officeart/2005/8/layout/process3"/>
    <dgm:cxn modelId="{B2E49F23-DE17-4910-8E62-4084DF11C5D3}" type="presParOf" srcId="{7B2DAC1E-515B-4EF9-AE89-DBBC8900B9C0}" destId="{DD263C8B-2787-4112-A64B-A78F963EF276}" srcOrd="1" destOrd="0" presId="urn:microsoft.com/office/officeart/2005/8/layout/process3"/>
    <dgm:cxn modelId="{1BD42496-1122-47AF-B652-E3E776D0383D}" type="presParOf" srcId="{7B2DAC1E-515B-4EF9-AE89-DBBC8900B9C0}" destId="{AAC40A76-5684-4B62-BB7F-D7486EB71F27}" srcOrd="2" destOrd="0" presId="urn:microsoft.com/office/officeart/2005/8/layout/process3"/>
    <dgm:cxn modelId="{B9B56D27-0D4D-4774-8E53-05FD3634D987}" type="presParOf" srcId="{87D44673-85F1-4721-BB06-F8BF9380BDD9}" destId="{4FC55DFE-1B0F-41A5-8387-3284767D7152}" srcOrd="1" destOrd="0" presId="urn:microsoft.com/office/officeart/2005/8/layout/process3"/>
    <dgm:cxn modelId="{6F86409B-A381-4697-8370-59C7C9CF9968}" type="presParOf" srcId="{4FC55DFE-1B0F-41A5-8387-3284767D7152}" destId="{07C56EC6-DC25-438B-8971-2CC002FD4C94}" srcOrd="0" destOrd="0" presId="urn:microsoft.com/office/officeart/2005/8/layout/process3"/>
    <dgm:cxn modelId="{F7BC0D2F-59E2-454A-BA81-52551B8B7AEF}" type="presParOf" srcId="{87D44673-85F1-4721-BB06-F8BF9380BDD9}" destId="{A7FD8B1D-486D-4BAB-BC74-90DB4AD1F382}" srcOrd="2" destOrd="0" presId="urn:microsoft.com/office/officeart/2005/8/layout/process3"/>
    <dgm:cxn modelId="{218BE7C9-AADB-40AF-A9FF-DC72AEF0FC36}" type="presParOf" srcId="{A7FD8B1D-486D-4BAB-BC74-90DB4AD1F382}" destId="{ECBC988C-1BF4-47AC-B75F-0F141B8299C2}" srcOrd="0" destOrd="0" presId="urn:microsoft.com/office/officeart/2005/8/layout/process3"/>
    <dgm:cxn modelId="{DC91BE98-A0B7-42A2-9B9C-C88C75474B07}" type="presParOf" srcId="{A7FD8B1D-486D-4BAB-BC74-90DB4AD1F382}" destId="{CE56D268-4645-43EC-81EE-2D7397614F3C}" srcOrd="1" destOrd="0" presId="urn:microsoft.com/office/officeart/2005/8/layout/process3"/>
    <dgm:cxn modelId="{070D4437-2157-4FB2-A32B-265A58A4139D}" type="presParOf" srcId="{A7FD8B1D-486D-4BAB-BC74-90DB4AD1F382}" destId="{2EA60199-469F-4128-8C7C-459DE8114655}" srcOrd="2" destOrd="0" presId="urn:microsoft.com/office/officeart/2005/8/layout/process3"/>
    <dgm:cxn modelId="{E035BD84-AF86-4E05-A53A-F6908399D6B1}" type="presParOf" srcId="{87D44673-85F1-4721-BB06-F8BF9380BDD9}" destId="{FCA3187E-1AAD-4F43-A4E7-D5E2480A898C}" srcOrd="3" destOrd="0" presId="urn:microsoft.com/office/officeart/2005/8/layout/process3"/>
    <dgm:cxn modelId="{1E4428F6-CE54-4A95-A4EB-5996B873E13D}" type="presParOf" srcId="{FCA3187E-1AAD-4F43-A4E7-D5E2480A898C}" destId="{724C1C66-7AE2-4A1F-AE92-36A73C43E049}" srcOrd="0" destOrd="0" presId="urn:microsoft.com/office/officeart/2005/8/layout/process3"/>
    <dgm:cxn modelId="{C7E8523D-1AD8-4D60-A152-CD27540917B3}" type="presParOf" srcId="{87D44673-85F1-4721-BB06-F8BF9380BDD9}" destId="{BBD06ACF-18CC-4428-8368-BCA79FE0BC24}" srcOrd="4" destOrd="0" presId="urn:microsoft.com/office/officeart/2005/8/layout/process3"/>
    <dgm:cxn modelId="{8CBED9B9-D4C6-4C1D-AEE5-1C8E0B90799F}" type="presParOf" srcId="{BBD06ACF-18CC-4428-8368-BCA79FE0BC24}" destId="{7A8BA8FF-A5F9-4913-9D77-BA1BBBAD460F}" srcOrd="0" destOrd="0" presId="urn:microsoft.com/office/officeart/2005/8/layout/process3"/>
    <dgm:cxn modelId="{FFB7AA14-F6BC-4BF0-BA81-39096EFBC430}" type="presParOf" srcId="{BBD06ACF-18CC-4428-8368-BCA79FE0BC24}" destId="{3043D503-55D2-493C-BBD1-E3DEF84C959D}" srcOrd="1" destOrd="0" presId="urn:microsoft.com/office/officeart/2005/8/layout/process3"/>
    <dgm:cxn modelId="{E46B741C-031F-43C0-8B6D-F8F93B7B589D}" type="presParOf" srcId="{BBD06ACF-18CC-4428-8368-BCA79FE0BC24}" destId="{1A89A2A8-87E4-4880-993C-7C59AEA1985D}" srcOrd="2" destOrd="0" presId="urn:microsoft.com/office/officeart/2005/8/layout/process3"/>
    <dgm:cxn modelId="{F7EAAF88-787F-4D19-B27F-861E899F7D35}" type="presParOf" srcId="{87D44673-85F1-4721-BB06-F8BF9380BDD9}" destId="{D2D481AC-354F-4567-A001-FBF68DB1D603}" srcOrd="5" destOrd="0" presId="urn:microsoft.com/office/officeart/2005/8/layout/process3"/>
    <dgm:cxn modelId="{ABAD9D57-DD11-4D55-9C69-4114EF4A0CFC}" type="presParOf" srcId="{D2D481AC-354F-4567-A001-FBF68DB1D603}" destId="{616DAFED-55E6-4F69-A3E9-2631E6880E59}" srcOrd="0" destOrd="0" presId="urn:microsoft.com/office/officeart/2005/8/layout/process3"/>
    <dgm:cxn modelId="{4E50F032-FEC3-436C-BBF3-40F6F04830E2}" type="presParOf" srcId="{87D44673-85F1-4721-BB06-F8BF9380BDD9}" destId="{BEE915E1-21BC-4511-B9A4-EE183541F72B}" srcOrd="6" destOrd="0" presId="urn:microsoft.com/office/officeart/2005/8/layout/process3"/>
    <dgm:cxn modelId="{13440197-D3CA-4476-9D35-1B5725E5B7D3}" type="presParOf" srcId="{BEE915E1-21BC-4511-B9A4-EE183541F72B}" destId="{32FFFA1B-BE50-4E3E-BD97-72A7940BBA59}" srcOrd="0" destOrd="0" presId="urn:microsoft.com/office/officeart/2005/8/layout/process3"/>
    <dgm:cxn modelId="{45F94E35-ABB4-415A-96BF-07917A8A3C3B}" type="presParOf" srcId="{BEE915E1-21BC-4511-B9A4-EE183541F72B}" destId="{ECED7AE2-B3F6-479F-8EF4-B87D550DF82E}" srcOrd="1" destOrd="0" presId="urn:microsoft.com/office/officeart/2005/8/layout/process3"/>
    <dgm:cxn modelId="{12A0B906-8873-427B-BE60-312052E7F664}" type="presParOf" srcId="{BEE915E1-21BC-4511-B9A4-EE183541F72B}" destId="{88EFDC49-AC14-4E6C-B2BF-430D8F4FCEA5}" srcOrd="2" destOrd="0" presId="urn:microsoft.com/office/officeart/2005/8/layout/process3"/>
    <dgm:cxn modelId="{177AF2E9-40FA-4346-AEFE-29C79E3F7203}" type="presParOf" srcId="{87D44673-85F1-4721-BB06-F8BF9380BDD9}" destId="{02931A9A-A7ED-4640-932A-289EDB297203}" srcOrd="7" destOrd="0" presId="urn:microsoft.com/office/officeart/2005/8/layout/process3"/>
    <dgm:cxn modelId="{81181F0C-EA2F-496A-ADA2-074C0D14BEA5}" type="presParOf" srcId="{02931A9A-A7ED-4640-932A-289EDB297203}" destId="{EFBFD807-5738-4213-9578-EC5CFB8F614E}" srcOrd="0" destOrd="0" presId="urn:microsoft.com/office/officeart/2005/8/layout/process3"/>
    <dgm:cxn modelId="{B808FA56-1BA8-4583-A942-E45E98EBFA13}" type="presParOf" srcId="{87D44673-85F1-4721-BB06-F8BF9380BDD9}" destId="{A64E3B09-A7DE-4CA8-951C-9882F7DFDF14}" srcOrd="8" destOrd="0" presId="urn:microsoft.com/office/officeart/2005/8/layout/process3"/>
    <dgm:cxn modelId="{3869747B-D574-4317-B2A2-4188AD6391D0}" type="presParOf" srcId="{A64E3B09-A7DE-4CA8-951C-9882F7DFDF14}" destId="{DEFDA134-2D39-4D89-9F01-05E8EF0631F9}" srcOrd="0" destOrd="0" presId="urn:microsoft.com/office/officeart/2005/8/layout/process3"/>
    <dgm:cxn modelId="{B9751EBC-3C77-46D8-ADDC-34AC1D2F5B36}" type="presParOf" srcId="{A64E3B09-A7DE-4CA8-951C-9882F7DFDF14}" destId="{85CA3DD8-BD17-4766-AA7C-6A8F5EE15C12}" srcOrd="1" destOrd="0" presId="urn:microsoft.com/office/officeart/2005/8/layout/process3"/>
    <dgm:cxn modelId="{0B5ADA09-4C37-471D-AD55-3263787145C3}" type="presParOf" srcId="{A64E3B09-A7DE-4CA8-951C-9882F7DFDF14}" destId="{F7F401E0-4D12-4916-94AD-C69750739FBD}" srcOrd="2" destOrd="0" presId="urn:microsoft.com/office/officeart/2005/8/layout/process3"/>
    <dgm:cxn modelId="{FF775548-F869-4DA6-87F8-884191F86807}" type="presParOf" srcId="{87D44673-85F1-4721-BB06-F8BF9380BDD9}" destId="{0B0FF99A-6E8E-4217-A55F-30E1A34E5749}" srcOrd="9" destOrd="0" presId="urn:microsoft.com/office/officeart/2005/8/layout/process3"/>
    <dgm:cxn modelId="{5D38107B-A68F-4150-8F5E-B39E7367D459}" type="presParOf" srcId="{0B0FF99A-6E8E-4217-A55F-30E1A34E5749}" destId="{B25D4073-7353-4804-A838-27C469B1586B}" srcOrd="0" destOrd="0" presId="urn:microsoft.com/office/officeart/2005/8/layout/process3"/>
    <dgm:cxn modelId="{4A4E0E33-C478-44AE-845C-D06599A2161C}" type="presParOf" srcId="{87D44673-85F1-4721-BB06-F8BF9380BDD9}" destId="{DCDBAE1C-7D19-4629-92BB-15A55ED2E7FF}" srcOrd="10" destOrd="0" presId="urn:microsoft.com/office/officeart/2005/8/layout/process3"/>
    <dgm:cxn modelId="{56D49B68-95C7-4173-8F30-D02CFF8076F8}" type="presParOf" srcId="{DCDBAE1C-7D19-4629-92BB-15A55ED2E7FF}" destId="{DEFE95A5-3CED-4D14-8F78-0CA2253FBC13}" srcOrd="0" destOrd="0" presId="urn:microsoft.com/office/officeart/2005/8/layout/process3"/>
    <dgm:cxn modelId="{CDD8D0E3-C684-4752-AA03-D06C3CB2966B}" type="presParOf" srcId="{DCDBAE1C-7D19-4629-92BB-15A55ED2E7FF}" destId="{97D348B8-32A2-4D3B-A82D-B30BA1390391}" srcOrd="1" destOrd="0" presId="urn:microsoft.com/office/officeart/2005/8/layout/process3"/>
    <dgm:cxn modelId="{F4C4F532-53BB-43E3-B327-6E1791452835}" type="presParOf" srcId="{DCDBAE1C-7D19-4629-92BB-15A55ED2E7FF}" destId="{C14D8E8B-0DB7-4FBC-9E52-2C8B610FEAAE}" srcOrd="2" destOrd="0" presId="urn:microsoft.com/office/officeart/2005/8/layout/process3"/>
    <dgm:cxn modelId="{E24829FA-643E-48FF-B322-4D89E51FA2AC}" type="presParOf" srcId="{87D44673-85F1-4721-BB06-F8BF9380BDD9}" destId="{84C3E539-9155-41C4-B817-A72758FB5B32}" srcOrd="11" destOrd="0" presId="urn:microsoft.com/office/officeart/2005/8/layout/process3"/>
    <dgm:cxn modelId="{57B6CA33-6402-4496-8F5A-2976E673B574}" type="presParOf" srcId="{84C3E539-9155-41C4-B817-A72758FB5B32}" destId="{A65204D4-D072-4750-92DD-569ACEB7AF71}" srcOrd="0" destOrd="0" presId="urn:microsoft.com/office/officeart/2005/8/layout/process3"/>
    <dgm:cxn modelId="{281DA1C3-87E0-465B-AE35-6A15FC0CE7C4}" type="presParOf" srcId="{87D44673-85F1-4721-BB06-F8BF9380BDD9}" destId="{9040B888-D67A-4273-A005-C520CBB186DC}" srcOrd="12" destOrd="0" presId="urn:microsoft.com/office/officeart/2005/8/layout/process3"/>
    <dgm:cxn modelId="{E971E15D-E2A7-440C-9B44-D6C83E6FC2AB}" type="presParOf" srcId="{9040B888-D67A-4273-A005-C520CBB186DC}" destId="{0841BE49-EFCB-4198-964D-9914B4D03D62}" srcOrd="0" destOrd="0" presId="urn:microsoft.com/office/officeart/2005/8/layout/process3"/>
    <dgm:cxn modelId="{ACC92351-E888-4093-862E-2D1B9B75A6C0}" type="presParOf" srcId="{9040B888-D67A-4273-A005-C520CBB186DC}" destId="{293DA6DA-42D6-4CA9-B841-97202F382219}" srcOrd="1" destOrd="0" presId="urn:microsoft.com/office/officeart/2005/8/layout/process3"/>
    <dgm:cxn modelId="{E2F31CBD-BBEE-4D31-8BE8-448DC4CDF4EC}" type="presParOf" srcId="{9040B888-D67A-4273-A005-C520CBB186DC}" destId="{3753FE2A-3C0F-4F03-941B-C74EFBF658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6CE8-9FC5-46D6-B149-A14540B6300C}">
      <dsp:nvSpPr>
        <dsp:cNvPr id="0" name=""/>
        <dsp:cNvSpPr/>
      </dsp:nvSpPr>
      <dsp:spPr>
        <a:xfrm>
          <a:off x="914399" y="0"/>
          <a:ext cx="10363200" cy="607020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9ABE-8B08-4529-B655-FFE1A0A249C3}">
      <dsp:nvSpPr>
        <dsp:cNvPr id="0" name=""/>
        <dsp:cNvSpPr/>
      </dsp:nvSpPr>
      <dsp:spPr>
        <a:xfrm>
          <a:off x="5953" y="1821062"/>
          <a:ext cx="1178718" cy="24280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Receive/ Understand Requirements</a:t>
          </a:r>
        </a:p>
      </dsp:txBody>
      <dsp:txXfrm>
        <a:off x="63493" y="1878602"/>
        <a:ext cx="1063638" cy="2313003"/>
      </dsp:txXfrm>
    </dsp:sp>
    <dsp:sp modelId="{D8F5D461-78CD-468B-B821-DF826327F459}">
      <dsp:nvSpPr>
        <dsp:cNvPr id="0" name=""/>
        <dsp:cNvSpPr/>
      </dsp:nvSpPr>
      <dsp:spPr>
        <a:xfrm>
          <a:off x="1381124" y="1821062"/>
          <a:ext cx="1178718" cy="2428083"/>
        </a:xfrm>
        <a:prstGeom prst="roundRect">
          <a:avLst/>
        </a:prstGeom>
        <a:solidFill>
          <a:schemeClr val="accent5">
            <a:hueOff val="-2383645"/>
            <a:satOff val="629"/>
            <a:lumOff val="3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Current State Assessment</a:t>
          </a:r>
        </a:p>
      </dsp:txBody>
      <dsp:txXfrm>
        <a:off x="1438664" y="1878602"/>
        <a:ext cx="1063638" cy="2313003"/>
      </dsp:txXfrm>
    </dsp:sp>
    <dsp:sp modelId="{973E0B1D-2A08-4F8E-9735-06A5CC083F11}">
      <dsp:nvSpPr>
        <dsp:cNvPr id="0" name=""/>
        <dsp:cNvSpPr/>
      </dsp:nvSpPr>
      <dsp:spPr>
        <a:xfrm>
          <a:off x="2756296" y="1821062"/>
          <a:ext cx="1178718" cy="2428083"/>
        </a:xfrm>
        <a:prstGeom prst="roundRect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Find Datasets</a:t>
          </a:r>
        </a:p>
      </dsp:txBody>
      <dsp:txXfrm>
        <a:off x="2813836" y="1878602"/>
        <a:ext cx="1063638" cy="2313003"/>
      </dsp:txXfrm>
    </dsp:sp>
    <dsp:sp modelId="{D6517C73-2A69-4D6F-9DEA-58A3F0FC2792}">
      <dsp:nvSpPr>
        <dsp:cNvPr id="0" name=""/>
        <dsp:cNvSpPr/>
      </dsp:nvSpPr>
      <dsp:spPr>
        <a:xfrm>
          <a:off x="4131468" y="1821062"/>
          <a:ext cx="1178718" cy="2428083"/>
        </a:xfrm>
        <a:prstGeom prst="roundRect">
          <a:avLst/>
        </a:prstGeom>
        <a:solidFill>
          <a:schemeClr val="accent5">
            <a:hueOff val="-7150934"/>
            <a:satOff val="1886"/>
            <a:lumOff val="95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Target Model</a:t>
          </a:r>
        </a:p>
      </dsp:txBody>
      <dsp:txXfrm>
        <a:off x="4189008" y="1878602"/>
        <a:ext cx="1063638" cy="2313003"/>
      </dsp:txXfrm>
    </dsp:sp>
    <dsp:sp modelId="{01908D4B-49E4-4CA9-8294-1DC377EE38D9}">
      <dsp:nvSpPr>
        <dsp:cNvPr id="0" name=""/>
        <dsp:cNvSpPr/>
      </dsp:nvSpPr>
      <dsp:spPr>
        <a:xfrm>
          <a:off x="5506640" y="1821062"/>
          <a:ext cx="1178718" cy="2428083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Extract, Transform, Load</a:t>
          </a:r>
        </a:p>
      </dsp:txBody>
      <dsp:txXfrm>
        <a:off x="5564180" y="1878602"/>
        <a:ext cx="1063638" cy="2313003"/>
      </dsp:txXfrm>
    </dsp:sp>
    <dsp:sp modelId="{FF607B31-FA08-4966-8406-20B065D7F2B4}">
      <dsp:nvSpPr>
        <dsp:cNvPr id="0" name=""/>
        <dsp:cNvSpPr/>
      </dsp:nvSpPr>
      <dsp:spPr>
        <a:xfrm>
          <a:off x="6881812" y="1821062"/>
          <a:ext cx="1178718" cy="2428083"/>
        </a:xfrm>
        <a:prstGeom prst="roundRect">
          <a:avLst/>
        </a:prstGeom>
        <a:solidFill>
          <a:schemeClr val="accent5">
            <a:hueOff val="-11918223"/>
            <a:satOff val="3143"/>
            <a:lumOff val="159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Evaluate/ Review</a:t>
          </a:r>
        </a:p>
      </dsp:txBody>
      <dsp:txXfrm>
        <a:off x="6939352" y="1878602"/>
        <a:ext cx="1063638" cy="2313003"/>
      </dsp:txXfrm>
    </dsp:sp>
    <dsp:sp modelId="{7E69D291-D579-4718-8896-0B518481DD0A}">
      <dsp:nvSpPr>
        <dsp:cNvPr id="0" name=""/>
        <dsp:cNvSpPr/>
      </dsp:nvSpPr>
      <dsp:spPr>
        <a:xfrm>
          <a:off x="8256984" y="1821062"/>
          <a:ext cx="1178718" cy="2428083"/>
        </a:xfrm>
        <a:prstGeom prst="roundRect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Recommend-</a:t>
          </a:r>
          <a:r>
            <a:rPr lang="en-CA" sz="1100" kern="1200" dirty="0" err="1"/>
            <a:t>ations</a:t>
          </a:r>
          <a:endParaRPr lang="en-CA" sz="1100" kern="1200" dirty="0"/>
        </a:p>
      </dsp:txBody>
      <dsp:txXfrm>
        <a:off x="8314524" y="1878602"/>
        <a:ext cx="1063638" cy="2313003"/>
      </dsp:txXfrm>
    </dsp:sp>
    <dsp:sp modelId="{3BFB620E-F4D7-4035-9AEC-FC2CF327FAA2}">
      <dsp:nvSpPr>
        <dsp:cNvPr id="0" name=""/>
        <dsp:cNvSpPr/>
      </dsp:nvSpPr>
      <dsp:spPr>
        <a:xfrm>
          <a:off x="9632156" y="1821062"/>
          <a:ext cx="1178718" cy="2428083"/>
        </a:xfrm>
        <a:prstGeom prst="roundRect">
          <a:avLst/>
        </a:prstGeom>
        <a:solidFill>
          <a:schemeClr val="accent5">
            <a:hueOff val="-16685511"/>
            <a:satOff val="4400"/>
            <a:lumOff val="223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Roadmap</a:t>
          </a:r>
        </a:p>
      </dsp:txBody>
      <dsp:txXfrm>
        <a:off x="9689696" y="1878602"/>
        <a:ext cx="1063638" cy="2313003"/>
      </dsp:txXfrm>
    </dsp:sp>
    <dsp:sp modelId="{E72C7908-8B65-4FE8-8412-20FF54060B73}">
      <dsp:nvSpPr>
        <dsp:cNvPr id="0" name=""/>
        <dsp:cNvSpPr/>
      </dsp:nvSpPr>
      <dsp:spPr>
        <a:xfrm>
          <a:off x="11007328" y="1821062"/>
          <a:ext cx="1178718" cy="2428083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Implementation Planning</a:t>
          </a:r>
        </a:p>
      </dsp:txBody>
      <dsp:txXfrm>
        <a:off x="11064868" y="1878602"/>
        <a:ext cx="1063638" cy="2313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63C8B-2787-4112-A64B-A78F963EF276}">
      <dsp:nvSpPr>
        <dsp:cNvPr id="0" name=""/>
        <dsp:cNvSpPr/>
      </dsp:nvSpPr>
      <dsp:spPr>
        <a:xfrm>
          <a:off x="1362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By September 26, 2019</a:t>
          </a:r>
        </a:p>
      </dsp:txBody>
      <dsp:txXfrm>
        <a:off x="13620" y="1059586"/>
        <a:ext cx="1012506" cy="389495"/>
      </dsp:txXfrm>
    </dsp:sp>
    <dsp:sp modelId="{AAC40A76-5684-4B62-BB7F-D7486EB71F27}">
      <dsp:nvSpPr>
        <dsp:cNvPr id="0" name=""/>
        <dsp:cNvSpPr/>
      </dsp:nvSpPr>
      <dsp:spPr>
        <a:xfrm>
          <a:off x="220799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 err="1"/>
            <a:t>Mobiliz-ation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Understand Business and Business Problem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Generate Action Plan In Team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Identify Team Member Strengths and Applicable Experience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Develop and Submit Proposal</a:t>
          </a:r>
        </a:p>
      </dsp:txBody>
      <dsp:txXfrm>
        <a:off x="250454" y="1478737"/>
        <a:ext cx="953196" cy="3036690"/>
      </dsp:txXfrm>
    </dsp:sp>
    <dsp:sp modelId="{4FC55DFE-1B0F-41A5-8387-3284767D7152}">
      <dsp:nvSpPr>
        <dsp:cNvPr id="0" name=""/>
        <dsp:cNvSpPr/>
      </dsp:nvSpPr>
      <dsp:spPr>
        <a:xfrm>
          <a:off x="1179585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1179585" y="1178696"/>
        <a:ext cx="249693" cy="151276"/>
      </dsp:txXfrm>
    </dsp:sp>
    <dsp:sp modelId="{CE56D268-4645-43EC-81EE-2D7397614F3C}">
      <dsp:nvSpPr>
        <dsp:cNvPr id="0" name=""/>
        <dsp:cNvSpPr/>
      </dsp:nvSpPr>
      <dsp:spPr>
        <a:xfrm>
          <a:off x="163996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September 27 – October 3, 2019</a:t>
          </a:r>
        </a:p>
      </dsp:txBody>
      <dsp:txXfrm>
        <a:off x="1639960" y="1059586"/>
        <a:ext cx="1012506" cy="389495"/>
      </dsp:txXfrm>
    </dsp:sp>
    <dsp:sp modelId="{2EA60199-469F-4128-8C7C-459DE8114655}">
      <dsp:nvSpPr>
        <dsp:cNvPr id="0" name=""/>
        <dsp:cNvSpPr/>
      </dsp:nvSpPr>
      <dsp:spPr>
        <a:xfrm>
          <a:off x="184713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3178193"/>
              <a:satOff val="838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Current State Assessment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Require-</a:t>
          </a:r>
          <a:r>
            <a:rPr lang="en-CA" sz="1000" kern="1200" dirty="0" err="1"/>
            <a:t>ments</a:t>
          </a:r>
          <a:r>
            <a:rPr lang="en-CA" sz="1000" kern="1200" dirty="0"/>
            <a:t> Definition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Data Provision-</a:t>
          </a:r>
          <a:r>
            <a:rPr lang="en-CA" sz="1000" kern="1200" dirty="0" err="1"/>
            <a:t>ing</a:t>
          </a:r>
          <a:r>
            <a:rPr lang="en-CA" sz="1000" kern="1200" dirty="0"/>
            <a:t> and Exploration (find new datasets, review existing internal data)</a:t>
          </a:r>
        </a:p>
      </dsp:txBody>
      <dsp:txXfrm>
        <a:off x="1876793" y="1478737"/>
        <a:ext cx="953196" cy="3036690"/>
      </dsp:txXfrm>
    </dsp:sp>
    <dsp:sp modelId="{FCA3187E-1AAD-4F43-A4E7-D5E2480A898C}">
      <dsp:nvSpPr>
        <dsp:cNvPr id="0" name=""/>
        <dsp:cNvSpPr/>
      </dsp:nvSpPr>
      <dsp:spPr>
        <a:xfrm>
          <a:off x="2805925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2805925" y="1178696"/>
        <a:ext cx="249693" cy="151276"/>
      </dsp:txXfrm>
    </dsp:sp>
    <dsp:sp modelId="{3043D503-55D2-493C-BBD1-E3DEF84C959D}">
      <dsp:nvSpPr>
        <dsp:cNvPr id="0" name=""/>
        <dsp:cNvSpPr/>
      </dsp:nvSpPr>
      <dsp:spPr>
        <a:xfrm>
          <a:off x="326630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October 4 – 10, 2019</a:t>
          </a:r>
        </a:p>
      </dsp:txBody>
      <dsp:txXfrm>
        <a:off x="3266300" y="1059586"/>
        <a:ext cx="1012506" cy="389495"/>
      </dsp:txXfrm>
    </dsp:sp>
    <dsp:sp modelId="{1A89A2A8-87E4-4880-993C-7C59AEA1985D}">
      <dsp:nvSpPr>
        <dsp:cNvPr id="0" name=""/>
        <dsp:cNvSpPr/>
      </dsp:nvSpPr>
      <dsp:spPr>
        <a:xfrm>
          <a:off x="347347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Identify architecture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Target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Recommendations</a:t>
          </a:r>
        </a:p>
      </dsp:txBody>
      <dsp:txXfrm>
        <a:off x="3503133" y="1478737"/>
        <a:ext cx="953196" cy="3036690"/>
      </dsp:txXfrm>
    </dsp:sp>
    <dsp:sp modelId="{D2D481AC-354F-4567-A001-FBF68DB1D603}">
      <dsp:nvSpPr>
        <dsp:cNvPr id="0" name=""/>
        <dsp:cNvSpPr/>
      </dsp:nvSpPr>
      <dsp:spPr>
        <a:xfrm>
          <a:off x="4432264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4432264" y="1178696"/>
        <a:ext cx="249693" cy="151276"/>
      </dsp:txXfrm>
    </dsp:sp>
    <dsp:sp modelId="{ECED7AE2-B3F6-479F-8EF4-B87D550DF82E}">
      <dsp:nvSpPr>
        <dsp:cNvPr id="0" name=""/>
        <dsp:cNvSpPr/>
      </dsp:nvSpPr>
      <dsp:spPr>
        <a:xfrm>
          <a:off x="489264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October 11 – 17, 2019</a:t>
          </a:r>
        </a:p>
      </dsp:txBody>
      <dsp:txXfrm>
        <a:off x="4892640" y="1059586"/>
        <a:ext cx="1012506" cy="389495"/>
      </dsp:txXfrm>
    </dsp:sp>
    <dsp:sp modelId="{88EFDC49-AC14-4E6C-B2BF-430D8F4FCEA5}">
      <dsp:nvSpPr>
        <dsp:cNvPr id="0" name=""/>
        <dsp:cNvSpPr/>
      </dsp:nvSpPr>
      <dsp:spPr>
        <a:xfrm>
          <a:off x="509981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Roadmap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Implement-</a:t>
          </a:r>
          <a:r>
            <a:rPr lang="en-CA" sz="1000" kern="1200" dirty="0" err="1"/>
            <a:t>ation</a:t>
          </a:r>
          <a:r>
            <a:rPr lang="en-CA" sz="1000" kern="1200" dirty="0"/>
            <a:t> Planning</a:t>
          </a:r>
        </a:p>
      </dsp:txBody>
      <dsp:txXfrm>
        <a:off x="5129473" y="1478737"/>
        <a:ext cx="953196" cy="3036690"/>
      </dsp:txXfrm>
    </dsp:sp>
    <dsp:sp modelId="{02931A9A-A7ED-4640-932A-289EDB297203}">
      <dsp:nvSpPr>
        <dsp:cNvPr id="0" name=""/>
        <dsp:cNvSpPr/>
      </dsp:nvSpPr>
      <dsp:spPr>
        <a:xfrm>
          <a:off x="6058604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6058604" y="1178696"/>
        <a:ext cx="249693" cy="151276"/>
      </dsp:txXfrm>
    </dsp:sp>
    <dsp:sp modelId="{85CA3DD8-BD17-4766-AA7C-6A8F5EE15C12}">
      <dsp:nvSpPr>
        <dsp:cNvPr id="0" name=""/>
        <dsp:cNvSpPr/>
      </dsp:nvSpPr>
      <dsp:spPr>
        <a:xfrm>
          <a:off x="651898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October 18 – 20, 2019</a:t>
          </a:r>
        </a:p>
      </dsp:txBody>
      <dsp:txXfrm>
        <a:off x="6518980" y="1059586"/>
        <a:ext cx="1012506" cy="389495"/>
      </dsp:txXfrm>
    </dsp:sp>
    <dsp:sp modelId="{F7F401E0-4D12-4916-94AD-C69750739FBD}">
      <dsp:nvSpPr>
        <dsp:cNvPr id="0" name=""/>
        <dsp:cNvSpPr/>
      </dsp:nvSpPr>
      <dsp:spPr>
        <a:xfrm>
          <a:off x="672615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Prepare Deliverables and Present-</a:t>
          </a:r>
          <a:r>
            <a:rPr lang="en-CA" sz="1000" kern="1200" dirty="0" err="1"/>
            <a:t>ation</a:t>
          </a:r>
          <a:endParaRPr lang="en-CA" sz="1000" kern="1200" dirty="0"/>
        </a:p>
      </dsp:txBody>
      <dsp:txXfrm>
        <a:off x="6755813" y="1478737"/>
        <a:ext cx="953196" cy="3036690"/>
      </dsp:txXfrm>
    </dsp:sp>
    <dsp:sp modelId="{0B0FF99A-6E8E-4217-A55F-30E1A34E5749}">
      <dsp:nvSpPr>
        <dsp:cNvPr id="0" name=""/>
        <dsp:cNvSpPr/>
      </dsp:nvSpPr>
      <dsp:spPr>
        <a:xfrm>
          <a:off x="7684944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7684944" y="1178696"/>
        <a:ext cx="249693" cy="151276"/>
      </dsp:txXfrm>
    </dsp:sp>
    <dsp:sp modelId="{97D348B8-32A2-4D3B-A82D-B30BA1390391}">
      <dsp:nvSpPr>
        <dsp:cNvPr id="0" name=""/>
        <dsp:cNvSpPr/>
      </dsp:nvSpPr>
      <dsp:spPr>
        <a:xfrm>
          <a:off x="8145320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October 21, 2019</a:t>
          </a:r>
        </a:p>
      </dsp:txBody>
      <dsp:txXfrm>
        <a:off x="8145320" y="1059586"/>
        <a:ext cx="1012506" cy="389495"/>
      </dsp:txXfrm>
    </dsp:sp>
    <dsp:sp modelId="{C14D8E8B-0DB7-4FBC-9E52-2C8B610FEAAE}">
      <dsp:nvSpPr>
        <dsp:cNvPr id="0" name=""/>
        <dsp:cNvSpPr/>
      </dsp:nvSpPr>
      <dsp:spPr>
        <a:xfrm>
          <a:off x="835249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5890964"/>
              <a:satOff val="4191"/>
              <a:lumOff val="2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Present Overview of Findings and Deliverables to A+ Pizza</a:t>
          </a:r>
        </a:p>
      </dsp:txBody>
      <dsp:txXfrm>
        <a:off x="8382153" y="1478737"/>
        <a:ext cx="953196" cy="3036690"/>
      </dsp:txXfrm>
    </dsp:sp>
    <dsp:sp modelId="{84C3E539-9155-41C4-B817-A72758FB5B32}">
      <dsp:nvSpPr>
        <dsp:cNvPr id="0" name=""/>
        <dsp:cNvSpPr/>
      </dsp:nvSpPr>
      <dsp:spPr>
        <a:xfrm>
          <a:off x="9311284" y="1128271"/>
          <a:ext cx="325331" cy="25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9311284" y="1178696"/>
        <a:ext cx="249693" cy="151276"/>
      </dsp:txXfrm>
    </dsp:sp>
    <dsp:sp modelId="{293DA6DA-42D6-4CA9-B841-97202F382219}">
      <dsp:nvSpPr>
        <dsp:cNvPr id="0" name=""/>
        <dsp:cNvSpPr/>
      </dsp:nvSpPr>
      <dsp:spPr>
        <a:xfrm>
          <a:off x="9771659" y="1059586"/>
          <a:ext cx="1012506" cy="584243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October 22 – 27, 2019</a:t>
          </a:r>
        </a:p>
      </dsp:txBody>
      <dsp:txXfrm>
        <a:off x="9771659" y="1059586"/>
        <a:ext cx="1012506" cy="389495"/>
      </dsp:txXfrm>
    </dsp:sp>
    <dsp:sp modelId="{3753FE2A-3C0F-4F03-941B-C74EFBF658F8}">
      <dsp:nvSpPr>
        <dsp:cNvPr id="0" name=""/>
        <dsp:cNvSpPr/>
      </dsp:nvSpPr>
      <dsp:spPr>
        <a:xfrm>
          <a:off x="9978838" y="1449082"/>
          <a:ext cx="1012506" cy="30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Address Questions from A+ Pizza and Integrate Responses into Deliverables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Submit Final Deliverables</a:t>
          </a:r>
        </a:p>
      </dsp:txBody>
      <dsp:txXfrm>
        <a:off x="10008493" y="1478737"/>
        <a:ext cx="953196" cy="303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884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07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173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72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6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42F2-2B51-43DC-8A23-6507F91E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42FA3-D5C5-4D50-93B8-CBE399F7B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A746-E5E7-499D-AA6A-3BB6572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1DE6-9FA4-4CBF-9FBA-53412D5F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33EF-507A-4D2F-B766-9CDFD86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04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1BFE-8B4A-47CC-913A-C9E373C4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EF30-7319-4A61-8A8E-92587536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00EE-B3AB-4BC5-8D4E-D78E7C87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F1E-0441-4A6B-AF54-8D5E3B43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029E-1027-430A-AAFF-C952D2EA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823-75A8-469A-8387-6CBFBC09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1804-13C4-4831-B327-8AA0DEA9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9893-8475-4BFF-88D3-BB0B9819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B55F-98ED-4413-B4C1-637277A3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7B0A-7979-4475-AEEF-CB1D1B93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3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B65C-EA48-42A4-BD31-1AF8877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0E2E-3547-4790-B11D-BEFF655A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A18C-FC57-4F28-9DC0-71B8336B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368A-3F14-402E-9AF4-813C5C2C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8918-CD05-4724-979F-B729064B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E0B5E-1EEA-4B21-988A-B5D301E2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16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2F6C-07DE-4396-8FD7-4B3D203D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9CF9-0C08-4D41-AF82-85B004D8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70CC-4609-4A62-82D4-35D63D84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2BD1A-431C-451B-AEF8-84DF5BAF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8E3B3-4D6C-4706-9236-51DC218A0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03EEF-53C6-4711-AF7E-7548FFBF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7E6D-5468-445C-B173-F86F14FF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B4ABA-6723-4EE7-BD59-5B90D6A7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98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D74E-719D-44DB-9FA3-3F62D51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61A8F-E8C8-45F6-BC57-5E75A79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EA11-DC64-4AEF-8FA5-86394780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F9108-EDA3-4A20-8374-0E6D34A3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02C45-AD1E-4D2F-8531-AA74201F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7BD8E-2F09-4413-9534-AF1C0451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C2D5-164C-4F32-8DC7-61415818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BBD4-750B-444A-AF72-D87F1E9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EF14-65F9-411C-A9FB-0910FA88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93CDA-AD0A-41BC-969D-949AA2D9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B8BA-C44A-44A7-865F-00F214E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DFF-FCA4-4BBA-BFE9-1186D16E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6CFDD-43C3-4064-89EA-CDCE1DEE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6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F07F-AAD2-455B-B484-FF03A7DF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2894C-6F74-4B22-A717-EB4C1477A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904F-5110-4D79-8AC7-962742C2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C8B90-084B-4315-A699-84124F71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B27C-DEAF-4CA9-B5D6-1A86DB0F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B4954-EFD8-4049-A51D-D493B064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572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9B6-E605-4DF2-AA0E-6668F500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8CCDC-D67B-4839-8484-2ADDD44CB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236A-40D6-48EE-94E1-B9892C20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778C-101B-4B21-958A-55BA2ACC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50B2-2831-4FAF-80B8-BE5458B1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2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F635F-F245-493A-B728-8B268D00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B5B0-E37A-4A42-91AA-2049F165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BD22-C9B9-4E32-A4AE-5BFF9323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AE97-FBF2-4561-9605-D31532FF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DD2E-83C6-4680-A692-1A3ABAD2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90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687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05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1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0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2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2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9727D-531F-4857-99EF-8D757F66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F320-40EA-4200-AEAD-94CA30AF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F6E9-84DA-4EDB-A661-3263FC1C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B394-9C15-454E-95D6-D4DFEBCB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6D92-34DB-4E5D-A81F-54270735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A2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572000" y="1289540"/>
            <a:ext cx="7620000" cy="2310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4400"/>
            </a:pPr>
            <a:r>
              <a:rPr lang="en-US" sz="72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Accelerating </a:t>
            </a:r>
            <a:br>
              <a:rPr lang="en-US" sz="7200" b="1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US" sz="72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A+ Pizza’s Growth</a:t>
            </a:r>
            <a:endParaRPr sz="72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572000" y="3815862"/>
            <a:ext cx="7620000" cy="30421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A Proposal Presented by A+ Data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Presented to </a:t>
            </a:r>
            <a:r>
              <a:rPr lang="en-US" sz="2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Preeti</a:t>
            </a:r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Raman, CEO of A+ Pizza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(Group 10 - CSDA 1030)	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Hayley </a:t>
            </a:r>
            <a:r>
              <a:rPr lang="en-US" sz="2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Easto</a:t>
            </a: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Xiaoman</a:t>
            </a: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 (Sherry) Lu, Beata Olejnik, Joseph </a:t>
            </a:r>
            <a:r>
              <a:rPr lang="en-US" sz="2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Opuni</a:t>
            </a: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-Mensah, Kimberly </a:t>
            </a:r>
            <a:r>
              <a:rPr lang="en-US" sz="2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Prideaux</a:t>
            </a: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, Nathasha Vyas</a:t>
            </a:r>
            <a:endParaRPr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62C7E-BCA8-4EF9-B4D2-0C5A6DE0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3959"/>
            </a:pPr>
            <a:r>
              <a:rPr lang="en-US" sz="3959" dirty="0"/>
              <a:t>Objective 3</a:t>
            </a:r>
            <a:br>
              <a:rPr lang="en-US" sz="3959" dirty="0"/>
            </a:br>
            <a:r>
              <a:rPr lang="en-US" sz="3959" dirty="0"/>
              <a:t>Increase overall profitability </a:t>
            </a:r>
            <a:endParaRPr sz="3959" dirty="0"/>
          </a:p>
        </p:txBody>
      </p:sp>
      <p:sp>
        <p:nvSpPr>
          <p:cNvPr id="137" name="Google Shape;137;p10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9244818" cy="5257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891">
              <a:lnSpc>
                <a:spcPct val="80000"/>
              </a:lnSpc>
              <a:spcBef>
                <a:spcPts val="0"/>
              </a:spcBef>
              <a:buSzPts val="3909"/>
              <a:buNone/>
            </a:pPr>
            <a:r>
              <a:rPr lang="en-US" u="sng" dirty="0"/>
              <a:t>Strategic Decision: </a:t>
            </a:r>
            <a:endParaRPr u="sng"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Increase profitability in location 1</a:t>
            </a:r>
            <a:endParaRPr dirty="0"/>
          </a:p>
          <a:p>
            <a:pPr marL="342891">
              <a:lnSpc>
                <a:spcPct val="80000"/>
              </a:lnSpc>
              <a:spcBef>
                <a:spcPts val="783"/>
              </a:spcBef>
              <a:buSzPts val="3909"/>
              <a:buNone/>
            </a:pPr>
            <a:r>
              <a:rPr lang="en-US" u="sng" dirty="0"/>
              <a:t>Tactical Decisions</a:t>
            </a:r>
            <a:endParaRPr u="sng"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Improve efficiency in lifecycle/handling of products - food, liquor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Evaluate amount of each product used in each dish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Analyze data for amount of expected waste/shrinkage – theft, yields, accurate ordering/delivery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Evaluate current costs for opportunities - cleaning, laundry, accounting and credit card fees, supplies,  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Analyze current energy and water efficiency results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Evaluate current staffing levels/wages for opportunities</a:t>
            </a:r>
            <a:endParaRPr dirty="0"/>
          </a:p>
          <a:p>
            <a:pPr marL="342891">
              <a:lnSpc>
                <a:spcPct val="80000"/>
              </a:lnSpc>
              <a:spcBef>
                <a:spcPts val="391"/>
              </a:spcBef>
              <a:buSzPts val="1954"/>
            </a:pPr>
            <a:r>
              <a:rPr lang="en-US" dirty="0"/>
              <a:t>Evaluate data on historical maintenance and repair costs</a:t>
            </a:r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CA" dirty="0"/>
              <a:t>Conduct research with current customers to discover their ideas for improvement</a:t>
            </a:r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CA" dirty="0"/>
              <a:t>Evaluate current results for take-out segment of business</a:t>
            </a:r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CA" dirty="0"/>
              <a:t>Research historical and competitor data regarding promotions for pickup/takeout</a:t>
            </a:r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CA" dirty="0"/>
              <a:t>Research demographics/competitor data regarding implementing a catering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body" idx="4294967295"/>
          </p:nvPr>
        </p:nvSpPr>
        <p:spPr>
          <a:xfrm>
            <a:off x="1749085" y="942539"/>
            <a:ext cx="9322191" cy="59084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 indent="-342891">
              <a:spcBef>
                <a:spcPts val="0"/>
              </a:spcBef>
              <a:buSzPts val="2000"/>
              <a:buNone/>
            </a:pPr>
            <a:endParaRPr sz="2000" dirty="0"/>
          </a:p>
          <a:p>
            <a:pPr marL="342891" indent="-342891">
              <a:spcBef>
                <a:spcPts val="400"/>
              </a:spcBef>
              <a:buSzPts val="2000"/>
              <a:buNone/>
            </a:pPr>
            <a:r>
              <a:rPr lang="en-US" sz="2000" u="sng" dirty="0"/>
              <a:t>Tactical Decisions (continued):</a:t>
            </a:r>
            <a:endParaRPr u="sng"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Evaluate interest from schools of lunch program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Evaluate current results for home delivery segment of business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Evaluate costs/competitors/demographics regarding increasing delivery area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Research historical and competitor data regarding special delivery promotions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Evaluate current results for dine-in segment of business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Analyze costs/benefits regarding expanding current restaurant or adding a patio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Evaluate competitor results &amp; customer interest in adding new menu items</a:t>
            </a:r>
            <a:endParaRPr dirty="0"/>
          </a:p>
          <a:p>
            <a:pPr marL="342891" indent="-342891">
              <a:spcBef>
                <a:spcPts val="360"/>
              </a:spcBef>
              <a:buSzPts val="1800"/>
            </a:pPr>
            <a:r>
              <a:rPr lang="en-US" dirty="0"/>
              <a:t>Analyze demographics/competitor results/customer interest in adding buffet or all-you-can-eat program to current location</a:t>
            </a:r>
            <a:endParaRPr dirty="0"/>
          </a:p>
        </p:txBody>
      </p:sp>
      <p:sp>
        <p:nvSpPr>
          <p:cNvPr id="4" name="Google Shape;136;p10">
            <a:extLst>
              <a:ext uri="{FF2B5EF4-FFF2-40B4-BE49-F238E27FC236}">
                <a16:creationId xmlns:a16="http://schemas.microsoft.com/office/drawing/2014/main" id="{91D2EE96-F6B5-45E0-ABCA-8B084AE6F714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959"/>
            </a:pPr>
            <a:r>
              <a:rPr lang="en-CA" sz="3959" dirty="0"/>
              <a:t>Objective 3 (cont’d)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body" idx="4294967295"/>
          </p:nvPr>
        </p:nvSpPr>
        <p:spPr>
          <a:xfrm>
            <a:off x="1974167" y="1491492"/>
            <a:ext cx="9144000" cy="5366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891" indent="-342891">
              <a:lnSpc>
                <a:spcPct val="90000"/>
              </a:lnSpc>
              <a:spcBef>
                <a:spcPts val="0"/>
              </a:spcBef>
              <a:buSzPts val="4600"/>
              <a:buNone/>
            </a:pPr>
            <a:r>
              <a:rPr lang="en-US" u="sng" dirty="0"/>
              <a:t>Operational Decisions:</a:t>
            </a:r>
            <a:endParaRPr u="sng"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Analyze current food and beverage yields for ways to improve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What are the expected waste &amp; shrinkage costs due to theft, ordering &amp; delivery accuracy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Evaluate historical profit &amp; loss statements for cost saving opportunities  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Research historical and competitor data regarding promotions for pickup/takeout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Costs &amp; benefits involved in setting up school lunch program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Costs &amp; benefits involved in increasing delivery area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Costs &amp; benefits involved in expanding current location and adding a patio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Costs &amp; benefits involved in adding buffet or all-you-can-eat programs</a:t>
            </a:r>
            <a:endParaRPr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Costs &amp; benefits involved in adding new menu items</a:t>
            </a:r>
            <a:endParaRPr dirty="0"/>
          </a:p>
          <a:p>
            <a:pPr marL="342891" indent="-342891">
              <a:lnSpc>
                <a:spcPct val="90000"/>
              </a:lnSpc>
              <a:buNone/>
            </a:pPr>
            <a:endParaRPr lang="en-CA" dirty="0"/>
          </a:p>
          <a:p>
            <a:pPr marL="342891" indent="-342891">
              <a:lnSpc>
                <a:spcPct val="90000"/>
              </a:lnSpc>
              <a:buNone/>
            </a:pPr>
            <a:endParaRPr dirty="0"/>
          </a:p>
          <a:p>
            <a:pPr marL="342891" indent="-342891">
              <a:lnSpc>
                <a:spcPct val="90000"/>
              </a:lnSpc>
              <a:spcBef>
                <a:spcPts val="760"/>
              </a:spcBef>
              <a:buSzPts val="3800"/>
              <a:buNone/>
            </a:pPr>
            <a:r>
              <a:rPr lang="en-US" u="sng" dirty="0"/>
              <a:t>Success Criteria:  </a:t>
            </a:r>
            <a:endParaRPr u="sng" dirty="0"/>
          </a:p>
          <a:p>
            <a:pPr marL="342891" indent="-342891">
              <a:lnSpc>
                <a:spcPct val="90000"/>
              </a:lnSpc>
              <a:spcBef>
                <a:spcPts val="420"/>
              </a:spcBef>
              <a:buSzPts val="2100"/>
            </a:pPr>
            <a:r>
              <a:rPr lang="en-US" dirty="0"/>
              <a:t>Combined food/beverage costs at 30% or below</a:t>
            </a:r>
            <a:endParaRPr dirty="0"/>
          </a:p>
          <a:p>
            <a:pPr marL="342891" indent="-139697">
              <a:lnSpc>
                <a:spcPct val="90000"/>
              </a:lnSpc>
              <a:buNone/>
            </a:pPr>
            <a:endParaRPr dirty="0"/>
          </a:p>
        </p:txBody>
      </p:sp>
      <p:sp>
        <p:nvSpPr>
          <p:cNvPr id="3" name="Google Shape;136;p10">
            <a:extLst>
              <a:ext uri="{FF2B5EF4-FFF2-40B4-BE49-F238E27FC236}">
                <a16:creationId xmlns:a16="http://schemas.microsoft.com/office/drawing/2014/main" id="{1D48E8FD-E37D-4725-BBCD-0B074E5F4FCB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959"/>
            </a:pPr>
            <a:r>
              <a:rPr lang="en-CA" sz="3959" dirty="0"/>
              <a:t>Objective 3 (cont’d)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ASSUMPTIONS</a:t>
            </a:r>
            <a:endParaRPr dirty="0"/>
          </a:p>
        </p:txBody>
      </p:sp>
      <p:sp>
        <p:nvSpPr>
          <p:cNvPr id="153" name="Google Shape;153;p13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fontAlgn="base"/>
            <a:r>
              <a:rPr lang="en-CA" dirty="0"/>
              <a:t>The is no social media presence for the business.</a:t>
            </a:r>
          </a:p>
          <a:p>
            <a:pPr fontAlgn="base"/>
            <a:r>
              <a:rPr lang="en-CA" dirty="0"/>
              <a:t>There is no tracking mechanism for all orders made currently.</a:t>
            </a:r>
          </a:p>
          <a:p>
            <a:pPr fontAlgn="base"/>
            <a:r>
              <a:rPr lang="en-CA" dirty="0"/>
              <a:t>The is no data for the demographics of the customers in their operation area.</a:t>
            </a:r>
          </a:p>
          <a:p>
            <a:pPr fontAlgn="base"/>
            <a:r>
              <a:rPr lang="en-CA" dirty="0"/>
              <a:t>The taxation rates for this business category will not change from now till 2021.(That can affect our sales and profitability).</a:t>
            </a:r>
          </a:p>
          <a:p>
            <a:pPr fontAlgn="base"/>
            <a:r>
              <a:rPr lang="en-CA" dirty="0"/>
              <a:t>The pizza business is operating within one of the cities of the GTA. </a:t>
            </a:r>
          </a:p>
          <a:p>
            <a:pPr fontAlgn="base"/>
            <a:r>
              <a:rPr lang="en-CA" dirty="0"/>
              <a:t>The is currently no process for collecting feedback from the customers. </a:t>
            </a:r>
          </a:p>
          <a:p>
            <a:pPr fontAlgn="base"/>
            <a:r>
              <a:rPr lang="en-CA" dirty="0"/>
              <a:t>The owners have secured funding from a Financial Institution for the expansion and increase in profitability project.</a:t>
            </a:r>
          </a:p>
          <a:p>
            <a:pPr fontAlgn="base"/>
            <a:r>
              <a:rPr lang="en-CA" dirty="0"/>
              <a:t>The data to be used is complete and accurate.</a:t>
            </a:r>
          </a:p>
          <a:p>
            <a:pPr fontAlgn="base"/>
            <a:r>
              <a:rPr lang="en-CA" dirty="0"/>
              <a:t>The internal datasets are spreadsheets.</a:t>
            </a:r>
          </a:p>
          <a:p>
            <a:pPr marL="342891" indent="-139697">
              <a:spcBef>
                <a:spcPts val="0"/>
              </a:spcBef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4400"/>
            </a:pPr>
            <a:r>
              <a:rPr lang="en-US"/>
              <a:t>APPROACH &amp; PROJECT PLAN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>
              <a:spcBef>
                <a:spcPts val="0"/>
              </a:spcBef>
              <a:buSzPts val="3200"/>
            </a:pPr>
            <a:r>
              <a:rPr lang="en-US"/>
              <a:t>Receive/Understand Requirements</a:t>
            </a:r>
            <a:endParaRPr/>
          </a:p>
          <a:p>
            <a:pPr marL="342891">
              <a:spcBef>
                <a:spcPts val="640"/>
              </a:spcBef>
              <a:buSzPts val="3200"/>
            </a:pPr>
            <a:r>
              <a:rPr lang="en-US"/>
              <a:t>Current State Assessment</a:t>
            </a:r>
            <a:endParaRPr/>
          </a:p>
          <a:p>
            <a:pPr marL="342891">
              <a:spcBef>
                <a:spcPts val="640"/>
              </a:spcBef>
              <a:buSzPts val="3200"/>
            </a:pPr>
            <a:r>
              <a:rPr lang="en-US"/>
              <a:t>Target Model</a:t>
            </a:r>
            <a:endParaRPr/>
          </a:p>
          <a:p>
            <a:pPr marL="342891">
              <a:spcBef>
                <a:spcPts val="640"/>
              </a:spcBef>
              <a:buSzPts val="3200"/>
            </a:pPr>
            <a:r>
              <a:rPr lang="en-US"/>
              <a:t>Recommendations</a:t>
            </a:r>
            <a:endParaRPr/>
          </a:p>
          <a:p>
            <a:pPr marL="342891">
              <a:spcBef>
                <a:spcPts val="640"/>
              </a:spcBef>
              <a:buSzPts val="3200"/>
            </a:pPr>
            <a:r>
              <a:rPr lang="en-US"/>
              <a:t>Roadmap</a:t>
            </a:r>
            <a:endParaRPr/>
          </a:p>
          <a:p>
            <a:pPr marL="342891">
              <a:spcBef>
                <a:spcPts val="640"/>
              </a:spcBef>
              <a:buSzPts val="3200"/>
            </a:pPr>
            <a:r>
              <a:rPr lang="en-US"/>
              <a:t>Implementation Planning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dirty="0"/>
              <a:t>APPROACH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A14015-50CD-4D1F-ACF4-BB7D7690A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16434"/>
              </p:ext>
            </p:extLst>
          </p:nvPr>
        </p:nvGraphicFramePr>
        <p:xfrm>
          <a:off x="0" y="787792"/>
          <a:ext cx="12192000" cy="607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 idx="4294967295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r>
              <a:rPr lang="en-US" dirty="0"/>
              <a:t>Receive/Understand Requirements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 indent="-342891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Objective: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develop working relationship between A+ Pizza &amp; A+ Data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agree on project scope  and objectives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  <a:buNone/>
            </a:pPr>
            <a:r>
              <a:rPr lang="en-US" sz="2000" dirty="0"/>
              <a:t>Method: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meet with stakeholders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identify resources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identify key dates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validate objectives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review existing documentation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Schedule key meetings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finalize project definition and plan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  <a:buNone/>
            </a:pPr>
            <a:r>
              <a:rPr lang="en-US" sz="2000" dirty="0"/>
              <a:t>Output: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en-US" sz="2000" dirty="0"/>
              <a:t>Align A+ Data and A+ Pizza stakeholders on project scope and objectives</a:t>
            </a:r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 idx="4294967295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Current State Assessment</a:t>
            </a:r>
            <a:endParaRPr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4294967295"/>
          </p:nvPr>
        </p:nvSpPr>
        <p:spPr>
          <a:xfrm>
            <a:off x="1981200" y="110783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891" indent="-342891">
              <a:lnSpc>
                <a:spcPct val="80000"/>
              </a:lnSpc>
              <a:spcBef>
                <a:spcPts val="0"/>
              </a:spcBef>
              <a:buSzPts val="1280"/>
              <a:buNone/>
            </a:pPr>
            <a:r>
              <a:rPr lang="en-US" sz="1600" dirty="0"/>
              <a:t>Objective: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assess current state of processes and resources,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identify current issues/initiatives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  <a:buNone/>
            </a:pPr>
            <a:r>
              <a:rPr lang="en-US" sz="1600" dirty="0"/>
              <a:t>Methodology: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market assessment,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competitor analysis,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current business analysis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  <a:buNone/>
            </a:pPr>
            <a:r>
              <a:rPr lang="en-US" sz="1600" dirty="0"/>
              <a:t>Input Historical Data: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Financial information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Staff hiring and performance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Supplier performance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Energy use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Customer satisfaction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Safety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Marketing and promotions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Health inspection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Inventory management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Menu items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Customer order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Customer delivery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  <a:buNone/>
            </a:pPr>
            <a:r>
              <a:rPr lang="en-US" sz="1600" dirty="0"/>
              <a:t>Output: </a:t>
            </a:r>
            <a:endParaRPr sz="1600" dirty="0"/>
          </a:p>
          <a:p>
            <a:pPr marL="342891" indent="-342891">
              <a:lnSpc>
                <a:spcPct val="80000"/>
              </a:lnSpc>
              <a:spcBef>
                <a:spcPts val="256"/>
              </a:spcBef>
              <a:buSzPts val="1280"/>
            </a:pPr>
            <a:r>
              <a:rPr lang="en-US" sz="1600" dirty="0"/>
              <a:t>Current Status of Business, Market Analysis, Competitor Analysis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1524000" y="-594681"/>
            <a:ext cx="223139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SzPts val="1100"/>
            </a:pPr>
            <a:r>
              <a:rPr lang="en-US" sz="1100"/>
              <a:t>.</a:t>
            </a:r>
            <a:endParaRPr sz="7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dirty="0"/>
              <a:t>Find Datasets</a:t>
            </a:r>
            <a:endParaRPr dirty="0"/>
          </a:p>
        </p:txBody>
      </p:sp>
      <p:sp>
        <p:nvSpPr>
          <p:cNvPr id="5" name="Google Shape;195;p17">
            <a:extLst>
              <a:ext uri="{FF2B5EF4-FFF2-40B4-BE49-F238E27FC236}">
                <a16:creationId xmlns:a16="http://schemas.microsoft.com/office/drawing/2014/main" id="{6DAC0097-E6AB-4386-B662-B174EAAE8353}"/>
              </a:ext>
            </a:extLst>
          </p:cNvPr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lnSpc>
                <a:spcPct val="80000"/>
              </a:lnSpc>
              <a:spcBef>
                <a:spcPts val="0"/>
              </a:spcBef>
              <a:buSzPts val="1280"/>
              <a:buFont typeface="Arial" pitchFamily="34" charset="0"/>
              <a:buNone/>
            </a:pPr>
            <a:r>
              <a:rPr lang="en-CA" sz="2000" dirty="0"/>
              <a:t>Analysts will be responsible for each looking into public datasets pertaining to the different objectives, for example:</a:t>
            </a:r>
          </a:p>
          <a:p>
            <a:pPr marL="342891" indent="-342891">
              <a:lnSpc>
                <a:spcPct val="80000"/>
              </a:lnSpc>
              <a:spcBef>
                <a:spcPts val="0"/>
              </a:spcBef>
              <a:buSzPts val="1280"/>
              <a:buFont typeface="Arial" pitchFamily="34" charset="0"/>
              <a:buNone/>
            </a:pPr>
            <a:endParaRPr lang="en-CA" sz="1280" dirty="0"/>
          </a:p>
          <a:p>
            <a:pPr marL="342891">
              <a:spcBef>
                <a:spcPts val="640"/>
              </a:spcBef>
              <a:buSzPts val="3200"/>
            </a:pPr>
            <a:r>
              <a:rPr lang="en-CA" dirty="0"/>
              <a:t>Hayley and Nathasha will be looking into sourcing social media datasets from Yelp and Twitter</a:t>
            </a:r>
          </a:p>
          <a:p>
            <a:pPr marL="342891">
              <a:spcBef>
                <a:spcPts val="640"/>
              </a:spcBef>
              <a:buSzPts val="3200"/>
            </a:pPr>
            <a:r>
              <a:rPr lang="en-CA" dirty="0"/>
              <a:t>Beata and Kimberly will be looking into geographic datasets to determine areas where there is a lack of pizza restaurants</a:t>
            </a:r>
          </a:p>
          <a:p>
            <a:pPr marL="342891">
              <a:spcBef>
                <a:spcPts val="640"/>
              </a:spcBef>
              <a:buSzPts val="3200"/>
            </a:pPr>
            <a:r>
              <a:rPr lang="en-CA" dirty="0"/>
              <a:t>Joseph and Sherry will be looking into general business expansion statistical datasets</a:t>
            </a:r>
          </a:p>
          <a:p>
            <a:pPr marL="342891" indent="-342891">
              <a:lnSpc>
                <a:spcPct val="80000"/>
              </a:lnSpc>
              <a:spcBef>
                <a:spcPts val="0"/>
              </a:spcBef>
              <a:buSzPts val="1280"/>
              <a:buFont typeface="Arial" pitchFamily="34" charset="0"/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Target Model</a:t>
            </a:r>
            <a:endParaRPr dirty="0"/>
          </a:p>
        </p:txBody>
      </p:sp>
      <p:sp>
        <p:nvSpPr>
          <p:cNvPr id="208" name="Google Shape;208;p19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/>
          <a:p>
            <a:pPr marL="342891">
              <a:lnSpc>
                <a:spcPct val="80000"/>
              </a:lnSpc>
              <a:spcBef>
                <a:spcPts val="0"/>
              </a:spcBef>
              <a:buSzPts val="2480"/>
              <a:buNone/>
            </a:pPr>
            <a:r>
              <a:rPr lang="en-US" sz="2480" dirty="0"/>
              <a:t>Objective: 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create a visual description of business process informational needs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  <a:buNone/>
            </a:pPr>
            <a:r>
              <a:rPr lang="en-US" sz="2480" dirty="0"/>
              <a:t>Method: 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identify dimensions relating to business process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identify metrics/facts that relate, 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document relationships between metrics &amp; dimensions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Identify fields needed for subject area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  <a:buNone/>
            </a:pPr>
            <a:r>
              <a:rPr lang="en-US" sz="2480" dirty="0"/>
              <a:t>Output: 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Dimensional model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Entity Relationship Diagram for model</a:t>
            </a:r>
            <a:endParaRPr dirty="0"/>
          </a:p>
          <a:p>
            <a:pPr marL="342891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dirty="0"/>
              <a:t>Data Definition Language for each dimension/fact table</a:t>
            </a:r>
            <a:endParaRPr sz="24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>
              <a:spcBef>
                <a:spcPts val="0"/>
              </a:spcBef>
              <a:buSzPts val="3200"/>
            </a:pPr>
            <a:r>
              <a:rPr lang="en-US" dirty="0"/>
              <a:t>Introduction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Background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Problem Statement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Objectives /Success Criteria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Assumptions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Approach /Project Plan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/>
          <p:nvPr/>
        </p:nvSpPr>
        <p:spPr>
          <a:xfrm>
            <a:off x="1981200" y="1233271"/>
            <a:ext cx="89154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Extract/Transform/Load Mapping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Identify Source Systems, source tables, source fields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Identify Target Tables /fields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the Type of data warehouse table (fact/dimension)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Define/Identify Grouping Logic -  Filters,  Column Order/Type, Data 	Type/Length/Precision/Scale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Transformation Logic (rules)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Default values for Null attributes, keys, metrics</a:t>
            </a:r>
            <a:endParaRPr dirty="0"/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Outputs:</a:t>
            </a:r>
            <a:endParaRPr dirty="0"/>
          </a:p>
          <a:p>
            <a:pPr marL="457189" lvl="1"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ETL Mapping Document</a:t>
            </a:r>
            <a:endParaRPr dirty="0"/>
          </a:p>
          <a:p>
            <a:pPr marL="457189" lvl="1"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Metadata for the Data Warehouse environment</a:t>
            </a:r>
            <a:endParaRPr dirty="0"/>
          </a:p>
          <a:p>
            <a:pPr marL="457189" lvl="1"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Dictionary 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model reviews: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Ensure data model meets business requirements</a:t>
            </a:r>
            <a:endParaRPr dirty="0"/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data for consistency and completeness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7;p19">
            <a:extLst>
              <a:ext uri="{FF2B5EF4-FFF2-40B4-BE49-F238E27FC236}">
                <a16:creationId xmlns:a16="http://schemas.microsoft.com/office/drawing/2014/main" id="{7AF53C8C-E9FB-4236-A0F8-E05F1A4DE3BA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n-US" dirty="0"/>
              <a:t>Target Model (cont’d)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7;p19">
            <a:extLst>
              <a:ext uri="{FF2B5EF4-FFF2-40B4-BE49-F238E27FC236}">
                <a16:creationId xmlns:a16="http://schemas.microsoft.com/office/drawing/2014/main" id="{05113B9C-7594-41B5-9062-046EAB377E5F}"/>
              </a:ext>
            </a:extLst>
          </p:cNvPr>
          <p:cNvSpPr txBox="1">
            <a:spLocks/>
          </p:cNvSpPr>
          <p:nvPr/>
        </p:nvSpPr>
        <p:spPr>
          <a:xfrm>
            <a:off x="21336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n-US" dirty="0"/>
              <a:t>Recommendations</a:t>
            </a:r>
          </a:p>
        </p:txBody>
      </p:sp>
      <p:sp>
        <p:nvSpPr>
          <p:cNvPr id="4" name="Google Shape;207;p19">
            <a:extLst>
              <a:ext uri="{FF2B5EF4-FFF2-40B4-BE49-F238E27FC236}">
                <a16:creationId xmlns:a16="http://schemas.microsoft.com/office/drawing/2014/main" id="{B3C6451F-087D-4398-A042-FFE19495F776}"/>
              </a:ext>
            </a:extLst>
          </p:cNvPr>
          <p:cNvSpPr txBox="1">
            <a:spLocks/>
          </p:cNvSpPr>
          <p:nvPr/>
        </p:nvSpPr>
        <p:spPr>
          <a:xfrm>
            <a:off x="2133600" y="25653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n-US" dirty="0"/>
              <a:t>Roadmap</a:t>
            </a:r>
          </a:p>
        </p:txBody>
      </p:sp>
      <p:sp>
        <p:nvSpPr>
          <p:cNvPr id="5" name="Google Shape;207;p19">
            <a:extLst>
              <a:ext uri="{FF2B5EF4-FFF2-40B4-BE49-F238E27FC236}">
                <a16:creationId xmlns:a16="http://schemas.microsoft.com/office/drawing/2014/main" id="{2EB99D4E-0731-4052-A33F-1AAFD722452E}"/>
              </a:ext>
            </a:extLst>
          </p:cNvPr>
          <p:cNvSpPr txBox="1">
            <a:spLocks/>
          </p:cNvSpPr>
          <p:nvPr/>
        </p:nvSpPr>
        <p:spPr>
          <a:xfrm>
            <a:off x="2133600" y="457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n-US" dirty="0"/>
              <a:t>Implementation Planning</a:t>
            </a:r>
          </a:p>
        </p:txBody>
      </p:sp>
      <p:sp>
        <p:nvSpPr>
          <p:cNvPr id="6" name="Google Shape;213;p20">
            <a:extLst>
              <a:ext uri="{FF2B5EF4-FFF2-40B4-BE49-F238E27FC236}">
                <a16:creationId xmlns:a16="http://schemas.microsoft.com/office/drawing/2014/main" id="{7D3A6A72-2521-49D7-BD00-7AC722ED01C6}"/>
              </a:ext>
            </a:extLst>
          </p:cNvPr>
          <p:cNvSpPr/>
          <p:nvPr/>
        </p:nvSpPr>
        <p:spPr>
          <a:xfrm>
            <a:off x="2301240" y="1233271"/>
            <a:ext cx="8915400" cy="121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Objective</a:t>
            </a:r>
          </a:p>
          <a:p>
            <a:pPr marL="628641" indent="-285750">
              <a:lnSpc>
                <a:spcPct val="80000"/>
              </a:lnSpc>
              <a:spcBef>
                <a:spcPts val="496"/>
              </a:spcBef>
              <a:buSzPts val="2480"/>
              <a:buFont typeface="Arial" panose="020B0604020202020204" pitchFamily="34" charset="0"/>
              <a:buChar char="•"/>
            </a:pPr>
            <a:r>
              <a:rPr lang="en-CA" dirty="0"/>
              <a:t>Evaluate Target Model</a:t>
            </a:r>
          </a:p>
          <a:p>
            <a:pPr marL="628641" indent="-285750">
              <a:lnSpc>
                <a:spcPct val="80000"/>
              </a:lnSpc>
              <a:spcBef>
                <a:spcPts val="496"/>
              </a:spcBef>
              <a:buSzPts val="2480"/>
              <a:buFont typeface="Arial" panose="020B0604020202020204" pitchFamily="34" charset="0"/>
              <a:buChar char="•"/>
            </a:pPr>
            <a:r>
              <a:rPr lang="en-CA" dirty="0"/>
              <a:t>Form recommendations</a:t>
            </a:r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3;p20">
            <a:extLst>
              <a:ext uri="{FF2B5EF4-FFF2-40B4-BE49-F238E27FC236}">
                <a16:creationId xmlns:a16="http://schemas.microsoft.com/office/drawing/2014/main" id="{3E1965E7-4C3A-4BE5-B154-BC7B7AED747C}"/>
              </a:ext>
            </a:extLst>
          </p:cNvPr>
          <p:cNvSpPr/>
          <p:nvPr/>
        </p:nvSpPr>
        <p:spPr>
          <a:xfrm>
            <a:off x="2315308" y="3602010"/>
            <a:ext cx="8915400" cy="65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Objective</a:t>
            </a:r>
          </a:p>
          <a:p>
            <a:pPr marL="628641" indent="-285750">
              <a:lnSpc>
                <a:spcPct val="80000"/>
              </a:lnSpc>
              <a:spcBef>
                <a:spcPts val="496"/>
              </a:spcBef>
              <a:buSzPts val="2480"/>
              <a:buFont typeface="Arial" panose="020B0604020202020204" pitchFamily="34" charset="0"/>
              <a:buChar char="•"/>
            </a:pPr>
            <a:r>
              <a:rPr lang="en-CA" dirty="0"/>
              <a:t>Create a roadmap for key initiatives</a:t>
            </a:r>
          </a:p>
        </p:txBody>
      </p:sp>
      <p:sp>
        <p:nvSpPr>
          <p:cNvPr id="8" name="Google Shape;213;p20">
            <a:extLst>
              <a:ext uri="{FF2B5EF4-FFF2-40B4-BE49-F238E27FC236}">
                <a16:creationId xmlns:a16="http://schemas.microsoft.com/office/drawing/2014/main" id="{4295A149-B432-4D2C-832C-D91B4012E3BB}"/>
              </a:ext>
            </a:extLst>
          </p:cNvPr>
          <p:cNvSpPr/>
          <p:nvPr/>
        </p:nvSpPr>
        <p:spPr>
          <a:xfrm>
            <a:off x="2315308" y="5519230"/>
            <a:ext cx="8915400" cy="121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Objective</a:t>
            </a:r>
          </a:p>
          <a:p>
            <a:pPr marL="628641" indent="-285750">
              <a:lnSpc>
                <a:spcPct val="80000"/>
              </a:lnSpc>
              <a:spcBef>
                <a:spcPts val="496"/>
              </a:spcBef>
              <a:buSzPts val="2480"/>
              <a:buFont typeface="Arial" panose="020B0604020202020204" pitchFamily="34" charset="0"/>
              <a:buChar char="•"/>
            </a:pPr>
            <a:r>
              <a:rPr lang="en-CA" dirty="0"/>
              <a:t>Define long term plan and identify key milestones</a:t>
            </a:r>
          </a:p>
          <a:p>
            <a:pPr marL="628641" indent="-285750">
              <a:lnSpc>
                <a:spcPct val="80000"/>
              </a:lnSpc>
              <a:spcBef>
                <a:spcPts val="496"/>
              </a:spcBef>
              <a:buSzPts val="2480"/>
              <a:buFont typeface="Arial" panose="020B0604020202020204" pitchFamily="34" charset="0"/>
              <a:buChar char="•"/>
            </a:pPr>
            <a:r>
              <a:rPr lang="en-CA" dirty="0"/>
              <a:t>Define budgetary requirements</a:t>
            </a:r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Project Plan</a:t>
            </a:r>
            <a:endParaRPr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D6EEF3-5778-4D75-A31B-B74EC04D6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951145"/>
              </p:ext>
            </p:extLst>
          </p:nvPr>
        </p:nvGraphicFramePr>
        <p:xfrm>
          <a:off x="291392" y="1253330"/>
          <a:ext cx="11004965" cy="5604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26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A2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572000" y="2273544"/>
            <a:ext cx="7620000" cy="2310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4400"/>
            </a:pPr>
            <a:r>
              <a:rPr lang="en-US" sz="72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We Look Forward to Helping You Accelerate Your Company’s Growth</a:t>
            </a:r>
            <a:endParaRPr sz="72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62C7E-BCA8-4EF9-B4D2-0C5A6DE0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866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INTRODUCTION	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>
              <a:spcBef>
                <a:spcPts val="0"/>
              </a:spcBef>
              <a:buSzPts val="3200"/>
            </a:pPr>
            <a:r>
              <a:rPr lang="en-US" dirty="0"/>
              <a:t>A+ Pizza is a successful restaurant in Toronto.  </a:t>
            </a:r>
          </a:p>
          <a:p>
            <a:pPr marL="342891">
              <a:spcBef>
                <a:spcPts val="0"/>
              </a:spcBef>
              <a:buSzPts val="3200"/>
            </a:pPr>
            <a:r>
              <a:rPr lang="en-US" dirty="0"/>
              <a:t>You, the owners, want to generate growth in your business. </a:t>
            </a:r>
          </a:p>
          <a:p>
            <a:pPr marL="342891">
              <a:spcBef>
                <a:spcPts val="0"/>
              </a:spcBef>
              <a:buSzPts val="3200"/>
            </a:pPr>
            <a:r>
              <a:rPr lang="en-US" dirty="0"/>
              <a:t>We, A+ Data, have been hired to put together a data-driven analysis for this growth initiative.</a:t>
            </a:r>
          </a:p>
          <a:p>
            <a:pPr marL="342891">
              <a:spcBef>
                <a:spcPts val="0"/>
              </a:spcBef>
              <a:buSzPts val="3200"/>
            </a:pPr>
            <a:endParaRPr lang="en-US" dirty="0"/>
          </a:p>
          <a:p>
            <a:pPr marL="342891">
              <a:spcBef>
                <a:spcPts val="0"/>
              </a:spcBef>
              <a:buSzPts val="3200"/>
            </a:pPr>
            <a:r>
              <a:rPr lang="en-CA" dirty="0"/>
              <a:t>Let’s accelerate A+ Pizza’s growth together!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BACKGROUND ON A+ PIZZA</a:t>
            </a:r>
            <a:endParaRPr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>
              <a:spcBef>
                <a:spcPts val="0"/>
              </a:spcBef>
              <a:buSzPts val="3200"/>
            </a:pPr>
            <a:r>
              <a:rPr lang="en-US" dirty="0"/>
              <a:t>Your current business model includes the following services:</a:t>
            </a:r>
          </a:p>
          <a:p>
            <a:pPr marL="617205" lvl="1">
              <a:spcBef>
                <a:spcPts val="0"/>
              </a:spcBef>
              <a:buSzPts val="3200"/>
            </a:pPr>
            <a:r>
              <a:rPr lang="en-US" dirty="0"/>
              <a:t>customer takeout</a:t>
            </a:r>
          </a:p>
          <a:p>
            <a:pPr marL="617205" lvl="1">
              <a:spcBef>
                <a:spcPts val="0"/>
              </a:spcBef>
              <a:buSzPts val="3200"/>
            </a:pPr>
            <a:r>
              <a:rPr lang="en-US" dirty="0"/>
              <a:t>home delivery</a:t>
            </a:r>
          </a:p>
          <a:p>
            <a:pPr marL="617205" lvl="1">
              <a:spcBef>
                <a:spcPts val="0"/>
              </a:spcBef>
              <a:buSzPts val="3200"/>
            </a:pPr>
            <a:r>
              <a:rPr lang="en-US" dirty="0"/>
              <a:t>dine-in.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Your current menu includes:</a:t>
            </a:r>
          </a:p>
          <a:p>
            <a:pPr marL="617205" lvl="1">
              <a:spcBef>
                <a:spcPts val="640"/>
              </a:spcBef>
              <a:buSzPts val="3200"/>
            </a:pPr>
            <a:r>
              <a:rPr lang="en-US" dirty="0"/>
              <a:t>Pizza</a:t>
            </a:r>
          </a:p>
          <a:p>
            <a:pPr marL="617205" lvl="1">
              <a:spcBef>
                <a:spcPts val="640"/>
              </a:spcBef>
              <a:buSzPts val="3200"/>
            </a:pPr>
            <a:r>
              <a:rPr lang="en-US" dirty="0"/>
              <a:t>Salads</a:t>
            </a:r>
          </a:p>
          <a:p>
            <a:pPr marL="617205" lvl="1">
              <a:spcBef>
                <a:spcPts val="640"/>
              </a:spcBef>
              <a:buSzPts val="3200"/>
            </a:pPr>
            <a:r>
              <a:rPr lang="en-US" dirty="0"/>
              <a:t>Alcoholic beverage</a:t>
            </a:r>
          </a:p>
          <a:p>
            <a:pPr marL="617205" lvl="1">
              <a:spcBef>
                <a:spcPts val="640"/>
              </a:spcBef>
              <a:buSzPts val="3200"/>
            </a:pPr>
            <a:r>
              <a:rPr lang="en-US" dirty="0"/>
              <a:t>Non-alcoholic beverages 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You have amazing word-of-mouth reviews on your quality and </a:t>
            </a:r>
            <a:r>
              <a:rPr lang="en-US" dirty="0" err="1"/>
              <a:t>flavour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buSzPts val="4400"/>
            </a:pPr>
            <a:r>
              <a:rPr lang="en-US"/>
              <a:t>PROBLEM STATEMENT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>
              <a:spcBef>
                <a:spcPts val="0"/>
              </a:spcBef>
              <a:buSzPts val="3200"/>
              <a:buNone/>
            </a:pPr>
            <a:r>
              <a:rPr lang="en-US" dirty="0"/>
              <a:t>Generate business growth at A+ Pizza by: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Implementing a social media platform 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Opening 3 new restaurants by 2021</a:t>
            </a:r>
            <a:endParaRPr dirty="0"/>
          </a:p>
          <a:p>
            <a:pPr marL="342891">
              <a:spcBef>
                <a:spcPts val="640"/>
              </a:spcBef>
              <a:buSzPts val="3200"/>
            </a:pPr>
            <a:r>
              <a:rPr lang="en-US" dirty="0"/>
              <a:t>Increasing profitability </a:t>
            </a:r>
            <a:r>
              <a:rPr lang="en-CA" dirty="0"/>
              <a:t>at the flagship location</a:t>
            </a:r>
            <a:endParaRPr dirty="0"/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3959"/>
            </a:pPr>
            <a:r>
              <a:rPr lang="en-US" sz="3959" dirty="0"/>
              <a:t>Objective 1</a:t>
            </a:r>
            <a:br>
              <a:rPr lang="en-US" sz="3959" dirty="0"/>
            </a:br>
            <a:r>
              <a:rPr lang="en-US" sz="3959" dirty="0"/>
              <a:t>Increase brand recognition/loyalty</a:t>
            </a:r>
            <a:endParaRPr sz="3959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342891">
              <a:spcBef>
                <a:spcPts val="0"/>
              </a:spcBef>
              <a:buSzPts val="3200"/>
              <a:buNone/>
            </a:pPr>
            <a:r>
              <a:rPr lang="en-US" u="sng" dirty="0"/>
              <a:t>Strategic Decision: </a:t>
            </a:r>
            <a:endParaRPr u="sng" dirty="0"/>
          </a:p>
          <a:p>
            <a:pPr marL="342891">
              <a:spcBef>
                <a:spcPts val="400"/>
              </a:spcBef>
              <a:buSzPts val="2000"/>
            </a:pPr>
            <a:r>
              <a:rPr lang="en-US" sz="2000" dirty="0"/>
              <a:t>Implement a social media platform</a:t>
            </a:r>
            <a:endParaRPr dirty="0"/>
          </a:p>
          <a:p>
            <a:pPr marL="342891">
              <a:spcBef>
                <a:spcPts val="640"/>
              </a:spcBef>
              <a:buSzPts val="3200"/>
              <a:buNone/>
            </a:pPr>
            <a:r>
              <a:rPr lang="en-US" u="sng" dirty="0"/>
              <a:t>Tactical Decisions: </a:t>
            </a:r>
            <a:endParaRPr u="sng" dirty="0"/>
          </a:p>
          <a:p>
            <a:pPr marL="342891"/>
            <a:r>
              <a:rPr lang="en-US" dirty="0"/>
              <a:t>Explore data on </a:t>
            </a:r>
            <a:r>
              <a:rPr lang="en-US" dirty="0" err="1"/>
              <a:t>UberEats</a:t>
            </a:r>
            <a:r>
              <a:rPr lang="en-US" dirty="0"/>
              <a:t>, Skip the Dishes and other delivery companies </a:t>
            </a:r>
            <a:endParaRPr dirty="0"/>
          </a:p>
          <a:p>
            <a:pPr marL="342891"/>
            <a:r>
              <a:rPr lang="en-US" dirty="0"/>
              <a:t>Explore data about social media marketing &amp; promotion campaigns</a:t>
            </a:r>
            <a:endParaRPr dirty="0"/>
          </a:p>
          <a:p>
            <a:pPr marL="342891" lvl="2"/>
            <a:r>
              <a:rPr lang="en-US" sz="1800" dirty="0">
                <a:solidFill>
                  <a:schemeClr val="tx1"/>
                </a:solidFill>
              </a:rPr>
              <a:t>Source developer for Smartphone app – any joint apps available </a:t>
            </a:r>
            <a:endParaRPr dirty="0">
              <a:solidFill>
                <a:schemeClr val="tx1"/>
              </a:solidFill>
            </a:endParaRPr>
          </a:p>
          <a:p>
            <a:pPr marL="342891" lvl="2"/>
            <a:r>
              <a:rPr lang="en-US" sz="1800" dirty="0">
                <a:solidFill>
                  <a:schemeClr val="tx1"/>
                </a:solidFill>
              </a:rPr>
              <a:t>Explore data for other loyalty programs – </a:t>
            </a:r>
            <a:r>
              <a:rPr lang="en-US" sz="1800" dirty="0" err="1">
                <a:solidFill>
                  <a:schemeClr val="tx1"/>
                </a:solidFill>
              </a:rPr>
              <a:t>PCOptimum</a:t>
            </a:r>
            <a:r>
              <a:rPr lang="en-US" sz="1800" dirty="0">
                <a:solidFill>
                  <a:schemeClr val="tx1"/>
                </a:solidFill>
              </a:rPr>
              <a:t>, McDonald’s, Tim Hortons, Pizza </a:t>
            </a:r>
            <a:r>
              <a:rPr lang="en-US" sz="1800" dirty="0" err="1">
                <a:solidFill>
                  <a:schemeClr val="tx1"/>
                </a:solidFill>
              </a:rPr>
              <a:t>Pizza</a:t>
            </a:r>
            <a:endParaRPr sz="1800" dirty="0">
              <a:solidFill>
                <a:schemeClr val="tx1"/>
              </a:solidFill>
            </a:endParaRPr>
          </a:p>
          <a:p>
            <a:pPr marL="342891" lvl="2"/>
            <a:r>
              <a:rPr lang="en-US" sz="1800" dirty="0">
                <a:solidFill>
                  <a:schemeClr val="tx1"/>
                </a:solidFill>
              </a:rPr>
              <a:t>Explore data for pizza restaurant online ordering – Pizza Hut, Domino’s, Pizza </a:t>
            </a:r>
            <a:r>
              <a:rPr lang="en-US" sz="1800" dirty="0" err="1">
                <a:solidFill>
                  <a:schemeClr val="tx1"/>
                </a:solidFill>
              </a:rPr>
              <a:t>Pizza</a:t>
            </a:r>
            <a:endParaRPr sz="1800" dirty="0">
              <a:solidFill>
                <a:schemeClr val="tx1"/>
              </a:solidFill>
            </a:endParaRPr>
          </a:p>
          <a:p>
            <a:pPr marL="342891" lvl="2"/>
            <a:r>
              <a:rPr lang="en-US" sz="1800" dirty="0">
                <a:solidFill>
                  <a:schemeClr val="tx1"/>
                </a:solidFill>
              </a:rPr>
              <a:t>Explore data on health and wellness as it relates to restaurant food</a:t>
            </a:r>
            <a:endParaRPr dirty="0">
              <a:solidFill>
                <a:schemeClr val="tx1"/>
              </a:solidFill>
            </a:endParaRPr>
          </a:p>
          <a:p>
            <a:pPr marL="342891" lvl="2"/>
            <a:r>
              <a:rPr lang="en-US" sz="1800" dirty="0">
                <a:solidFill>
                  <a:schemeClr val="tx1"/>
                </a:solidFill>
              </a:rPr>
              <a:t>Hire social media marketer – explore data on results from potential candidates</a:t>
            </a:r>
            <a:endParaRPr sz="1800" dirty="0">
              <a:solidFill>
                <a:schemeClr val="tx1"/>
              </a:solidFill>
            </a:endParaRPr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  <a:p>
            <a:pPr marL="342891" indent="-139697">
              <a:spcBef>
                <a:spcPts val="640"/>
              </a:spcBef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1828800" y="1457177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r>
              <a:rPr lang="en-US" u="sng" spc="11" dirty="0">
                <a:sym typeface="Calibri"/>
              </a:rPr>
              <a:t>Operational Decisions:</a:t>
            </a:r>
            <a:endParaRPr u="sng"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Costs related to social media campaign, Smartphone app, website</a:t>
            </a:r>
            <a:endParaRPr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Reliability of the app/ volume capability for website</a:t>
            </a:r>
            <a:endParaRPr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Customer satisfaction results for app &amp; website</a:t>
            </a:r>
            <a:endParaRPr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Customer satisfaction results from current eat-in, delivery, take-out services</a:t>
            </a:r>
            <a:endParaRPr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Additional staffing &amp; product needs during launch</a:t>
            </a:r>
            <a:endParaRPr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Security precautions for customer data</a:t>
            </a:r>
            <a:endParaRPr spc="11" dirty="0"/>
          </a:p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endParaRPr lang="en-CA" spc="11" dirty="0">
              <a:sym typeface="Calibri"/>
            </a:endParaRPr>
          </a:p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endParaRPr lang="en-CA" spc="11" dirty="0">
              <a:sym typeface="Calibri"/>
            </a:endParaRPr>
          </a:p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endParaRPr spc="11" dirty="0">
              <a:sym typeface="Calibri"/>
            </a:endParaRPr>
          </a:p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endParaRPr spc="11" dirty="0">
              <a:sym typeface="Calibri"/>
            </a:endParaRPr>
          </a:p>
          <a:p>
            <a:pPr marL="342891" indent="-182875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</a:pPr>
            <a:r>
              <a:rPr lang="en-US" u="sng" spc="11" dirty="0">
                <a:sym typeface="Calibri"/>
              </a:rPr>
              <a:t>Success Criteria: </a:t>
            </a:r>
            <a:endParaRPr u="sng" spc="11" dirty="0"/>
          </a:p>
          <a:p>
            <a:pPr marL="445766" indent="-285750" defTabSz="914377">
              <a:lnSpc>
                <a:spcPct val="95000"/>
              </a:lnSpc>
              <a:spcAft>
                <a:spcPts val="200"/>
              </a:spcAft>
              <a:buClr>
                <a:schemeClr val="accent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pc="11" dirty="0">
                <a:sym typeface="Calibri"/>
              </a:rPr>
              <a:t>30% of sales come from app/social media/loyalty program by 2021</a:t>
            </a:r>
            <a:endParaRPr spc="11" dirty="0">
              <a:sym typeface="Calibri"/>
            </a:endParaRPr>
          </a:p>
        </p:txBody>
      </p:sp>
      <p:sp>
        <p:nvSpPr>
          <p:cNvPr id="3" name="Google Shape;114;p6">
            <a:extLst>
              <a:ext uri="{FF2B5EF4-FFF2-40B4-BE49-F238E27FC236}">
                <a16:creationId xmlns:a16="http://schemas.microsoft.com/office/drawing/2014/main" id="{98D7B0C4-1241-485D-92A3-5F058EC6C206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959"/>
            </a:pPr>
            <a:r>
              <a:rPr lang="en-CA" sz="3959" dirty="0"/>
              <a:t>Objective 1 (cont’d)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 idx="4294967295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buSzPts val="3959"/>
            </a:pPr>
            <a:r>
              <a:rPr lang="en-US" sz="3959" dirty="0"/>
              <a:t>Objective 2</a:t>
            </a:r>
            <a:br>
              <a:rPr lang="en-US" sz="3959" dirty="0"/>
            </a:br>
            <a:r>
              <a:rPr lang="en-US" sz="3959" dirty="0"/>
              <a:t>Grow Overall Business Sales</a:t>
            </a:r>
            <a:endParaRPr sz="3959" dirty="0"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4294967295"/>
          </p:nvPr>
        </p:nvSpPr>
        <p:spPr>
          <a:xfrm>
            <a:off x="1981199" y="1600201"/>
            <a:ext cx="8893127" cy="5257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891" indent="-342891">
              <a:lnSpc>
                <a:spcPct val="80000"/>
              </a:lnSpc>
              <a:spcBef>
                <a:spcPts val="0"/>
              </a:spcBef>
              <a:buSzPts val="2177"/>
              <a:buNone/>
            </a:pPr>
            <a:r>
              <a:rPr lang="en-US" u="sng" dirty="0"/>
              <a:t>Strategic Decision: </a:t>
            </a:r>
            <a:endParaRPr u="sng" dirty="0"/>
          </a:p>
          <a:p>
            <a:pPr marL="342891" indent="-342891">
              <a:lnSpc>
                <a:spcPct val="80000"/>
              </a:lnSpc>
              <a:spcBef>
                <a:spcPts val="247"/>
              </a:spcBef>
              <a:buSzPts val="1235"/>
            </a:pPr>
            <a:r>
              <a:rPr lang="en-US" dirty="0"/>
              <a:t>Open 3 new restaurant locations by 2021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435"/>
              </a:spcBef>
              <a:buSzPts val="2177"/>
              <a:buNone/>
            </a:pPr>
            <a:r>
              <a:rPr lang="en-US" u="sng" dirty="0"/>
              <a:t>Tactical Decisions: </a:t>
            </a:r>
            <a:endParaRPr u="sng"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Evaluate data on commercial real estate rental rates &amp; available properties 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Explore data about demographics of target areas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Explore data about competitors in target areas - menu prices, sales, offerings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Explore costs of moving, renovation and setup of new restaurant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Research contractors &amp; hire – pricing, previous projects, results 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Order equipment needed for new location – list based on what is used in current location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Hire employees for new locations – analyze data on wages, staffing levels, job descriptions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Set up suppliers – using current suppliers or research any new ones needed based on location/costs/scheduling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Order other supplies (food, operating supplies) – project product sales based on current store/local competitors/new location</a:t>
            </a:r>
            <a:endParaRPr dirty="0"/>
          </a:p>
          <a:p>
            <a:pPr marL="342891" indent="-342891">
              <a:lnSpc>
                <a:spcPct val="80000"/>
              </a:lnSpc>
              <a:spcBef>
                <a:spcPts val="292"/>
              </a:spcBef>
              <a:buSzPts val="1462"/>
            </a:pPr>
            <a:r>
              <a:rPr lang="en-US" dirty="0"/>
              <a:t>Decide on marketing/promotional needs for new store opening - evaluate results of current store promotions/competitor offers</a:t>
            </a:r>
            <a:endParaRPr dirty="0"/>
          </a:p>
          <a:p>
            <a:pPr marL="342891" indent="-276853">
              <a:lnSpc>
                <a:spcPct val="80000"/>
              </a:lnSpc>
              <a:spcBef>
                <a:spcPts val="208"/>
              </a:spcBef>
              <a:buSzPts val="104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1752600" y="1341121"/>
            <a:ext cx="8534400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Operational Decisions:</a:t>
            </a:r>
            <a:endParaRPr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Costs related to real estate rents, taxes, legal, realtor</a:t>
            </a:r>
            <a:endParaRPr dirty="0"/>
          </a:p>
          <a:p>
            <a:pPr lvl="1"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Costs of moving, renovation and setup of new restaurant </a:t>
            </a:r>
            <a:endParaRPr dirty="0"/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Costs and reliability of contractor – client satisfaction with previous projects</a:t>
            </a:r>
            <a:endParaRPr dirty="0"/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Projected product and equipment needs and costs</a:t>
            </a:r>
            <a:endParaRPr dirty="0"/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Costs, reliability, and quality of suppliers for food and beverage products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Security precautions are needed for new locations during and after renovations</a:t>
            </a:r>
            <a:endParaRPr dirty="0"/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CA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Success Criteria: </a:t>
            </a:r>
            <a:endParaRPr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indent="-114297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Increase overall sales to $5,000,000 by 2021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5;p8">
            <a:extLst>
              <a:ext uri="{FF2B5EF4-FFF2-40B4-BE49-F238E27FC236}">
                <a16:creationId xmlns:a16="http://schemas.microsoft.com/office/drawing/2014/main" id="{74642C7D-E0D4-4E4C-921D-CBFF81A1771C}"/>
              </a:ext>
            </a:extLst>
          </p:cNvPr>
          <p:cNvSpPr txBox="1">
            <a:spLocks/>
          </p:cNvSpPr>
          <p:nvPr/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959"/>
            </a:pPr>
            <a:r>
              <a:rPr lang="en-CA" sz="3959" dirty="0"/>
              <a:t>Objective 2 (cont’d)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144</TotalTime>
  <Words>1508</Words>
  <Application>Microsoft Office PowerPoint</Application>
  <PresentationFormat>Widescreen</PresentationFormat>
  <Paragraphs>272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Wingdings 2</vt:lpstr>
      <vt:lpstr>View</vt:lpstr>
      <vt:lpstr>Office Theme</vt:lpstr>
      <vt:lpstr>Accelerating  A+ Pizza’s Growth</vt:lpstr>
      <vt:lpstr>AGENDA</vt:lpstr>
      <vt:lpstr>INTRODUCTION </vt:lpstr>
      <vt:lpstr>BACKGROUND ON A+ PIZZA</vt:lpstr>
      <vt:lpstr>PROBLEM STATEMENT</vt:lpstr>
      <vt:lpstr>Objective 1 Increase brand recognition/loyalty</vt:lpstr>
      <vt:lpstr>PowerPoint Presentation</vt:lpstr>
      <vt:lpstr>Objective 2 Grow Overall Business Sales</vt:lpstr>
      <vt:lpstr>PowerPoint Presentation</vt:lpstr>
      <vt:lpstr>Objective 3 Increase overall profitability </vt:lpstr>
      <vt:lpstr>PowerPoint Presentation</vt:lpstr>
      <vt:lpstr>PowerPoint Presentation</vt:lpstr>
      <vt:lpstr>ASSUMPTIONS</vt:lpstr>
      <vt:lpstr>APPROACH &amp; PROJECT PLAN</vt:lpstr>
      <vt:lpstr>APPROACH</vt:lpstr>
      <vt:lpstr>Receive/Understand Requirements</vt:lpstr>
      <vt:lpstr>Current State Assessment</vt:lpstr>
      <vt:lpstr>Find Datasets</vt:lpstr>
      <vt:lpstr>Target Model</vt:lpstr>
      <vt:lpstr>PowerPoint Presentation</vt:lpstr>
      <vt:lpstr>PowerPoint Presentation</vt:lpstr>
      <vt:lpstr>Project Plan</vt:lpstr>
      <vt:lpstr>We Look Forward to Helping You Accelerate Your Company’s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 PROPOSAL</dc:title>
  <dc:creator>User</dc:creator>
  <cp:lastModifiedBy>Nathasha Vyas</cp:lastModifiedBy>
  <cp:revision>18</cp:revision>
  <dcterms:created xsi:type="dcterms:W3CDTF">2019-09-25T07:54:18Z</dcterms:created>
  <dcterms:modified xsi:type="dcterms:W3CDTF">2019-09-27T03:15:20Z</dcterms:modified>
</cp:coreProperties>
</file>