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aleway Black"/>
      <p:bold r:id="rId26"/>
      <p:boldItalic r:id="rId27"/>
    </p:embeddedFont>
    <p:embeddedFont>
      <p:font typeface="Raleway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9AA0A6"/>
          </p15:clr>
        </p15:guide>
        <p15:guide id="2" pos="2880">
          <p15:clr>
            <a:srgbClr val="A4A3A4"/>
          </p15:clr>
        </p15:guide>
      </p15:sldGuideLst>
    </p:ext>
    <p:ext uri="http://customooxmlschemas.google.com/">
      <go:slidesCustomData xmlns:go="http://customooxmlschemas.google.com/" r:id="rId32" roundtripDataSignature="AMtx7mgb4JZGDbyJq/EQ2AOAFhk6FQ7p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4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lack-bold.fntdata"/><Relationship Id="rId25" Type="http://schemas.openxmlformats.org/officeDocument/2006/relationships/font" Target="fonts/Raleway-boldItalic.fntdata"/><Relationship Id="rId28" Type="http://schemas.openxmlformats.org/officeDocument/2006/relationships/font" Target="fonts/RalewayLight-regular.fntdata"/><Relationship Id="rId27" Type="http://schemas.openxmlformats.org/officeDocument/2006/relationships/font" Target="fonts/Raleway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Light-boldItalic.fntdata"/><Relationship Id="rId30" Type="http://schemas.openxmlformats.org/officeDocument/2006/relationships/font" Target="fonts/RalewayLigh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understanding-random-forest-58381e0602d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73a9acff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873a9acff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5ac7cd5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5ac7cd55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why FPR and FNR are important measures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the mean numbers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73a9acf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73a9acf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73a9acff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873a9acff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73a9acf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73a9acf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73a9acf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73a9acf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Add References (IN Bookmar) </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lang="en" sz="1100"/>
              <a:t>As such, we aimed to build a prediction calculator to specifically examine kidney rejection in Type 2 Diabetes Patients. </a:t>
            </a:r>
            <a:endParaRPr sz="1100"/>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In script make sure to say: we were motivated, target audience, contextual background etc.</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3a9ac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3a9ac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common genes - 4000?</a:t>
            </a:r>
            <a:endParaRPr/>
          </a:p>
          <a:p>
            <a:pPr indent="0" lvl="0" marL="0" rtl="0" algn="l">
              <a:spcBef>
                <a:spcPts val="0"/>
              </a:spcBef>
              <a:spcAft>
                <a:spcPts val="0"/>
              </a:spcAft>
              <a:buNone/>
            </a:pPr>
            <a:r>
              <a:rPr lang="en"/>
              <a:t>3. Word better and and reference </a:t>
            </a:r>
            <a:endParaRPr/>
          </a:p>
          <a:p>
            <a:pPr indent="0" lvl="0" marL="0" rtl="0" algn="l">
              <a:spcBef>
                <a:spcPts val="0"/>
              </a:spcBef>
              <a:spcAft>
                <a:spcPts val="0"/>
              </a:spcAft>
              <a:buNone/>
            </a:pPr>
            <a:r>
              <a:rPr lang="en"/>
              <a:t>4. Described this was tested and 10 genes did not decrease accuracy of model</a:t>
            </a:r>
            <a:endParaRPr/>
          </a:p>
          <a:p>
            <a:pPr indent="0" lvl="0" marL="0" rtl="0" algn="l">
              <a:spcBef>
                <a:spcPts val="0"/>
              </a:spcBef>
              <a:spcAft>
                <a:spcPts val="0"/>
              </a:spcAft>
              <a:buNone/>
            </a:pPr>
            <a:r>
              <a:rPr lang="en"/>
              <a:t>5. Random Forest - explain chosen based on its strong accuracy in repeated test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3a9acf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73a9acf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https://towardsdatascience.com/understanding-random-forest-58381e0602d2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06b6863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06b6863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73a9acffe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873a9acffe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type="title">
  <p:cSld name="TITLE">
    <p:spTree>
      <p:nvGrpSpPr>
        <p:cNvPr id="8" name="Shape 8"/>
        <p:cNvGrpSpPr/>
        <p:nvPr/>
      </p:nvGrpSpPr>
      <p:grpSpPr>
        <a:xfrm>
          <a:off x="0" y="0"/>
          <a:ext cx="0" cy="0"/>
          <a:chOff x="0" y="0"/>
          <a:chExt cx="0" cy="0"/>
        </a:xfrm>
      </p:grpSpPr>
      <p:sp>
        <p:nvSpPr>
          <p:cNvPr id="9" name="Google Shape;9;p37"/>
          <p:cNvSpPr/>
          <p:nvPr/>
        </p:nvSpPr>
        <p:spPr>
          <a:xfrm>
            <a:off x="2336550" y="994304"/>
            <a:ext cx="4470900" cy="2425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7"/>
          <p:cNvSpPr txBox="1"/>
          <p:nvPr>
            <p:ph type="ctrTitle"/>
          </p:nvPr>
        </p:nvSpPr>
        <p:spPr>
          <a:xfrm>
            <a:off x="2883300" y="1961550"/>
            <a:ext cx="3377400" cy="64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1" name="Google Shape;11;p37"/>
          <p:cNvSpPr txBox="1"/>
          <p:nvPr>
            <p:ph idx="1" type="subTitle"/>
          </p:nvPr>
        </p:nvSpPr>
        <p:spPr>
          <a:xfrm>
            <a:off x="2910750" y="2483508"/>
            <a:ext cx="3322500" cy="3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p:cSld name="SECTION_HEADER_2_1_1_2">
    <p:spTree>
      <p:nvGrpSpPr>
        <p:cNvPr id="69" name="Shape 69"/>
        <p:cNvGrpSpPr/>
        <p:nvPr/>
      </p:nvGrpSpPr>
      <p:grpSpPr>
        <a:xfrm>
          <a:off x="0" y="0"/>
          <a:ext cx="0" cy="0"/>
          <a:chOff x="0" y="0"/>
          <a:chExt cx="0" cy="0"/>
        </a:xfrm>
      </p:grpSpPr>
      <p:sp>
        <p:nvSpPr>
          <p:cNvPr id="70" name="Google Shape;70;p46"/>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6"/>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72" name="Google Shape;72;p46"/>
          <p:cNvSpPr txBox="1"/>
          <p:nvPr>
            <p:ph idx="1" type="subTitle"/>
          </p:nvPr>
        </p:nvSpPr>
        <p:spPr>
          <a:xfrm>
            <a:off x="5397432" y="3289025"/>
            <a:ext cx="20787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73" name="Google Shape;73;p46"/>
          <p:cNvSpPr txBox="1"/>
          <p:nvPr>
            <p:ph idx="2" type="subTitle"/>
          </p:nvPr>
        </p:nvSpPr>
        <p:spPr>
          <a:xfrm>
            <a:off x="2228775" y="3289025"/>
            <a:ext cx="20787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74" name="Google Shape;74;p46"/>
          <p:cNvSpPr txBox="1"/>
          <p:nvPr>
            <p:ph idx="3" type="title"/>
          </p:nvPr>
        </p:nvSpPr>
        <p:spPr>
          <a:xfrm>
            <a:off x="2228775" y="3016100"/>
            <a:ext cx="20787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75" name="Google Shape;75;p46"/>
          <p:cNvSpPr txBox="1"/>
          <p:nvPr>
            <p:ph idx="4" type="title"/>
          </p:nvPr>
        </p:nvSpPr>
        <p:spPr>
          <a:xfrm>
            <a:off x="5397432" y="3016100"/>
            <a:ext cx="20787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SECTION_HEADER_2_1_3">
    <p:spTree>
      <p:nvGrpSpPr>
        <p:cNvPr id="76" name="Shape 76"/>
        <p:cNvGrpSpPr/>
        <p:nvPr/>
      </p:nvGrpSpPr>
      <p:grpSpPr>
        <a:xfrm>
          <a:off x="0" y="0"/>
          <a:ext cx="0" cy="0"/>
          <a:chOff x="0" y="0"/>
          <a:chExt cx="0" cy="0"/>
        </a:xfrm>
      </p:grpSpPr>
      <p:sp>
        <p:nvSpPr>
          <p:cNvPr id="77" name="Google Shape;77;p47"/>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type="title"/>
          </p:nvPr>
        </p:nvSpPr>
        <p:spPr>
          <a:xfrm rot="-5400000">
            <a:off x="-1703750" y="2552056"/>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79" name="Google Shape;79;p47"/>
          <p:cNvSpPr/>
          <p:nvPr/>
        </p:nvSpPr>
        <p:spPr>
          <a:xfrm>
            <a:off x="4752975" y="642900"/>
            <a:ext cx="5019600" cy="38577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LISTS">
  <p:cSld name="SECTION_HEADER_2_1_1_1_1_2">
    <p:spTree>
      <p:nvGrpSpPr>
        <p:cNvPr id="80" name="Shape 80"/>
        <p:cNvGrpSpPr/>
        <p:nvPr/>
      </p:nvGrpSpPr>
      <p:grpSpPr>
        <a:xfrm>
          <a:off x="0" y="0"/>
          <a:ext cx="0" cy="0"/>
          <a:chOff x="0" y="0"/>
          <a:chExt cx="0" cy="0"/>
        </a:xfrm>
      </p:grpSpPr>
      <p:sp>
        <p:nvSpPr>
          <p:cNvPr id="81" name="Google Shape;81;p48"/>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8"/>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83" name="Google Shape;83;p48"/>
          <p:cNvSpPr txBox="1"/>
          <p:nvPr>
            <p:ph idx="1" type="body"/>
          </p:nvPr>
        </p:nvSpPr>
        <p:spPr>
          <a:xfrm>
            <a:off x="1903604" y="1707675"/>
            <a:ext cx="2477400" cy="2775900"/>
          </a:xfrm>
          <a:prstGeom prst="rect">
            <a:avLst/>
          </a:prstGeom>
          <a:noFill/>
          <a:ln>
            <a:noFill/>
          </a:ln>
        </p:spPr>
        <p:txBody>
          <a:bodyPr anchorCtr="0" anchor="t" bIns="91425" lIns="91425" spcFirstLastPara="1" rIns="91425" wrap="square" tIns="91425">
            <a:noAutofit/>
          </a:bodyPr>
          <a:lstStyle>
            <a:lvl1pPr indent="-285750" lvl="0" marL="457200" algn="l">
              <a:lnSpc>
                <a:spcPct val="115000"/>
              </a:lnSpc>
              <a:spcBef>
                <a:spcPts val="0"/>
              </a:spcBef>
              <a:spcAft>
                <a:spcPts val="0"/>
              </a:spcAft>
              <a:buSzPts val="900"/>
              <a:buFont typeface="Raleway"/>
              <a:buChar char="●"/>
              <a:defRPr sz="900">
                <a:latin typeface="Raleway"/>
                <a:ea typeface="Raleway"/>
                <a:cs typeface="Raleway"/>
                <a:sym typeface="Raleway"/>
              </a:defRPr>
            </a:lvl1pPr>
            <a:lvl2pPr indent="-285750" lvl="1" marL="914400" algn="l">
              <a:lnSpc>
                <a:spcPct val="115000"/>
              </a:lnSpc>
              <a:spcBef>
                <a:spcPts val="1600"/>
              </a:spcBef>
              <a:spcAft>
                <a:spcPts val="0"/>
              </a:spcAft>
              <a:buSzPts val="900"/>
              <a:buFont typeface="Raleway"/>
              <a:buChar char="○"/>
              <a:defRPr sz="900">
                <a:latin typeface="Raleway"/>
                <a:ea typeface="Raleway"/>
                <a:cs typeface="Raleway"/>
                <a:sym typeface="Raleway"/>
              </a:defRPr>
            </a:lvl2pPr>
            <a:lvl3pPr indent="-285750" lvl="2" marL="1371600" algn="l">
              <a:lnSpc>
                <a:spcPct val="115000"/>
              </a:lnSpc>
              <a:spcBef>
                <a:spcPts val="1600"/>
              </a:spcBef>
              <a:spcAft>
                <a:spcPts val="0"/>
              </a:spcAft>
              <a:buSzPts val="900"/>
              <a:buFont typeface="Raleway"/>
              <a:buChar char="■"/>
              <a:defRPr sz="900">
                <a:latin typeface="Raleway"/>
                <a:ea typeface="Raleway"/>
                <a:cs typeface="Raleway"/>
                <a:sym typeface="Raleway"/>
              </a:defRPr>
            </a:lvl3pPr>
            <a:lvl4pPr indent="-285750" lvl="3" marL="1828800" algn="l">
              <a:lnSpc>
                <a:spcPct val="115000"/>
              </a:lnSpc>
              <a:spcBef>
                <a:spcPts val="1600"/>
              </a:spcBef>
              <a:spcAft>
                <a:spcPts val="0"/>
              </a:spcAft>
              <a:buSzPts val="900"/>
              <a:buFont typeface="Raleway"/>
              <a:buChar char="●"/>
              <a:defRPr sz="900">
                <a:latin typeface="Raleway"/>
                <a:ea typeface="Raleway"/>
                <a:cs typeface="Raleway"/>
                <a:sym typeface="Raleway"/>
              </a:defRPr>
            </a:lvl4pPr>
            <a:lvl5pPr indent="-285750" lvl="4" marL="2286000" algn="l">
              <a:lnSpc>
                <a:spcPct val="115000"/>
              </a:lnSpc>
              <a:spcBef>
                <a:spcPts val="1600"/>
              </a:spcBef>
              <a:spcAft>
                <a:spcPts val="0"/>
              </a:spcAft>
              <a:buSzPts val="900"/>
              <a:buFont typeface="Raleway"/>
              <a:buChar char="○"/>
              <a:defRPr sz="900">
                <a:latin typeface="Raleway"/>
                <a:ea typeface="Raleway"/>
                <a:cs typeface="Raleway"/>
                <a:sym typeface="Raleway"/>
              </a:defRPr>
            </a:lvl5pPr>
            <a:lvl6pPr indent="-285750" lvl="5" marL="2743200" algn="l">
              <a:lnSpc>
                <a:spcPct val="115000"/>
              </a:lnSpc>
              <a:spcBef>
                <a:spcPts val="1600"/>
              </a:spcBef>
              <a:spcAft>
                <a:spcPts val="0"/>
              </a:spcAft>
              <a:buSzPts val="900"/>
              <a:buFont typeface="Raleway"/>
              <a:buChar char="■"/>
              <a:defRPr sz="900">
                <a:latin typeface="Raleway"/>
                <a:ea typeface="Raleway"/>
                <a:cs typeface="Raleway"/>
                <a:sym typeface="Raleway"/>
              </a:defRPr>
            </a:lvl6pPr>
            <a:lvl7pPr indent="-285750" lvl="6" marL="3200400" algn="l">
              <a:lnSpc>
                <a:spcPct val="115000"/>
              </a:lnSpc>
              <a:spcBef>
                <a:spcPts val="1600"/>
              </a:spcBef>
              <a:spcAft>
                <a:spcPts val="0"/>
              </a:spcAft>
              <a:buSzPts val="900"/>
              <a:buFont typeface="Raleway"/>
              <a:buChar char="●"/>
              <a:defRPr sz="900">
                <a:latin typeface="Raleway"/>
                <a:ea typeface="Raleway"/>
                <a:cs typeface="Raleway"/>
                <a:sym typeface="Raleway"/>
              </a:defRPr>
            </a:lvl7pPr>
            <a:lvl8pPr indent="-285750" lvl="7" marL="3657600" algn="l">
              <a:lnSpc>
                <a:spcPct val="115000"/>
              </a:lnSpc>
              <a:spcBef>
                <a:spcPts val="1600"/>
              </a:spcBef>
              <a:spcAft>
                <a:spcPts val="0"/>
              </a:spcAft>
              <a:buSzPts val="900"/>
              <a:buFont typeface="Raleway"/>
              <a:buChar char="○"/>
              <a:defRPr sz="900">
                <a:latin typeface="Raleway"/>
                <a:ea typeface="Raleway"/>
                <a:cs typeface="Raleway"/>
                <a:sym typeface="Raleway"/>
              </a:defRPr>
            </a:lvl8pPr>
            <a:lvl9pPr indent="-285750" lvl="8" marL="4114800" algn="l">
              <a:lnSpc>
                <a:spcPct val="115000"/>
              </a:lnSpc>
              <a:spcBef>
                <a:spcPts val="1600"/>
              </a:spcBef>
              <a:spcAft>
                <a:spcPts val="1600"/>
              </a:spcAft>
              <a:buSzPts val="900"/>
              <a:buFont typeface="Raleway"/>
              <a:buChar char="■"/>
              <a:defRPr sz="900">
                <a:latin typeface="Raleway"/>
                <a:ea typeface="Raleway"/>
                <a:cs typeface="Raleway"/>
                <a:sym typeface="Raleway"/>
              </a:defRPr>
            </a:lvl9pPr>
          </a:lstStyle>
          <a:p/>
        </p:txBody>
      </p:sp>
      <p:sp>
        <p:nvSpPr>
          <p:cNvPr id="84" name="Google Shape;84;p48"/>
          <p:cNvSpPr txBox="1"/>
          <p:nvPr>
            <p:ph idx="2" type="body"/>
          </p:nvPr>
        </p:nvSpPr>
        <p:spPr>
          <a:xfrm>
            <a:off x="5280396" y="1707675"/>
            <a:ext cx="2477400" cy="2775900"/>
          </a:xfrm>
          <a:prstGeom prst="rect">
            <a:avLst/>
          </a:prstGeom>
          <a:noFill/>
          <a:ln>
            <a:noFill/>
          </a:ln>
        </p:spPr>
        <p:txBody>
          <a:bodyPr anchorCtr="0" anchor="t" bIns="91425" lIns="91425" spcFirstLastPara="1" rIns="91425" wrap="square" tIns="91425">
            <a:noAutofit/>
          </a:bodyPr>
          <a:lstStyle>
            <a:lvl1pPr indent="-285750" lvl="0" marL="457200" algn="l">
              <a:lnSpc>
                <a:spcPct val="115000"/>
              </a:lnSpc>
              <a:spcBef>
                <a:spcPts val="0"/>
              </a:spcBef>
              <a:spcAft>
                <a:spcPts val="0"/>
              </a:spcAft>
              <a:buSzPts val="900"/>
              <a:buFont typeface="Raleway"/>
              <a:buChar char="●"/>
              <a:defRPr sz="900">
                <a:latin typeface="Raleway"/>
                <a:ea typeface="Raleway"/>
                <a:cs typeface="Raleway"/>
                <a:sym typeface="Raleway"/>
              </a:defRPr>
            </a:lvl1pPr>
            <a:lvl2pPr indent="-285750" lvl="1" marL="914400" algn="l">
              <a:lnSpc>
                <a:spcPct val="115000"/>
              </a:lnSpc>
              <a:spcBef>
                <a:spcPts val="1600"/>
              </a:spcBef>
              <a:spcAft>
                <a:spcPts val="0"/>
              </a:spcAft>
              <a:buSzPts val="900"/>
              <a:buFont typeface="Raleway"/>
              <a:buChar char="○"/>
              <a:defRPr sz="900">
                <a:latin typeface="Raleway"/>
                <a:ea typeface="Raleway"/>
                <a:cs typeface="Raleway"/>
                <a:sym typeface="Raleway"/>
              </a:defRPr>
            </a:lvl2pPr>
            <a:lvl3pPr indent="-285750" lvl="2" marL="1371600" algn="l">
              <a:lnSpc>
                <a:spcPct val="115000"/>
              </a:lnSpc>
              <a:spcBef>
                <a:spcPts val="1600"/>
              </a:spcBef>
              <a:spcAft>
                <a:spcPts val="0"/>
              </a:spcAft>
              <a:buSzPts val="900"/>
              <a:buFont typeface="Raleway"/>
              <a:buChar char="■"/>
              <a:defRPr sz="900">
                <a:latin typeface="Raleway"/>
                <a:ea typeface="Raleway"/>
                <a:cs typeface="Raleway"/>
                <a:sym typeface="Raleway"/>
              </a:defRPr>
            </a:lvl3pPr>
            <a:lvl4pPr indent="-285750" lvl="3" marL="1828800" algn="l">
              <a:lnSpc>
                <a:spcPct val="115000"/>
              </a:lnSpc>
              <a:spcBef>
                <a:spcPts val="1600"/>
              </a:spcBef>
              <a:spcAft>
                <a:spcPts val="0"/>
              </a:spcAft>
              <a:buSzPts val="900"/>
              <a:buFont typeface="Raleway"/>
              <a:buChar char="●"/>
              <a:defRPr sz="900">
                <a:latin typeface="Raleway"/>
                <a:ea typeface="Raleway"/>
                <a:cs typeface="Raleway"/>
                <a:sym typeface="Raleway"/>
              </a:defRPr>
            </a:lvl4pPr>
            <a:lvl5pPr indent="-285750" lvl="4" marL="2286000" algn="l">
              <a:lnSpc>
                <a:spcPct val="115000"/>
              </a:lnSpc>
              <a:spcBef>
                <a:spcPts val="1600"/>
              </a:spcBef>
              <a:spcAft>
                <a:spcPts val="0"/>
              </a:spcAft>
              <a:buSzPts val="900"/>
              <a:buFont typeface="Raleway"/>
              <a:buChar char="○"/>
              <a:defRPr sz="900">
                <a:latin typeface="Raleway"/>
                <a:ea typeface="Raleway"/>
                <a:cs typeface="Raleway"/>
                <a:sym typeface="Raleway"/>
              </a:defRPr>
            </a:lvl5pPr>
            <a:lvl6pPr indent="-285750" lvl="5" marL="2743200" algn="l">
              <a:lnSpc>
                <a:spcPct val="115000"/>
              </a:lnSpc>
              <a:spcBef>
                <a:spcPts val="1600"/>
              </a:spcBef>
              <a:spcAft>
                <a:spcPts val="0"/>
              </a:spcAft>
              <a:buSzPts val="900"/>
              <a:buFont typeface="Raleway"/>
              <a:buChar char="■"/>
              <a:defRPr sz="900">
                <a:latin typeface="Raleway"/>
                <a:ea typeface="Raleway"/>
                <a:cs typeface="Raleway"/>
                <a:sym typeface="Raleway"/>
              </a:defRPr>
            </a:lvl6pPr>
            <a:lvl7pPr indent="-285750" lvl="6" marL="3200400" algn="l">
              <a:lnSpc>
                <a:spcPct val="115000"/>
              </a:lnSpc>
              <a:spcBef>
                <a:spcPts val="1600"/>
              </a:spcBef>
              <a:spcAft>
                <a:spcPts val="0"/>
              </a:spcAft>
              <a:buSzPts val="900"/>
              <a:buFont typeface="Raleway"/>
              <a:buChar char="●"/>
              <a:defRPr sz="900">
                <a:latin typeface="Raleway"/>
                <a:ea typeface="Raleway"/>
                <a:cs typeface="Raleway"/>
                <a:sym typeface="Raleway"/>
              </a:defRPr>
            </a:lvl7pPr>
            <a:lvl8pPr indent="-285750" lvl="7" marL="3657600" algn="l">
              <a:lnSpc>
                <a:spcPct val="115000"/>
              </a:lnSpc>
              <a:spcBef>
                <a:spcPts val="1600"/>
              </a:spcBef>
              <a:spcAft>
                <a:spcPts val="0"/>
              </a:spcAft>
              <a:buSzPts val="900"/>
              <a:buFont typeface="Raleway"/>
              <a:buChar char="○"/>
              <a:defRPr sz="900">
                <a:latin typeface="Raleway"/>
                <a:ea typeface="Raleway"/>
                <a:cs typeface="Raleway"/>
                <a:sym typeface="Raleway"/>
              </a:defRPr>
            </a:lvl8pPr>
            <a:lvl9pPr indent="-285750" lvl="8" marL="4114800" algn="l">
              <a:lnSpc>
                <a:spcPct val="115000"/>
              </a:lnSpc>
              <a:spcBef>
                <a:spcPts val="1600"/>
              </a:spcBef>
              <a:spcAft>
                <a:spcPts val="1600"/>
              </a:spcAft>
              <a:buSzPts val="900"/>
              <a:buFont typeface="Raleway"/>
              <a:buChar char="■"/>
              <a:defRPr sz="9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p:cSld name="SECTION_HEADER_2_2">
    <p:spTree>
      <p:nvGrpSpPr>
        <p:cNvPr id="85" name="Shape 85"/>
        <p:cNvGrpSpPr/>
        <p:nvPr/>
      </p:nvGrpSpPr>
      <p:grpSpPr>
        <a:xfrm>
          <a:off x="0" y="0"/>
          <a:ext cx="0" cy="0"/>
          <a:chOff x="0" y="0"/>
          <a:chExt cx="0" cy="0"/>
        </a:xfrm>
      </p:grpSpPr>
      <p:sp>
        <p:nvSpPr>
          <p:cNvPr id="86" name="Google Shape;86;p49"/>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9"/>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88" name="Google Shape;88;p49"/>
          <p:cNvSpPr txBox="1"/>
          <p:nvPr>
            <p:ph idx="1" type="subTitle"/>
          </p:nvPr>
        </p:nvSpPr>
        <p:spPr>
          <a:xfrm>
            <a:off x="6755400" y="1225425"/>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89" name="Google Shape;89;p49"/>
          <p:cNvSpPr txBox="1"/>
          <p:nvPr>
            <p:ph idx="2" type="subTitle"/>
          </p:nvPr>
        </p:nvSpPr>
        <p:spPr>
          <a:xfrm>
            <a:off x="6755400" y="3648325"/>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90" name="Google Shape;90;p49"/>
          <p:cNvSpPr txBox="1"/>
          <p:nvPr>
            <p:ph idx="3" type="subTitle"/>
          </p:nvPr>
        </p:nvSpPr>
        <p:spPr>
          <a:xfrm>
            <a:off x="6755400" y="2436538"/>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91" name="Google Shape;91;p49"/>
          <p:cNvSpPr txBox="1"/>
          <p:nvPr>
            <p:ph idx="4" type="title"/>
          </p:nvPr>
        </p:nvSpPr>
        <p:spPr>
          <a:xfrm>
            <a:off x="6772188" y="1025375"/>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2" name="Google Shape;92;p49"/>
          <p:cNvSpPr txBox="1"/>
          <p:nvPr>
            <p:ph idx="5" type="title"/>
          </p:nvPr>
        </p:nvSpPr>
        <p:spPr>
          <a:xfrm>
            <a:off x="6772188" y="2235807"/>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3" name="Google Shape;93;p49"/>
          <p:cNvSpPr txBox="1"/>
          <p:nvPr>
            <p:ph idx="6" type="title"/>
          </p:nvPr>
        </p:nvSpPr>
        <p:spPr>
          <a:xfrm>
            <a:off x="6772188" y="3446920"/>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4" name="Google Shape;94;p49"/>
          <p:cNvSpPr txBox="1"/>
          <p:nvPr>
            <p:ph idx="7" type="subTitle"/>
          </p:nvPr>
        </p:nvSpPr>
        <p:spPr>
          <a:xfrm>
            <a:off x="4955175" y="1225425"/>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95" name="Google Shape;95;p49"/>
          <p:cNvSpPr txBox="1"/>
          <p:nvPr>
            <p:ph idx="8" type="subTitle"/>
          </p:nvPr>
        </p:nvSpPr>
        <p:spPr>
          <a:xfrm>
            <a:off x="4955175" y="3648325"/>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96" name="Google Shape;96;p49"/>
          <p:cNvSpPr txBox="1"/>
          <p:nvPr>
            <p:ph idx="9" type="subTitle"/>
          </p:nvPr>
        </p:nvSpPr>
        <p:spPr>
          <a:xfrm>
            <a:off x="4955175" y="2436538"/>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97" name="Google Shape;97;p49"/>
          <p:cNvSpPr txBox="1"/>
          <p:nvPr>
            <p:ph idx="13" type="title"/>
          </p:nvPr>
        </p:nvSpPr>
        <p:spPr>
          <a:xfrm>
            <a:off x="4971963" y="1025375"/>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8" name="Google Shape;98;p49"/>
          <p:cNvSpPr txBox="1"/>
          <p:nvPr>
            <p:ph idx="14" type="title"/>
          </p:nvPr>
        </p:nvSpPr>
        <p:spPr>
          <a:xfrm>
            <a:off x="4971963" y="2235807"/>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9" name="Google Shape;99;p49"/>
          <p:cNvSpPr txBox="1"/>
          <p:nvPr>
            <p:ph idx="15" type="title"/>
          </p:nvPr>
        </p:nvSpPr>
        <p:spPr>
          <a:xfrm>
            <a:off x="4971963" y="3446920"/>
            <a:ext cx="14820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2">
  <p:cSld name="SECTION_HEADER_2_1_2_1">
    <p:spTree>
      <p:nvGrpSpPr>
        <p:cNvPr id="100" name="Shape 100"/>
        <p:cNvGrpSpPr/>
        <p:nvPr/>
      </p:nvGrpSpPr>
      <p:grpSpPr>
        <a:xfrm>
          <a:off x="0" y="0"/>
          <a:ext cx="0" cy="0"/>
          <a:chOff x="0" y="0"/>
          <a:chExt cx="0" cy="0"/>
        </a:xfrm>
      </p:grpSpPr>
      <p:sp>
        <p:nvSpPr>
          <p:cNvPr id="101" name="Google Shape;101;p50"/>
          <p:cNvSpPr txBox="1"/>
          <p:nvPr>
            <p:ph idx="1" type="subTitle"/>
          </p:nvPr>
        </p:nvSpPr>
        <p:spPr>
          <a:xfrm>
            <a:off x="3931425" y="1360630"/>
            <a:ext cx="18621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102" name="Google Shape;102;p50"/>
          <p:cNvSpPr txBox="1"/>
          <p:nvPr>
            <p:ph idx="2" type="subTitle"/>
          </p:nvPr>
        </p:nvSpPr>
        <p:spPr>
          <a:xfrm>
            <a:off x="1664475" y="3574775"/>
            <a:ext cx="18621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103" name="Google Shape;103;p50"/>
          <p:cNvSpPr txBox="1"/>
          <p:nvPr>
            <p:ph idx="3" type="subTitle"/>
          </p:nvPr>
        </p:nvSpPr>
        <p:spPr>
          <a:xfrm>
            <a:off x="6198375" y="3574775"/>
            <a:ext cx="18621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104" name="Google Shape;104;p50"/>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0"/>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106" name="Google Shape;106;p50"/>
          <p:cNvSpPr txBox="1"/>
          <p:nvPr>
            <p:ph idx="4" type="title"/>
          </p:nvPr>
        </p:nvSpPr>
        <p:spPr>
          <a:xfrm>
            <a:off x="1664475" y="3301850"/>
            <a:ext cx="18621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7" name="Google Shape;107;p50"/>
          <p:cNvSpPr txBox="1"/>
          <p:nvPr>
            <p:ph idx="5" type="title"/>
          </p:nvPr>
        </p:nvSpPr>
        <p:spPr>
          <a:xfrm>
            <a:off x="3931425" y="1087705"/>
            <a:ext cx="18621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8" name="Google Shape;108;p50"/>
          <p:cNvSpPr txBox="1"/>
          <p:nvPr>
            <p:ph idx="6" type="title"/>
          </p:nvPr>
        </p:nvSpPr>
        <p:spPr>
          <a:xfrm>
            <a:off x="6198375" y="3301850"/>
            <a:ext cx="18621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mp; CREDITS">
  <p:cSld name="TITLE_1">
    <p:spTree>
      <p:nvGrpSpPr>
        <p:cNvPr id="109" name="Shape 109"/>
        <p:cNvGrpSpPr/>
        <p:nvPr/>
      </p:nvGrpSpPr>
      <p:grpSpPr>
        <a:xfrm>
          <a:off x="0" y="0"/>
          <a:ext cx="0" cy="0"/>
          <a:chOff x="0" y="0"/>
          <a:chExt cx="0" cy="0"/>
        </a:xfrm>
      </p:grpSpPr>
      <p:sp>
        <p:nvSpPr>
          <p:cNvPr id="110" name="Google Shape;110;p51"/>
          <p:cNvSpPr/>
          <p:nvPr/>
        </p:nvSpPr>
        <p:spPr>
          <a:xfrm>
            <a:off x="1133550" y="2101913"/>
            <a:ext cx="6876900" cy="30576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1"/>
          <p:cNvSpPr txBox="1"/>
          <p:nvPr>
            <p:ph type="ctrTitle"/>
          </p:nvPr>
        </p:nvSpPr>
        <p:spPr>
          <a:xfrm>
            <a:off x="1620750" y="1794904"/>
            <a:ext cx="4945200" cy="64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2" name="Google Shape;112;p51"/>
          <p:cNvSpPr txBox="1"/>
          <p:nvPr>
            <p:ph idx="1" type="subTitle"/>
          </p:nvPr>
        </p:nvSpPr>
        <p:spPr>
          <a:xfrm>
            <a:off x="1620750" y="2595500"/>
            <a:ext cx="2585400" cy="37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3" name="Google Shape;113;p51"/>
          <p:cNvSpPr txBox="1"/>
          <p:nvPr>
            <p:ph idx="2" type="subTitle"/>
          </p:nvPr>
        </p:nvSpPr>
        <p:spPr>
          <a:xfrm>
            <a:off x="2015500" y="3443225"/>
            <a:ext cx="4395600" cy="375000"/>
          </a:xfrm>
          <a:prstGeom prst="rect">
            <a:avLst/>
          </a:prstGeom>
          <a:noFill/>
          <a:ln>
            <a:noFill/>
          </a:ln>
        </p:spPr>
        <p:txBody>
          <a:bodyPr anchorCtr="0" anchor="t" bIns="91425" lIns="91425" spcFirstLastPara="1" rIns="91425" wrap="square" tIns="91425">
            <a:noAutofit/>
          </a:bodyPr>
          <a:lstStyle>
            <a:lvl1pPr lvl="0" algn="l">
              <a:lnSpc>
                <a:spcPct val="200000"/>
              </a:lnSpc>
              <a:spcBef>
                <a:spcPts val="0"/>
              </a:spcBef>
              <a:spcAft>
                <a:spcPts val="0"/>
              </a:spcAft>
              <a:buSzPts val="1000"/>
              <a:buNone/>
              <a:defRPr sz="1000"/>
            </a:lvl1pPr>
            <a:lvl2pPr lvl="1" algn="l">
              <a:lnSpc>
                <a:spcPct val="200000"/>
              </a:lnSpc>
              <a:spcBef>
                <a:spcPts val="0"/>
              </a:spcBef>
              <a:spcAft>
                <a:spcPts val="0"/>
              </a:spcAft>
              <a:buSzPts val="2800"/>
              <a:buNone/>
              <a:defRPr sz="2800"/>
            </a:lvl2pPr>
            <a:lvl3pPr lvl="2" algn="l">
              <a:lnSpc>
                <a:spcPct val="200000"/>
              </a:lnSpc>
              <a:spcBef>
                <a:spcPts val="0"/>
              </a:spcBef>
              <a:spcAft>
                <a:spcPts val="0"/>
              </a:spcAft>
              <a:buSzPts val="2800"/>
              <a:buNone/>
              <a:defRPr sz="2800"/>
            </a:lvl3pPr>
            <a:lvl4pPr lvl="3" algn="l">
              <a:lnSpc>
                <a:spcPct val="200000"/>
              </a:lnSpc>
              <a:spcBef>
                <a:spcPts val="0"/>
              </a:spcBef>
              <a:spcAft>
                <a:spcPts val="0"/>
              </a:spcAft>
              <a:buSzPts val="2800"/>
              <a:buNone/>
              <a:defRPr sz="2800"/>
            </a:lvl4pPr>
            <a:lvl5pPr lvl="4" algn="l">
              <a:lnSpc>
                <a:spcPct val="200000"/>
              </a:lnSpc>
              <a:spcBef>
                <a:spcPts val="0"/>
              </a:spcBef>
              <a:spcAft>
                <a:spcPts val="0"/>
              </a:spcAft>
              <a:buSzPts val="2800"/>
              <a:buNone/>
              <a:defRPr sz="2800"/>
            </a:lvl5pPr>
            <a:lvl6pPr lvl="5" algn="l">
              <a:lnSpc>
                <a:spcPct val="200000"/>
              </a:lnSpc>
              <a:spcBef>
                <a:spcPts val="0"/>
              </a:spcBef>
              <a:spcAft>
                <a:spcPts val="0"/>
              </a:spcAft>
              <a:buSzPts val="2800"/>
              <a:buNone/>
              <a:defRPr sz="2800"/>
            </a:lvl6pPr>
            <a:lvl7pPr lvl="6" algn="l">
              <a:lnSpc>
                <a:spcPct val="200000"/>
              </a:lnSpc>
              <a:spcBef>
                <a:spcPts val="0"/>
              </a:spcBef>
              <a:spcAft>
                <a:spcPts val="0"/>
              </a:spcAft>
              <a:buSzPts val="2800"/>
              <a:buNone/>
              <a:defRPr sz="2800"/>
            </a:lvl7pPr>
            <a:lvl8pPr lvl="7" algn="l">
              <a:lnSpc>
                <a:spcPct val="200000"/>
              </a:lnSpc>
              <a:spcBef>
                <a:spcPts val="0"/>
              </a:spcBef>
              <a:spcAft>
                <a:spcPts val="0"/>
              </a:spcAft>
              <a:buSzPts val="2800"/>
              <a:buNone/>
              <a:defRPr sz="2800"/>
            </a:lvl8pPr>
            <a:lvl9pPr lvl="8" algn="l">
              <a:lnSpc>
                <a:spcPct val="200000"/>
              </a:lnSpc>
              <a:spcBef>
                <a:spcPts val="0"/>
              </a:spcBef>
              <a:spcAft>
                <a:spcPts val="0"/>
              </a:spcAft>
              <a:buSzPts val="2800"/>
              <a:buNone/>
              <a:defRPr sz="2800"/>
            </a:lvl9pPr>
          </a:lstStyle>
          <a:p/>
        </p:txBody>
      </p:sp>
      <p:sp>
        <p:nvSpPr>
          <p:cNvPr id="114" name="Google Shape;114;p51"/>
          <p:cNvSpPr txBox="1"/>
          <p:nvPr/>
        </p:nvSpPr>
        <p:spPr>
          <a:xfrm>
            <a:off x="5011800" y="3637875"/>
            <a:ext cx="2478600" cy="101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800"/>
              <a:buFont typeface="Arial"/>
              <a:buNone/>
            </a:pPr>
            <a:r>
              <a:rPr b="0" i="0" lang="en" sz="800" u="none" cap="none" strike="noStrike">
                <a:solidFill>
                  <a:srgbClr val="000000"/>
                </a:solidFill>
                <a:latin typeface="Raleway Light"/>
                <a:ea typeface="Raleway Light"/>
                <a:cs typeface="Raleway Light"/>
                <a:sym typeface="Raleway Light"/>
              </a:rPr>
              <a:t>CREDITS: This presentation template was created by </a:t>
            </a:r>
            <a:r>
              <a:rPr b="1" i="0" lang="en" sz="800" u="none" cap="none" strike="noStrike">
                <a:solidFill>
                  <a:srgbClr val="000000"/>
                </a:solidFill>
                <a:uFill>
                  <a:noFill/>
                </a:uFill>
                <a:latin typeface="Raleway"/>
                <a:ea typeface="Raleway"/>
                <a:cs typeface="Raleway"/>
                <a:sym typeface="Raleway"/>
                <a:hlinkClick r:id="rId2"/>
              </a:rPr>
              <a:t>Slidesgo</a:t>
            </a:r>
            <a:r>
              <a:rPr b="0" i="0" lang="en" sz="800" u="none" cap="none" strike="noStrike">
                <a:solidFill>
                  <a:srgbClr val="000000"/>
                </a:solidFill>
                <a:latin typeface="Raleway Light"/>
                <a:ea typeface="Raleway Light"/>
                <a:cs typeface="Raleway Light"/>
                <a:sym typeface="Raleway Light"/>
              </a:rPr>
              <a:t>, including icons by </a:t>
            </a:r>
            <a:r>
              <a:rPr b="1" i="0" lang="en" sz="800" u="none" cap="none" strike="noStrike">
                <a:solidFill>
                  <a:srgbClr val="000000"/>
                </a:solidFill>
                <a:uFill>
                  <a:noFill/>
                </a:uFill>
                <a:latin typeface="Raleway"/>
                <a:ea typeface="Raleway"/>
                <a:cs typeface="Raleway"/>
                <a:sym typeface="Raleway"/>
                <a:hlinkClick r:id="rId3"/>
              </a:rPr>
              <a:t>Flaticon</a:t>
            </a:r>
            <a:r>
              <a:rPr b="0" i="0" lang="en" sz="800" u="none" cap="none" strike="noStrike">
                <a:solidFill>
                  <a:srgbClr val="000000"/>
                </a:solidFill>
                <a:latin typeface="Raleway Light"/>
                <a:ea typeface="Raleway Light"/>
                <a:cs typeface="Raleway Light"/>
                <a:sym typeface="Raleway Light"/>
              </a:rPr>
              <a:t>, and infographics &amp; images by </a:t>
            </a:r>
            <a:r>
              <a:rPr b="1" i="0" lang="en" sz="800" u="none" cap="none" strike="noStrike">
                <a:solidFill>
                  <a:srgbClr val="000000"/>
                </a:solidFill>
                <a:uFill>
                  <a:noFill/>
                </a:uFill>
                <a:latin typeface="Raleway"/>
                <a:ea typeface="Raleway"/>
                <a:cs typeface="Raleway"/>
                <a:sym typeface="Raleway"/>
                <a:hlinkClick r:id="rId4"/>
              </a:rPr>
              <a:t>Freepik</a:t>
            </a:r>
            <a:r>
              <a:rPr b="0" i="0" lang="en" sz="800" u="none" cap="none" strike="noStrike">
                <a:solidFill>
                  <a:srgbClr val="000000"/>
                </a:solidFill>
                <a:latin typeface="Raleway Light"/>
                <a:ea typeface="Raleway Light"/>
                <a:cs typeface="Raleway Light"/>
                <a:sym typeface="Raleway Light"/>
              </a:rPr>
              <a:t>. </a:t>
            </a:r>
            <a:endParaRPr b="0" i="0" sz="800" u="none" cap="none" strike="noStrike">
              <a:solidFill>
                <a:srgbClr val="000000"/>
              </a:solidFill>
              <a:latin typeface="Raleway Light"/>
              <a:ea typeface="Raleway Light"/>
              <a:cs typeface="Raleway Light"/>
              <a:sym typeface="Raleway Light"/>
            </a:endParaRPr>
          </a:p>
          <a:p>
            <a:pPr indent="0" lvl="0" marL="0" marR="0" rtl="0" algn="l">
              <a:lnSpc>
                <a:spcPct val="100000"/>
              </a:lnSpc>
              <a:spcBef>
                <a:spcPts val="300"/>
              </a:spcBef>
              <a:spcAft>
                <a:spcPts val="0"/>
              </a:spcAft>
              <a:buClr>
                <a:srgbClr val="000000"/>
              </a:buClr>
              <a:buSzPts val="800"/>
              <a:buFont typeface="Arial"/>
              <a:buNone/>
            </a:pPr>
            <a:r>
              <a:rPr b="1" i="0" lang="en" sz="800" u="none" cap="none" strike="noStrike">
                <a:solidFill>
                  <a:srgbClr val="000000"/>
                </a:solidFill>
                <a:latin typeface="Raleway"/>
                <a:ea typeface="Raleway"/>
                <a:cs typeface="Raleway"/>
                <a:sym typeface="Raleway"/>
              </a:rPr>
              <a:t>Please keep this slide for attribution.</a:t>
            </a:r>
            <a:endParaRPr b="1" i="0" sz="800" u="none" cap="none" strike="noStrike">
              <a:solidFill>
                <a:srgbClr val="000000"/>
              </a:solidFill>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ST 2">
  <p:cSld name="TITLE_1_1">
    <p:spTree>
      <p:nvGrpSpPr>
        <p:cNvPr id="115" name="Shape 115"/>
        <p:cNvGrpSpPr/>
        <p:nvPr/>
      </p:nvGrpSpPr>
      <p:grpSpPr>
        <a:xfrm>
          <a:off x="0" y="0"/>
          <a:ext cx="0" cy="0"/>
          <a:chOff x="0" y="0"/>
          <a:chExt cx="0" cy="0"/>
        </a:xfrm>
      </p:grpSpPr>
      <p:sp>
        <p:nvSpPr>
          <p:cNvPr id="116" name="Google Shape;116;p52"/>
          <p:cNvSpPr/>
          <p:nvPr/>
        </p:nvSpPr>
        <p:spPr>
          <a:xfrm>
            <a:off x="1133550" y="914755"/>
            <a:ext cx="6876900" cy="42447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2"/>
          <p:cNvSpPr txBox="1"/>
          <p:nvPr>
            <p:ph type="ctrTitle"/>
          </p:nvPr>
        </p:nvSpPr>
        <p:spPr>
          <a:xfrm>
            <a:off x="1444000" y="585225"/>
            <a:ext cx="7333500" cy="64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8" name="Google Shape;118;p52"/>
          <p:cNvSpPr txBox="1"/>
          <p:nvPr>
            <p:ph idx="1" type="body"/>
          </p:nvPr>
        </p:nvSpPr>
        <p:spPr>
          <a:xfrm>
            <a:off x="1444000" y="1602450"/>
            <a:ext cx="6172200" cy="33510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SzPts val="800"/>
              <a:buChar char="●"/>
              <a:defRPr sz="800"/>
            </a:lvl1pPr>
            <a:lvl2pPr indent="-279400" lvl="1" marL="914400" algn="l">
              <a:lnSpc>
                <a:spcPct val="115000"/>
              </a:lnSpc>
              <a:spcBef>
                <a:spcPts val="1600"/>
              </a:spcBef>
              <a:spcAft>
                <a:spcPts val="0"/>
              </a:spcAft>
              <a:buSzPts val="800"/>
              <a:buChar char="○"/>
              <a:defRPr sz="800"/>
            </a:lvl2pPr>
            <a:lvl3pPr indent="-279400" lvl="2" marL="1371600" algn="l">
              <a:lnSpc>
                <a:spcPct val="115000"/>
              </a:lnSpc>
              <a:spcBef>
                <a:spcPts val="1600"/>
              </a:spcBef>
              <a:spcAft>
                <a:spcPts val="0"/>
              </a:spcAft>
              <a:buSzPts val="800"/>
              <a:buChar char="■"/>
              <a:defRPr sz="800"/>
            </a:lvl3pPr>
            <a:lvl4pPr indent="-279400" lvl="3" marL="1828800" algn="l">
              <a:lnSpc>
                <a:spcPct val="115000"/>
              </a:lnSpc>
              <a:spcBef>
                <a:spcPts val="1600"/>
              </a:spcBef>
              <a:spcAft>
                <a:spcPts val="0"/>
              </a:spcAft>
              <a:buSzPts val="800"/>
              <a:buChar char="●"/>
              <a:defRPr sz="800"/>
            </a:lvl4pPr>
            <a:lvl5pPr indent="-279400" lvl="4" marL="2286000" algn="l">
              <a:lnSpc>
                <a:spcPct val="115000"/>
              </a:lnSpc>
              <a:spcBef>
                <a:spcPts val="1600"/>
              </a:spcBef>
              <a:spcAft>
                <a:spcPts val="0"/>
              </a:spcAft>
              <a:buSzPts val="800"/>
              <a:buChar char="○"/>
              <a:defRPr sz="800"/>
            </a:lvl5pPr>
            <a:lvl6pPr indent="-279400" lvl="5" marL="2743200" algn="l">
              <a:lnSpc>
                <a:spcPct val="115000"/>
              </a:lnSpc>
              <a:spcBef>
                <a:spcPts val="1600"/>
              </a:spcBef>
              <a:spcAft>
                <a:spcPts val="0"/>
              </a:spcAft>
              <a:buSzPts val="800"/>
              <a:buChar char="■"/>
              <a:defRPr sz="800"/>
            </a:lvl6pPr>
            <a:lvl7pPr indent="-279400" lvl="6" marL="3200400" algn="l">
              <a:lnSpc>
                <a:spcPct val="115000"/>
              </a:lnSpc>
              <a:spcBef>
                <a:spcPts val="1600"/>
              </a:spcBef>
              <a:spcAft>
                <a:spcPts val="0"/>
              </a:spcAft>
              <a:buSzPts val="800"/>
              <a:buChar char="●"/>
              <a:defRPr sz="800"/>
            </a:lvl7pPr>
            <a:lvl8pPr indent="-279400" lvl="7" marL="3657600" algn="l">
              <a:lnSpc>
                <a:spcPct val="115000"/>
              </a:lnSpc>
              <a:spcBef>
                <a:spcPts val="1600"/>
              </a:spcBef>
              <a:spcAft>
                <a:spcPts val="0"/>
              </a:spcAft>
              <a:buSzPts val="800"/>
              <a:buChar char="○"/>
              <a:defRPr sz="800"/>
            </a:lvl8pPr>
            <a:lvl9pPr indent="-279400" lvl="8" marL="4114800" algn="l">
              <a:lnSpc>
                <a:spcPct val="115000"/>
              </a:lnSpc>
              <a:spcBef>
                <a:spcPts val="1600"/>
              </a:spcBef>
              <a:spcAft>
                <a:spcPts val="1600"/>
              </a:spcAft>
              <a:buSzPts val="800"/>
              <a:buChar char="■"/>
              <a:defRPr sz="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ST">
  <p:cSld name="SECTION_HEADER_2_1_1_1_1_2_1">
    <p:spTree>
      <p:nvGrpSpPr>
        <p:cNvPr id="12" name="Shape 12"/>
        <p:cNvGrpSpPr/>
        <p:nvPr/>
      </p:nvGrpSpPr>
      <p:grpSpPr>
        <a:xfrm>
          <a:off x="0" y="0"/>
          <a:ext cx="0" cy="0"/>
          <a:chOff x="0" y="0"/>
          <a:chExt cx="0" cy="0"/>
        </a:xfrm>
      </p:grpSpPr>
      <p:sp>
        <p:nvSpPr>
          <p:cNvPr id="13" name="Google Shape;13;p38"/>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8"/>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15" name="Google Shape;15;p38"/>
          <p:cNvSpPr txBox="1"/>
          <p:nvPr>
            <p:ph idx="1" type="body"/>
          </p:nvPr>
        </p:nvSpPr>
        <p:spPr>
          <a:xfrm>
            <a:off x="2076725" y="955200"/>
            <a:ext cx="5558700" cy="27759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Font typeface="Raleway"/>
              <a:buChar char="●"/>
              <a:defRPr sz="1000">
                <a:latin typeface="Raleway"/>
                <a:ea typeface="Raleway"/>
                <a:cs typeface="Raleway"/>
                <a:sym typeface="Raleway"/>
              </a:defRPr>
            </a:lvl1pPr>
            <a:lvl2pPr indent="-292100" lvl="1" marL="914400" algn="l">
              <a:lnSpc>
                <a:spcPct val="115000"/>
              </a:lnSpc>
              <a:spcBef>
                <a:spcPts val="1600"/>
              </a:spcBef>
              <a:spcAft>
                <a:spcPts val="0"/>
              </a:spcAft>
              <a:buSzPts val="1000"/>
              <a:buFont typeface="Raleway"/>
              <a:buChar char="○"/>
              <a:defRPr sz="1000">
                <a:latin typeface="Raleway"/>
                <a:ea typeface="Raleway"/>
                <a:cs typeface="Raleway"/>
                <a:sym typeface="Raleway"/>
              </a:defRPr>
            </a:lvl2pPr>
            <a:lvl3pPr indent="-292100" lvl="2" marL="1371600" algn="l">
              <a:lnSpc>
                <a:spcPct val="115000"/>
              </a:lnSpc>
              <a:spcBef>
                <a:spcPts val="1600"/>
              </a:spcBef>
              <a:spcAft>
                <a:spcPts val="0"/>
              </a:spcAft>
              <a:buSzPts val="1000"/>
              <a:buFont typeface="Raleway"/>
              <a:buChar char="■"/>
              <a:defRPr sz="1000">
                <a:latin typeface="Raleway"/>
                <a:ea typeface="Raleway"/>
                <a:cs typeface="Raleway"/>
                <a:sym typeface="Raleway"/>
              </a:defRPr>
            </a:lvl3pPr>
            <a:lvl4pPr indent="-292100" lvl="3" marL="1828800" algn="l">
              <a:lnSpc>
                <a:spcPct val="115000"/>
              </a:lnSpc>
              <a:spcBef>
                <a:spcPts val="1600"/>
              </a:spcBef>
              <a:spcAft>
                <a:spcPts val="0"/>
              </a:spcAft>
              <a:buSzPts val="1000"/>
              <a:buFont typeface="Raleway"/>
              <a:buChar char="●"/>
              <a:defRPr sz="1000">
                <a:latin typeface="Raleway"/>
                <a:ea typeface="Raleway"/>
                <a:cs typeface="Raleway"/>
                <a:sym typeface="Raleway"/>
              </a:defRPr>
            </a:lvl4pPr>
            <a:lvl5pPr indent="-292100" lvl="4" marL="2286000" algn="l">
              <a:lnSpc>
                <a:spcPct val="115000"/>
              </a:lnSpc>
              <a:spcBef>
                <a:spcPts val="1600"/>
              </a:spcBef>
              <a:spcAft>
                <a:spcPts val="0"/>
              </a:spcAft>
              <a:buSzPts val="1000"/>
              <a:buFont typeface="Raleway"/>
              <a:buChar char="○"/>
              <a:defRPr sz="1000">
                <a:latin typeface="Raleway"/>
                <a:ea typeface="Raleway"/>
                <a:cs typeface="Raleway"/>
                <a:sym typeface="Raleway"/>
              </a:defRPr>
            </a:lvl5pPr>
            <a:lvl6pPr indent="-292100" lvl="5" marL="2743200" algn="l">
              <a:lnSpc>
                <a:spcPct val="115000"/>
              </a:lnSpc>
              <a:spcBef>
                <a:spcPts val="1600"/>
              </a:spcBef>
              <a:spcAft>
                <a:spcPts val="0"/>
              </a:spcAft>
              <a:buSzPts val="1000"/>
              <a:buFont typeface="Raleway"/>
              <a:buChar char="■"/>
              <a:defRPr sz="1000">
                <a:latin typeface="Raleway"/>
                <a:ea typeface="Raleway"/>
                <a:cs typeface="Raleway"/>
                <a:sym typeface="Raleway"/>
              </a:defRPr>
            </a:lvl6pPr>
            <a:lvl7pPr indent="-292100" lvl="6" marL="3200400" algn="l">
              <a:lnSpc>
                <a:spcPct val="115000"/>
              </a:lnSpc>
              <a:spcBef>
                <a:spcPts val="1600"/>
              </a:spcBef>
              <a:spcAft>
                <a:spcPts val="0"/>
              </a:spcAft>
              <a:buSzPts val="1000"/>
              <a:buFont typeface="Raleway"/>
              <a:buChar char="●"/>
              <a:defRPr sz="1000">
                <a:latin typeface="Raleway"/>
                <a:ea typeface="Raleway"/>
                <a:cs typeface="Raleway"/>
                <a:sym typeface="Raleway"/>
              </a:defRPr>
            </a:lvl7pPr>
            <a:lvl8pPr indent="-292100" lvl="7" marL="3657600" algn="l">
              <a:lnSpc>
                <a:spcPct val="115000"/>
              </a:lnSpc>
              <a:spcBef>
                <a:spcPts val="1600"/>
              </a:spcBef>
              <a:spcAft>
                <a:spcPts val="0"/>
              </a:spcAft>
              <a:buSzPts val="1000"/>
              <a:buFont typeface="Raleway"/>
              <a:buChar char="○"/>
              <a:defRPr sz="1000">
                <a:latin typeface="Raleway"/>
                <a:ea typeface="Raleway"/>
                <a:cs typeface="Raleway"/>
                <a:sym typeface="Raleway"/>
              </a:defRPr>
            </a:lvl8pPr>
            <a:lvl9pPr indent="-292100" lvl="8" marL="4114800" algn="l">
              <a:lnSpc>
                <a:spcPct val="115000"/>
              </a:lnSpc>
              <a:spcBef>
                <a:spcPts val="1600"/>
              </a:spcBef>
              <a:spcAft>
                <a:spcPts val="1600"/>
              </a:spcAft>
              <a:buSzPts val="1000"/>
              <a:buFont typeface="Raleway"/>
              <a:buChar char="■"/>
              <a:defRPr sz="1000">
                <a:latin typeface="Raleway"/>
                <a:ea typeface="Raleway"/>
                <a:cs typeface="Raleway"/>
                <a:sym typeface="Ralew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type="secHead">
  <p:cSld name="SECTION_HEADER">
    <p:spTree>
      <p:nvGrpSpPr>
        <p:cNvPr id="16" name="Shape 16"/>
        <p:cNvGrpSpPr/>
        <p:nvPr/>
      </p:nvGrpSpPr>
      <p:grpSpPr>
        <a:xfrm>
          <a:off x="0" y="0"/>
          <a:ext cx="0" cy="0"/>
          <a:chOff x="0" y="0"/>
          <a:chExt cx="0" cy="0"/>
        </a:xfrm>
      </p:grpSpPr>
      <p:sp>
        <p:nvSpPr>
          <p:cNvPr id="17" name="Google Shape;17;p39"/>
          <p:cNvSpPr txBox="1"/>
          <p:nvPr>
            <p:ph idx="1" type="subTitle"/>
          </p:nvPr>
        </p:nvSpPr>
        <p:spPr>
          <a:xfrm>
            <a:off x="1667753" y="1682738"/>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8" name="Google Shape;18;p39"/>
          <p:cNvSpPr txBox="1"/>
          <p:nvPr>
            <p:ph type="title"/>
          </p:nvPr>
        </p:nvSpPr>
        <p:spPr>
          <a:xfrm>
            <a:off x="1500750" y="1490367"/>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9" name="Google Shape;19;p39"/>
          <p:cNvSpPr txBox="1"/>
          <p:nvPr>
            <p:ph idx="2" type="title"/>
          </p:nvPr>
        </p:nvSpPr>
        <p:spPr>
          <a:xfrm>
            <a:off x="2826352" y="1282763"/>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
        <p:nvSpPr>
          <p:cNvPr id="20" name="Google Shape;20;p39"/>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9"/>
          <p:cNvSpPr txBox="1"/>
          <p:nvPr>
            <p:ph idx="3" type="title"/>
          </p:nvPr>
        </p:nvSpPr>
        <p:spPr>
          <a:xfrm rot="-5400000">
            <a:off x="-1703750" y="2548403"/>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22" name="Google Shape;22;p39"/>
          <p:cNvSpPr txBox="1"/>
          <p:nvPr>
            <p:ph idx="4" type="subTitle"/>
          </p:nvPr>
        </p:nvSpPr>
        <p:spPr>
          <a:xfrm>
            <a:off x="1667753" y="2653210"/>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3" name="Google Shape;23;p39"/>
          <p:cNvSpPr txBox="1"/>
          <p:nvPr>
            <p:ph idx="5" type="title"/>
          </p:nvPr>
        </p:nvSpPr>
        <p:spPr>
          <a:xfrm>
            <a:off x="1500750" y="2460839"/>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4" name="Google Shape;24;p39"/>
          <p:cNvSpPr txBox="1"/>
          <p:nvPr>
            <p:ph idx="6" type="title"/>
          </p:nvPr>
        </p:nvSpPr>
        <p:spPr>
          <a:xfrm>
            <a:off x="2826352" y="2253235"/>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
        <p:nvSpPr>
          <p:cNvPr id="25" name="Google Shape;25;p39"/>
          <p:cNvSpPr txBox="1"/>
          <p:nvPr>
            <p:ph idx="7" type="subTitle"/>
          </p:nvPr>
        </p:nvSpPr>
        <p:spPr>
          <a:xfrm>
            <a:off x="1667753" y="3623655"/>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6" name="Google Shape;26;p39"/>
          <p:cNvSpPr txBox="1"/>
          <p:nvPr>
            <p:ph idx="8" type="title"/>
          </p:nvPr>
        </p:nvSpPr>
        <p:spPr>
          <a:xfrm>
            <a:off x="1500750" y="3431284"/>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7" name="Google Shape;27;p39"/>
          <p:cNvSpPr txBox="1"/>
          <p:nvPr>
            <p:ph idx="9" type="title"/>
          </p:nvPr>
        </p:nvSpPr>
        <p:spPr>
          <a:xfrm>
            <a:off x="2826352" y="3223680"/>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
        <p:nvSpPr>
          <p:cNvPr id="28" name="Google Shape;28;p39"/>
          <p:cNvSpPr txBox="1"/>
          <p:nvPr>
            <p:ph idx="13" type="subTitle"/>
          </p:nvPr>
        </p:nvSpPr>
        <p:spPr>
          <a:xfrm>
            <a:off x="5171303" y="1682738"/>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9" name="Google Shape;29;p39"/>
          <p:cNvSpPr txBox="1"/>
          <p:nvPr>
            <p:ph idx="14" type="title"/>
          </p:nvPr>
        </p:nvSpPr>
        <p:spPr>
          <a:xfrm>
            <a:off x="5004300" y="1490367"/>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0" name="Google Shape;30;p39"/>
          <p:cNvSpPr txBox="1"/>
          <p:nvPr>
            <p:ph idx="15" type="title"/>
          </p:nvPr>
        </p:nvSpPr>
        <p:spPr>
          <a:xfrm>
            <a:off x="6329903" y="1282763"/>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
        <p:nvSpPr>
          <p:cNvPr id="31" name="Google Shape;31;p39"/>
          <p:cNvSpPr txBox="1"/>
          <p:nvPr>
            <p:ph idx="16" type="subTitle"/>
          </p:nvPr>
        </p:nvSpPr>
        <p:spPr>
          <a:xfrm>
            <a:off x="5171303" y="2653210"/>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2" name="Google Shape;32;p39"/>
          <p:cNvSpPr txBox="1"/>
          <p:nvPr>
            <p:ph idx="17" type="title"/>
          </p:nvPr>
        </p:nvSpPr>
        <p:spPr>
          <a:xfrm>
            <a:off x="5004300" y="2460839"/>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3" name="Google Shape;33;p39"/>
          <p:cNvSpPr txBox="1"/>
          <p:nvPr>
            <p:ph idx="18" type="title"/>
          </p:nvPr>
        </p:nvSpPr>
        <p:spPr>
          <a:xfrm>
            <a:off x="6329903" y="2253235"/>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
        <p:nvSpPr>
          <p:cNvPr id="34" name="Google Shape;34;p39"/>
          <p:cNvSpPr txBox="1"/>
          <p:nvPr>
            <p:ph idx="19" type="subTitle"/>
          </p:nvPr>
        </p:nvSpPr>
        <p:spPr>
          <a:xfrm>
            <a:off x="5171303" y="3623655"/>
            <a:ext cx="2880600" cy="31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800"/>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5" name="Google Shape;35;p39"/>
          <p:cNvSpPr txBox="1"/>
          <p:nvPr>
            <p:ph idx="20" type="title"/>
          </p:nvPr>
        </p:nvSpPr>
        <p:spPr>
          <a:xfrm>
            <a:off x="5004300" y="3431284"/>
            <a:ext cx="32148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6" name="Google Shape;36;p39"/>
          <p:cNvSpPr txBox="1"/>
          <p:nvPr>
            <p:ph idx="21" type="title"/>
          </p:nvPr>
        </p:nvSpPr>
        <p:spPr>
          <a:xfrm>
            <a:off x="6329903" y="3223680"/>
            <a:ext cx="5634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ADCDC"/>
              </a:buClr>
              <a:buSzPts val="1400"/>
              <a:buNone/>
              <a:defRPr sz="1400">
                <a:solidFill>
                  <a:srgbClr val="CADCDC"/>
                </a:solidFill>
              </a:defRPr>
            </a:lvl1pPr>
            <a:lvl2pPr lvl="1" algn="ctr">
              <a:lnSpc>
                <a:spcPct val="100000"/>
              </a:lnSpc>
              <a:spcBef>
                <a:spcPts val="0"/>
              </a:spcBef>
              <a:spcAft>
                <a:spcPts val="0"/>
              </a:spcAft>
              <a:buClr>
                <a:srgbClr val="CADCDC"/>
              </a:buClr>
              <a:buSzPts val="12000"/>
              <a:buNone/>
              <a:defRPr sz="12000">
                <a:solidFill>
                  <a:srgbClr val="CADCDC"/>
                </a:solidFill>
              </a:defRPr>
            </a:lvl2pPr>
            <a:lvl3pPr lvl="2" algn="ctr">
              <a:lnSpc>
                <a:spcPct val="100000"/>
              </a:lnSpc>
              <a:spcBef>
                <a:spcPts val="0"/>
              </a:spcBef>
              <a:spcAft>
                <a:spcPts val="0"/>
              </a:spcAft>
              <a:buClr>
                <a:srgbClr val="CADCDC"/>
              </a:buClr>
              <a:buSzPts val="12000"/>
              <a:buNone/>
              <a:defRPr sz="12000">
                <a:solidFill>
                  <a:srgbClr val="CADCDC"/>
                </a:solidFill>
              </a:defRPr>
            </a:lvl3pPr>
            <a:lvl4pPr lvl="3" algn="ctr">
              <a:lnSpc>
                <a:spcPct val="100000"/>
              </a:lnSpc>
              <a:spcBef>
                <a:spcPts val="0"/>
              </a:spcBef>
              <a:spcAft>
                <a:spcPts val="0"/>
              </a:spcAft>
              <a:buClr>
                <a:srgbClr val="CADCDC"/>
              </a:buClr>
              <a:buSzPts val="12000"/>
              <a:buNone/>
              <a:defRPr sz="12000">
                <a:solidFill>
                  <a:srgbClr val="CADCDC"/>
                </a:solidFill>
              </a:defRPr>
            </a:lvl4pPr>
            <a:lvl5pPr lvl="4" algn="ctr">
              <a:lnSpc>
                <a:spcPct val="100000"/>
              </a:lnSpc>
              <a:spcBef>
                <a:spcPts val="0"/>
              </a:spcBef>
              <a:spcAft>
                <a:spcPts val="0"/>
              </a:spcAft>
              <a:buClr>
                <a:srgbClr val="CADCDC"/>
              </a:buClr>
              <a:buSzPts val="12000"/>
              <a:buNone/>
              <a:defRPr sz="12000">
                <a:solidFill>
                  <a:srgbClr val="CADCDC"/>
                </a:solidFill>
              </a:defRPr>
            </a:lvl5pPr>
            <a:lvl6pPr lvl="5" algn="ctr">
              <a:lnSpc>
                <a:spcPct val="100000"/>
              </a:lnSpc>
              <a:spcBef>
                <a:spcPts val="0"/>
              </a:spcBef>
              <a:spcAft>
                <a:spcPts val="0"/>
              </a:spcAft>
              <a:buClr>
                <a:srgbClr val="CADCDC"/>
              </a:buClr>
              <a:buSzPts val="12000"/>
              <a:buNone/>
              <a:defRPr sz="12000">
                <a:solidFill>
                  <a:srgbClr val="CADCDC"/>
                </a:solidFill>
              </a:defRPr>
            </a:lvl6pPr>
            <a:lvl7pPr lvl="6" algn="ctr">
              <a:lnSpc>
                <a:spcPct val="100000"/>
              </a:lnSpc>
              <a:spcBef>
                <a:spcPts val="0"/>
              </a:spcBef>
              <a:spcAft>
                <a:spcPts val="0"/>
              </a:spcAft>
              <a:buClr>
                <a:srgbClr val="CADCDC"/>
              </a:buClr>
              <a:buSzPts val="12000"/>
              <a:buNone/>
              <a:defRPr sz="12000">
                <a:solidFill>
                  <a:srgbClr val="CADCDC"/>
                </a:solidFill>
              </a:defRPr>
            </a:lvl7pPr>
            <a:lvl8pPr lvl="7" algn="ctr">
              <a:lnSpc>
                <a:spcPct val="100000"/>
              </a:lnSpc>
              <a:spcBef>
                <a:spcPts val="0"/>
              </a:spcBef>
              <a:spcAft>
                <a:spcPts val="0"/>
              </a:spcAft>
              <a:buClr>
                <a:srgbClr val="CADCDC"/>
              </a:buClr>
              <a:buSzPts val="12000"/>
              <a:buNone/>
              <a:defRPr sz="12000">
                <a:solidFill>
                  <a:srgbClr val="CADCDC"/>
                </a:solidFill>
              </a:defRPr>
            </a:lvl8pPr>
            <a:lvl9pPr lvl="8" algn="ctr">
              <a:lnSpc>
                <a:spcPct val="100000"/>
              </a:lnSpc>
              <a:spcBef>
                <a:spcPts val="0"/>
              </a:spcBef>
              <a:spcAft>
                <a:spcPts val="0"/>
              </a:spcAft>
              <a:buClr>
                <a:srgbClr val="CADCDC"/>
              </a:buClr>
              <a:buSzPts val="12000"/>
              <a:buNone/>
              <a:defRPr sz="12000">
                <a:solidFill>
                  <a:srgbClr val="CADCDC"/>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SECTION_HEADER_2">
    <p:spTree>
      <p:nvGrpSpPr>
        <p:cNvPr id="37" name="Shape 37"/>
        <p:cNvGrpSpPr/>
        <p:nvPr/>
      </p:nvGrpSpPr>
      <p:grpSpPr>
        <a:xfrm>
          <a:off x="0" y="0"/>
          <a:ext cx="0" cy="0"/>
          <a:chOff x="0" y="0"/>
          <a:chExt cx="0" cy="0"/>
        </a:xfrm>
      </p:grpSpPr>
      <p:sp>
        <p:nvSpPr>
          <p:cNvPr id="38" name="Google Shape;38;p40"/>
          <p:cNvSpPr txBox="1"/>
          <p:nvPr>
            <p:ph idx="1" type="subTitle"/>
          </p:nvPr>
        </p:nvSpPr>
        <p:spPr>
          <a:xfrm>
            <a:off x="1166425" y="1857150"/>
            <a:ext cx="2793300" cy="142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1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39" name="Google Shape;39;p40"/>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0"/>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SECTION_HEADER_2_1_1_3">
    <p:spTree>
      <p:nvGrpSpPr>
        <p:cNvPr id="41" name="Shape 41"/>
        <p:cNvGrpSpPr/>
        <p:nvPr/>
      </p:nvGrpSpPr>
      <p:grpSpPr>
        <a:xfrm>
          <a:off x="0" y="0"/>
          <a:ext cx="0" cy="0"/>
          <a:chOff x="0" y="0"/>
          <a:chExt cx="0" cy="0"/>
        </a:xfrm>
      </p:grpSpPr>
      <p:sp>
        <p:nvSpPr>
          <p:cNvPr id="42" name="Google Shape;42;p41"/>
          <p:cNvSpPr txBox="1"/>
          <p:nvPr>
            <p:ph idx="1" type="subTitle"/>
          </p:nvPr>
        </p:nvSpPr>
        <p:spPr>
          <a:xfrm>
            <a:off x="5521500" y="2854825"/>
            <a:ext cx="3888600" cy="469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900"/>
            </a:lvl1pPr>
            <a:lvl2pPr lvl="1" algn="l">
              <a:lnSpc>
                <a:spcPct val="115000"/>
              </a:lnSpc>
              <a:spcBef>
                <a:spcPts val="1600"/>
              </a:spcBef>
              <a:spcAft>
                <a:spcPts val="0"/>
              </a:spcAft>
              <a:buSzPts val="1200"/>
              <a:buNone/>
              <a:defRPr sz="900"/>
            </a:lvl2pPr>
            <a:lvl3pPr lvl="2" algn="l">
              <a:lnSpc>
                <a:spcPct val="115000"/>
              </a:lnSpc>
              <a:spcBef>
                <a:spcPts val="1600"/>
              </a:spcBef>
              <a:spcAft>
                <a:spcPts val="0"/>
              </a:spcAft>
              <a:buSzPts val="1200"/>
              <a:buNone/>
              <a:defRPr sz="900"/>
            </a:lvl3pPr>
            <a:lvl4pPr lvl="3" algn="l">
              <a:lnSpc>
                <a:spcPct val="115000"/>
              </a:lnSpc>
              <a:spcBef>
                <a:spcPts val="1600"/>
              </a:spcBef>
              <a:spcAft>
                <a:spcPts val="0"/>
              </a:spcAft>
              <a:buSzPts val="1200"/>
              <a:buNone/>
              <a:defRPr sz="900"/>
            </a:lvl4pPr>
            <a:lvl5pPr lvl="4" algn="l">
              <a:lnSpc>
                <a:spcPct val="115000"/>
              </a:lnSpc>
              <a:spcBef>
                <a:spcPts val="1600"/>
              </a:spcBef>
              <a:spcAft>
                <a:spcPts val="0"/>
              </a:spcAft>
              <a:buSzPts val="1200"/>
              <a:buNone/>
              <a:defRPr sz="900"/>
            </a:lvl5pPr>
            <a:lvl6pPr lvl="5" algn="l">
              <a:lnSpc>
                <a:spcPct val="115000"/>
              </a:lnSpc>
              <a:spcBef>
                <a:spcPts val="1600"/>
              </a:spcBef>
              <a:spcAft>
                <a:spcPts val="0"/>
              </a:spcAft>
              <a:buSzPts val="1200"/>
              <a:buNone/>
              <a:defRPr sz="900"/>
            </a:lvl6pPr>
            <a:lvl7pPr lvl="6" algn="l">
              <a:lnSpc>
                <a:spcPct val="115000"/>
              </a:lnSpc>
              <a:spcBef>
                <a:spcPts val="1600"/>
              </a:spcBef>
              <a:spcAft>
                <a:spcPts val="0"/>
              </a:spcAft>
              <a:buSzPts val="1200"/>
              <a:buNone/>
              <a:defRPr sz="900"/>
            </a:lvl7pPr>
            <a:lvl8pPr lvl="7" algn="l">
              <a:lnSpc>
                <a:spcPct val="115000"/>
              </a:lnSpc>
              <a:spcBef>
                <a:spcPts val="1600"/>
              </a:spcBef>
              <a:spcAft>
                <a:spcPts val="0"/>
              </a:spcAft>
              <a:buSzPts val="1200"/>
              <a:buNone/>
              <a:defRPr sz="900"/>
            </a:lvl8pPr>
            <a:lvl9pPr lvl="8" algn="l">
              <a:lnSpc>
                <a:spcPct val="115000"/>
              </a:lnSpc>
              <a:spcBef>
                <a:spcPts val="1600"/>
              </a:spcBef>
              <a:spcAft>
                <a:spcPts val="1600"/>
              </a:spcAft>
              <a:buSzPts val="1200"/>
              <a:buNone/>
              <a:defRPr sz="900"/>
            </a:lvl9pPr>
          </a:lstStyle>
          <a:p/>
        </p:txBody>
      </p:sp>
      <p:sp>
        <p:nvSpPr>
          <p:cNvPr id="43" name="Google Shape;43;p41"/>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4" name="Google Shape;44;p41"/>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ADCDC"/>
              </a:buClr>
              <a:buSzPts val="3600"/>
              <a:buNone/>
              <a:defRPr sz="3600">
                <a:solidFill>
                  <a:srgbClr val="CADCDC"/>
                </a:solidFill>
              </a:defRPr>
            </a:lvl1pPr>
            <a:lvl2pPr lvl="1" algn="l">
              <a:lnSpc>
                <a:spcPct val="100000"/>
              </a:lnSpc>
              <a:spcBef>
                <a:spcPts val="0"/>
              </a:spcBef>
              <a:spcAft>
                <a:spcPts val="0"/>
              </a:spcAft>
              <a:buClr>
                <a:srgbClr val="CADCDC"/>
              </a:buClr>
              <a:buSzPts val="3000"/>
              <a:buNone/>
              <a:defRPr sz="3000">
                <a:solidFill>
                  <a:srgbClr val="CADCDC"/>
                </a:solidFill>
              </a:defRPr>
            </a:lvl2pPr>
            <a:lvl3pPr lvl="2" algn="l">
              <a:lnSpc>
                <a:spcPct val="100000"/>
              </a:lnSpc>
              <a:spcBef>
                <a:spcPts val="0"/>
              </a:spcBef>
              <a:spcAft>
                <a:spcPts val="0"/>
              </a:spcAft>
              <a:buClr>
                <a:srgbClr val="CADCDC"/>
              </a:buClr>
              <a:buSzPts val="3000"/>
              <a:buNone/>
              <a:defRPr sz="3000">
                <a:solidFill>
                  <a:srgbClr val="CADCDC"/>
                </a:solidFill>
              </a:defRPr>
            </a:lvl3pPr>
            <a:lvl4pPr lvl="3" algn="l">
              <a:lnSpc>
                <a:spcPct val="100000"/>
              </a:lnSpc>
              <a:spcBef>
                <a:spcPts val="0"/>
              </a:spcBef>
              <a:spcAft>
                <a:spcPts val="0"/>
              </a:spcAft>
              <a:buClr>
                <a:srgbClr val="CADCDC"/>
              </a:buClr>
              <a:buSzPts val="3000"/>
              <a:buNone/>
              <a:defRPr sz="3000">
                <a:solidFill>
                  <a:srgbClr val="CADCDC"/>
                </a:solidFill>
              </a:defRPr>
            </a:lvl4pPr>
            <a:lvl5pPr lvl="4" algn="l">
              <a:lnSpc>
                <a:spcPct val="100000"/>
              </a:lnSpc>
              <a:spcBef>
                <a:spcPts val="0"/>
              </a:spcBef>
              <a:spcAft>
                <a:spcPts val="0"/>
              </a:spcAft>
              <a:buClr>
                <a:srgbClr val="CADCDC"/>
              </a:buClr>
              <a:buSzPts val="3000"/>
              <a:buNone/>
              <a:defRPr sz="3000">
                <a:solidFill>
                  <a:srgbClr val="CADCDC"/>
                </a:solidFill>
              </a:defRPr>
            </a:lvl5pPr>
            <a:lvl6pPr lvl="5" algn="l">
              <a:lnSpc>
                <a:spcPct val="100000"/>
              </a:lnSpc>
              <a:spcBef>
                <a:spcPts val="0"/>
              </a:spcBef>
              <a:spcAft>
                <a:spcPts val="0"/>
              </a:spcAft>
              <a:buClr>
                <a:srgbClr val="CADCDC"/>
              </a:buClr>
              <a:buSzPts val="3000"/>
              <a:buNone/>
              <a:defRPr sz="3000">
                <a:solidFill>
                  <a:srgbClr val="CADCDC"/>
                </a:solidFill>
              </a:defRPr>
            </a:lvl6pPr>
            <a:lvl7pPr lvl="6" algn="l">
              <a:lnSpc>
                <a:spcPct val="100000"/>
              </a:lnSpc>
              <a:spcBef>
                <a:spcPts val="0"/>
              </a:spcBef>
              <a:spcAft>
                <a:spcPts val="0"/>
              </a:spcAft>
              <a:buClr>
                <a:srgbClr val="CADCDC"/>
              </a:buClr>
              <a:buSzPts val="3000"/>
              <a:buNone/>
              <a:defRPr sz="3000">
                <a:solidFill>
                  <a:srgbClr val="CADCDC"/>
                </a:solidFill>
              </a:defRPr>
            </a:lvl7pPr>
            <a:lvl8pPr lvl="7" algn="l">
              <a:lnSpc>
                <a:spcPct val="100000"/>
              </a:lnSpc>
              <a:spcBef>
                <a:spcPts val="0"/>
              </a:spcBef>
              <a:spcAft>
                <a:spcPts val="0"/>
              </a:spcAft>
              <a:buClr>
                <a:srgbClr val="CADCDC"/>
              </a:buClr>
              <a:buSzPts val="3000"/>
              <a:buNone/>
              <a:defRPr sz="3000">
                <a:solidFill>
                  <a:srgbClr val="CADCDC"/>
                </a:solidFill>
              </a:defRPr>
            </a:lvl8pPr>
            <a:lvl9pPr lvl="8" algn="l">
              <a:lnSpc>
                <a:spcPct val="100000"/>
              </a:lnSpc>
              <a:spcBef>
                <a:spcPts val="0"/>
              </a:spcBef>
              <a:spcAft>
                <a:spcPts val="0"/>
              </a:spcAft>
              <a:buClr>
                <a:srgbClr val="CADCDC"/>
              </a:buClr>
              <a:buSzPts val="3000"/>
              <a:buNone/>
              <a:defRPr sz="3000">
                <a:solidFill>
                  <a:srgbClr val="CADCDC"/>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SECTION_HEADER_2_1">
    <p:spTree>
      <p:nvGrpSpPr>
        <p:cNvPr id="45" name="Shape 45"/>
        <p:cNvGrpSpPr/>
        <p:nvPr/>
      </p:nvGrpSpPr>
      <p:grpSpPr>
        <a:xfrm>
          <a:off x="0" y="0"/>
          <a:ext cx="0" cy="0"/>
          <a:chOff x="0" y="0"/>
          <a:chExt cx="0" cy="0"/>
        </a:xfrm>
      </p:grpSpPr>
      <p:sp>
        <p:nvSpPr>
          <p:cNvPr id="46" name="Google Shape;46;p42"/>
          <p:cNvSpPr txBox="1"/>
          <p:nvPr>
            <p:ph idx="1" type="subTitle"/>
          </p:nvPr>
        </p:nvSpPr>
        <p:spPr>
          <a:xfrm>
            <a:off x="6390275" y="1413250"/>
            <a:ext cx="2061000" cy="469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900"/>
            </a:lvl1pPr>
            <a:lvl2pPr lvl="1" algn="l">
              <a:lnSpc>
                <a:spcPct val="115000"/>
              </a:lnSpc>
              <a:spcBef>
                <a:spcPts val="1600"/>
              </a:spcBef>
              <a:spcAft>
                <a:spcPts val="0"/>
              </a:spcAft>
              <a:buSzPts val="1200"/>
              <a:buNone/>
              <a:defRPr sz="900"/>
            </a:lvl2pPr>
            <a:lvl3pPr lvl="2" algn="l">
              <a:lnSpc>
                <a:spcPct val="115000"/>
              </a:lnSpc>
              <a:spcBef>
                <a:spcPts val="1600"/>
              </a:spcBef>
              <a:spcAft>
                <a:spcPts val="0"/>
              </a:spcAft>
              <a:buSzPts val="1200"/>
              <a:buNone/>
              <a:defRPr sz="900"/>
            </a:lvl3pPr>
            <a:lvl4pPr lvl="3" algn="l">
              <a:lnSpc>
                <a:spcPct val="115000"/>
              </a:lnSpc>
              <a:spcBef>
                <a:spcPts val="1600"/>
              </a:spcBef>
              <a:spcAft>
                <a:spcPts val="0"/>
              </a:spcAft>
              <a:buSzPts val="1200"/>
              <a:buNone/>
              <a:defRPr sz="900"/>
            </a:lvl4pPr>
            <a:lvl5pPr lvl="4" algn="l">
              <a:lnSpc>
                <a:spcPct val="115000"/>
              </a:lnSpc>
              <a:spcBef>
                <a:spcPts val="1600"/>
              </a:spcBef>
              <a:spcAft>
                <a:spcPts val="0"/>
              </a:spcAft>
              <a:buSzPts val="1200"/>
              <a:buNone/>
              <a:defRPr sz="900"/>
            </a:lvl5pPr>
            <a:lvl6pPr lvl="5" algn="l">
              <a:lnSpc>
                <a:spcPct val="115000"/>
              </a:lnSpc>
              <a:spcBef>
                <a:spcPts val="1600"/>
              </a:spcBef>
              <a:spcAft>
                <a:spcPts val="0"/>
              </a:spcAft>
              <a:buSzPts val="1200"/>
              <a:buNone/>
              <a:defRPr sz="900"/>
            </a:lvl6pPr>
            <a:lvl7pPr lvl="6" algn="l">
              <a:lnSpc>
                <a:spcPct val="115000"/>
              </a:lnSpc>
              <a:spcBef>
                <a:spcPts val="1600"/>
              </a:spcBef>
              <a:spcAft>
                <a:spcPts val="0"/>
              </a:spcAft>
              <a:buSzPts val="1200"/>
              <a:buNone/>
              <a:defRPr sz="900"/>
            </a:lvl7pPr>
            <a:lvl8pPr lvl="7" algn="l">
              <a:lnSpc>
                <a:spcPct val="115000"/>
              </a:lnSpc>
              <a:spcBef>
                <a:spcPts val="1600"/>
              </a:spcBef>
              <a:spcAft>
                <a:spcPts val="0"/>
              </a:spcAft>
              <a:buSzPts val="1200"/>
              <a:buNone/>
              <a:defRPr sz="900"/>
            </a:lvl8pPr>
            <a:lvl9pPr lvl="8" algn="l">
              <a:lnSpc>
                <a:spcPct val="115000"/>
              </a:lnSpc>
              <a:spcBef>
                <a:spcPts val="1600"/>
              </a:spcBef>
              <a:spcAft>
                <a:spcPts val="1600"/>
              </a:spcAft>
              <a:buSzPts val="1200"/>
              <a:buNone/>
              <a:defRPr sz="900"/>
            </a:lvl9pPr>
          </a:lstStyle>
          <a:p/>
        </p:txBody>
      </p:sp>
      <p:sp>
        <p:nvSpPr>
          <p:cNvPr id="47" name="Google Shape;47;p42"/>
          <p:cNvSpPr txBox="1"/>
          <p:nvPr>
            <p:ph idx="2" type="subTitle"/>
          </p:nvPr>
        </p:nvSpPr>
        <p:spPr>
          <a:xfrm>
            <a:off x="6390275" y="2336850"/>
            <a:ext cx="2061000" cy="469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900"/>
            </a:lvl1pPr>
            <a:lvl2pPr lvl="1" algn="l">
              <a:lnSpc>
                <a:spcPct val="115000"/>
              </a:lnSpc>
              <a:spcBef>
                <a:spcPts val="1600"/>
              </a:spcBef>
              <a:spcAft>
                <a:spcPts val="0"/>
              </a:spcAft>
              <a:buSzPts val="1200"/>
              <a:buNone/>
              <a:defRPr sz="900"/>
            </a:lvl2pPr>
            <a:lvl3pPr lvl="2" algn="l">
              <a:lnSpc>
                <a:spcPct val="115000"/>
              </a:lnSpc>
              <a:spcBef>
                <a:spcPts val="1600"/>
              </a:spcBef>
              <a:spcAft>
                <a:spcPts val="0"/>
              </a:spcAft>
              <a:buSzPts val="1200"/>
              <a:buNone/>
              <a:defRPr sz="900"/>
            </a:lvl3pPr>
            <a:lvl4pPr lvl="3" algn="l">
              <a:lnSpc>
                <a:spcPct val="115000"/>
              </a:lnSpc>
              <a:spcBef>
                <a:spcPts val="1600"/>
              </a:spcBef>
              <a:spcAft>
                <a:spcPts val="0"/>
              </a:spcAft>
              <a:buSzPts val="1200"/>
              <a:buNone/>
              <a:defRPr sz="900"/>
            </a:lvl4pPr>
            <a:lvl5pPr lvl="4" algn="l">
              <a:lnSpc>
                <a:spcPct val="115000"/>
              </a:lnSpc>
              <a:spcBef>
                <a:spcPts val="1600"/>
              </a:spcBef>
              <a:spcAft>
                <a:spcPts val="0"/>
              </a:spcAft>
              <a:buSzPts val="1200"/>
              <a:buNone/>
              <a:defRPr sz="900"/>
            </a:lvl5pPr>
            <a:lvl6pPr lvl="5" algn="l">
              <a:lnSpc>
                <a:spcPct val="115000"/>
              </a:lnSpc>
              <a:spcBef>
                <a:spcPts val="1600"/>
              </a:spcBef>
              <a:spcAft>
                <a:spcPts val="0"/>
              </a:spcAft>
              <a:buSzPts val="1200"/>
              <a:buNone/>
              <a:defRPr sz="900"/>
            </a:lvl6pPr>
            <a:lvl7pPr lvl="6" algn="l">
              <a:lnSpc>
                <a:spcPct val="115000"/>
              </a:lnSpc>
              <a:spcBef>
                <a:spcPts val="1600"/>
              </a:spcBef>
              <a:spcAft>
                <a:spcPts val="0"/>
              </a:spcAft>
              <a:buSzPts val="1200"/>
              <a:buNone/>
              <a:defRPr sz="900"/>
            </a:lvl7pPr>
            <a:lvl8pPr lvl="7" algn="l">
              <a:lnSpc>
                <a:spcPct val="115000"/>
              </a:lnSpc>
              <a:spcBef>
                <a:spcPts val="1600"/>
              </a:spcBef>
              <a:spcAft>
                <a:spcPts val="0"/>
              </a:spcAft>
              <a:buSzPts val="1200"/>
              <a:buNone/>
              <a:defRPr sz="900"/>
            </a:lvl8pPr>
            <a:lvl9pPr lvl="8" algn="l">
              <a:lnSpc>
                <a:spcPct val="115000"/>
              </a:lnSpc>
              <a:spcBef>
                <a:spcPts val="1600"/>
              </a:spcBef>
              <a:spcAft>
                <a:spcPts val="1600"/>
              </a:spcAft>
              <a:buSzPts val="1200"/>
              <a:buNone/>
              <a:defRPr sz="900"/>
            </a:lvl9pPr>
          </a:lstStyle>
          <a:p/>
        </p:txBody>
      </p:sp>
      <p:sp>
        <p:nvSpPr>
          <p:cNvPr id="48" name="Google Shape;48;p42"/>
          <p:cNvSpPr txBox="1"/>
          <p:nvPr>
            <p:ph idx="3" type="subTitle"/>
          </p:nvPr>
        </p:nvSpPr>
        <p:spPr>
          <a:xfrm>
            <a:off x="6390275" y="3260450"/>
            <a:ext cx="2061000" cy="469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900"/>
            </a:lvl1pPr>
            <a:lvl2pPr lvl="1" algn="l">
              <a:lnSpc>
                <a:spcPct val="115000"/>
              </a:lnSpc>
              <a:spcBef>
                <a:spcPts val="1600"/>
              </a:spcBef>
              <a:spcAft>
                <a:spcPts val="0"/>
              </a:spcAft>
              <a:buSzPts val="1200"/>
              <a:buNone/>
              <a:defRPr sz="900"/>
            </a:lvl2pPr>
            <a:lvl3pPr lvl="2" algn="l">
              <a:lnSpc>
                <a:spcPct val="115000"/>
              </a:lnSpc>
              <a:spcBef>
                <a:spcPts val="1600"/>
              </a:spcBef>
              <a:spcAft>
                <a:spcPts val="0"/>
              </a:spcAft>
              <a:buSzPts val="1200"/>
              <a:buNone/>
              <a:defRPr sz="900"/>
            </a:lvl3pPr>
            <a:lvl4pPr lvl="3" algn="l">
              <a:lnSpc>
                <a:spcPct val="115000"/>
              </a:lnSpc>
              <a:spcBef>
                <a:spcPts val="1600"/>
              </a:spcBef>
              <a:spcAft>
                <a:spcPts val="0"/>
              </a:spcAft>
              <a:buSzPts val="1200"/>
              <a:buNone/>
              <a:defRPr sz="900"/>
            </a:lvl4pPr>
            <a:lvl5pPr lvl="4" algn="l">
              <a:lnSpc>
                <a:spcPct val="115000"/>
              </a:lnSpc>
              <a:spcBef>
                <a:spcPts val="1600"/>
              </a:spcBef>
              <a:spcAft>
                <a:spcPts val="0"/>
              </a:spcAft>
              <a:buSzPts val="1200"/>
              <a:buNone/>
              <a:defRPr sz="900"/>
            </a:lvl5pPr>
            <a:lvl6pPr lvl="5" algn="l">
              <a:lnSpc>
                <a:spcPct val="115000"/>
              </a:lnSpc>
              <a:spcBef>
                <a:spcPts val="1600"/>
              </a:spcBef>
              <a:spcAft>
                <a:spcPts val="0"/>
              </a:spcAft>
              <a:buSzPts val="1200"/>
              <a:buNone/>
              <a:defRPr sz="900"/>
            </a:lvl6pPr>
            <a:lvl7pPr lvl="6" algn="l">
              <a:lnSpc>
                <a:spcPct val="115000"/>
              </a:lnSpc>
              <a:spcBef>
                <a:spcPts val="1600"/>
              </a:spcBef>
              <a:spcAft>
                <a:spcPts val="0"/>
              </a:spcAft>
              <a:buSzPts val="1200"/>
              <a:buNone/>
              <a:defRPr sz="900"/>
            </a:lvl7pPr>
            <a:lvl8pPr lvl="7" algn="l">
              <a:lnSpc>
                <a:spcPct val="115000"/>
              </a:lnSpc>
              <a:spcBef>
                <a:spcPts val="1600"/>
              </a:spcBef>
              <a:spcAft>
                <a:spcPts val="0"/>
              </a:spcAft>
              <a:buSzPts val="1200"/>
              <a:buNone/>
              <a:defRPr sz="900"/>
            </a:lvl8pPr>
            <a:lvl9pPr lvl="8" algn="l">
              <a:lnSpc>
                <a:spcPct val="115000"/>
              </a:lnSpc>
              <a:spcBef>
                <a:spcPts val="1600"/>
              </a:spcBef>
              <a:spcAft>
                <a:spcPts val="1600"/>
              </a:spcAft>
              <a:buSzPts val="1200"/>
              <a:buNone/>
              <a:defRPr sz="900"/>
            </a:lvl9pPr>
          </a:lstStyle>
          <a:p/>
        </p:txBody>
      </p:sp>
      <p:sp>
        <p:nvSpPr>
          <p:cNvPr id="49" name="Google Shape;49;p42"/>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2"/>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p:cSld name="SECTION_HEADER_2_1_1">
    <p:spTree>
      <p:nvGrpSpPr>
        <p:cNvPr id="51" name="Shape 51"/>
        <p:cNvGrpSpPr/>
        <p:nvPr/>
      </p:nvGrpSpPr>
      <p:grpSpPr>
        <a:xfrm>
          <a:off x="0" y="0"/>
          <a:ext cx="0" cy="0"/>
          <a:chOff x="0" y="0"/>
          <a:chExt cx="0" cy="0"/>
        </a:xfrm>
      </p:grpSpPr>
      <p:sp>
        <p:nvSpPr>
          <p:cNvPr id="52" name="Google Shape;52;p43"/>
          <p:cNvSpPr txBox="1"/>
          <p:nvPr>
            <p:ph idx="1" type="subTitle"/>
          </p:nvPr>
        </p:nvSpPr>
        <p:spPr>
          <a:xfrm>
            <a:off x="1398588" y="3066150"/>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53" name="Google Shape;53;p43"/>
          <p:cNvSpPr txBox="1"/>
          <p:nvPr>
            <p:ph idx="2" type="subTitle"/>
          </p:nvPr>
        </p:nvSpPr>
        <p:spPr>
          <a:xfrm>
            <a:off x="3192463" y="3066150"/>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54" name="Google Shape;54;p43"/>
          <p:cNvSpPr txBox="1"/>
          <p:nvPr>
            <p:ph idx="3" type="subTitle"/>
          </p:nvPr>
        </p:nvSpPr>
        <p:spPr>
          <a:xfrm>
            <a:off x="4986338" y="3066150"/>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55" name="Google Shape;55;p43"/>
          <p:cNvSpPr txBox="1"/>
          <p:nvPr>
            <p:ph idx="4" type="subTitle"/>
          </p:nvPr>
        </p:nvSpPr>
        <p:spPr>
          <a:xfrm>
            <a:off x="6780213" y="3066150"/>
            <a:ext cx="15156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900"/>
            </a:lvl1pPr>
            <a:lvl2pPr lvl="1" algn="ctr">
              <a:lnSpc>
                <a:spcPct val="115000"/>
              </a:lnSpc>
              <a:spcBef>
                <a:spcPts val="1600"/>
              </a:spcBef>
              <a:spcAft>
                <a:spcPts val="0"/>
              </a:spcAft>
              <a:buSzPts val="1200"/>
              <a:buNone/>
              <a:defRPr sz="900"/>
            </a:lvl2pPr>
            <a:lvl3pPr lvl="2" algn="ctr">
              <a:lnSpc>
                <a:spcPct val="115000"/>
              </a:lnSpc>
              <a:spcBef>
                <a:spcPts val="1600"/>
              </a:spcBef>
              <a:spcAft>
                <a:spcPts val="0"/>
              </a:spcAft>
              <a:buSzPts val="1200"/>
              <a:buNone/>
              <a:defRPr sz="900"/>
            </a:lvl3pPr>
            <a:lvl4pPr lvl="3" algn="ctr">
              <a:lnSpc>
                <a:spcPct val="115000"/>
              </a:lnSpc>
              <a:spcBef>
                <a:spcPts val="1600"/>
              </a:spcBef>
              <a:spcAft>
                <a:spcPts val="0"/>
              </a:spcAft>
              <a:buSzPts val="1200"/>
              <a:buNone/>
              <a:defRPr sz="900"/>
            </a:lvl4pPr>
            <a:lvl5pPr lvl="4" algn="ctr">
              <a:lnSpc>
                <a:spcPct val="115000"/>
              </a:lnSpc>
              <a:spcBef>
                <a:spcPts val="1600"/>
              </a:spcBef>
              <a:spcAft>
                <a:spcPts val="0"/>
              </a:spcAft>
              <a:buSzPts val="1200"/>
              <a:buNone/>
              <a:defRPr sz="900"/>
            </a:lvl5pPr>
            <a:lvl6pPr lvl="5" algn="ctr">
              <a:lnSpc>
                <a:spcPct val="115000"/>
              </a:lnSpc>
              <a:spcBef>
                <a:spcPts val="1600"/>
              </a:spcBef>
              <a:spcAft>
                <a:spcPts val="0"/>
              </a:spcAft>
              <a:buSzPts val="1200"/>
              <a:buNone/>
              <a:defRPr sz="900"/>
            </a:lvl6pPr>
            <a:lvl7pPr lvl="6" algn="ctr">
              <a:lnSpc>
                <a:spcPct val="115000"/>
              </a:lnSpc>
              <a:spcBef>
                <a:spcPts val="1600"/>
              </a:spcBef>
              <a:spcAft>
                <a:spcPts val="0"/>
              </a:spcAft>
              <a:buSzPts val="1200"/>
              <a:buNone/>
              <a:defRPr sz="900"/>
            </a:lvl7pPr>
            <a:lvl8pPr lvl="7" algn="ctr">
              <a:lnSpc>
                <a:spcPct val="115000"/>
              </a:lnSpc>
              <a:spcBef>
                <a:spcPts val="1600"/>
              </a:spcBef>
              <a:spcAft>
                <a:spcPts val="0"/>
              </a:spcAft>
              <a:buSzPts val="1200"/>
              <a:buNone/>
              <a:defRPr sz="900"/>
            </a:lvl8pPr>
            <a:lvl9pPr lvl="8" algn="ctr">
              <a:lnSpc>
                <a:spcPct val="115000"/>
              </a:lnSpc>
              <a:spcBef>
                <a:spcPts val="1600"/>
              </a:spcBef>
              <a:spcAft>
                <a:spcPts val="1600"/>
              </a:spcAft>
              <a:buSzPts val="1200"/>
              <a:buNone/>
              <a:defRPr sz="900"/>
            </a:lvl9pPr>
          </a:lstStyle>
          <a:p/>
        </p:txBody>
      </p:sp>
      <p:sp>
        <p:nvSpPr>
          <p:cNvPr id="56" name="Google Shape;56;p43"/>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3"/>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58" name="Google Shape;58;p43"/>
          <p:cNvSpPr txBox="1"/>
          <p:nvPr>
            <p:ph idx="5" type="title"/>
          </p:nvPr>
        </p:nvSpPr>
        <p:spPr>
          <a:xfrm>
            <a:off x="1398600" y="2848700"/>
            <a:ext cx="15156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9" name="Google Shape;59;p43"/>
          <p:cNvSpPr txBox="1"/>
          <p:nvPr>
            <p:ph idx="6" type="title"/>
          </p:nvPr>
        </p:nvSpPr>
        <p:spPr>
          <a:xfrm>
            <a:off x="3192475" y="2848700"/>
            <a:ext cx="15156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0" name="Google Shape;60;p43"/>
          <p:cNvSpPr txBox="1"/>
          <p:nvPr>
            <p:ph idx="7" type="title"/>
          </p:nvPr>
        </p:nvSpPr>
        <p:spPr>
          <a:xfrm>
            <a:off x="4986350" y="2848700"/>
            <a:ext cx="15156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1" name="Google Shape;61;p43"/>
          <p:cNvSpPr txBox="1"/>
          <p:nvPr>
            <p:ph idx="8" type="title"/>
          </p:nvPr>
        </p:nvSpPr>
        <p:spPr>
          <a:xfrm>
            <a:off x="6780225" y="2848700"/>
            <a:ext cx="1515600" cy="3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
              <a:buNone/>
              <a:defRPr sz="9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SECTION_HEADER_2_1_1_1_1">
    <p:spTree>
      <p:nvGrpSpPr>
        <p:cNvPr id="62" name="Shape 62"/>
        <p:cNvGrpSpPr/>
        <p:nvPr/>
      </p:nvGrpSpPr>
      <p:grpSpPr>
        <a:xfrm>
          <a:off x="0" y="0"/>
          <a:ext cx="0" cy="0"/>
          <a:chOff x="0" y="0"/>
          <a:chExt cx="0" cy="0"/>
        </a:xfrm>
      </p:grpSpPr>
      <p:sp>
        <p:nvSpPr>
          <p:cNvPr id="63" name="Google Shape;63;p44"/>
          <p:cNvSpPr/>
          <p:nvPr/>
        </p:nvSpPr>
        <p:spPr>
          <a:xfrm>
            <a:off x="333700" y="-47850"/>
            <a:ext cx="227400" cy="52392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4"/>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SECTION_HEADER_2_1_1_1_1_1">
    <p:spTree>
      <p:nvGrpSpPr>
        <p:cNvPr id="65" name="Shape 65"/>
        <p:cNvGrpSpPr/>
        <p:nvPr/>
      </p:nvGrpSpPr>
      <p:grpSpPr>
        <a:xfrm>
          <a:off x="0" y="0"/>
          <a:ext cx="0" cy="0"/>
          <a:chOff x="0" y="0"/>
          <a:chExt cx="0" cy="0"/>
        </a:xfrm>
      </p:grpSpPr>
      <p:sp>
        <p:nvSpPr>
          <p:cNvPr id="66" name="Google Shape;66;p45"/>
          <p:cNvSpPr/>
          <p:nvPr/>
        </p:nvSpPr>
        <p:spPr>
          <a:xfrm rot="5400000">
            <a:off x="2963350" y="-1038700"/>
            <a:ext cx="3200400" cy="7210200"/>
          </a:xfrm>
          <a:prstGeom prst="rect">
            <a:avLst/>
          </a:pr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5"/>
          <p:cNvSpPr txBox="1"/>
          <p:nvPr>
            <p:ph type="title"/>
          </p:nvPr>
        </p:nvSpPr>
        <p:spPr>
          <a:xfrm>
            <a:off x="2420850" y="3024513"/>
            <a:ext cx="4302300" cy="20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aleway"/>
              <a:buNone/>
              <a:defRPr sz="1000">
                <a:latin typeface="Raleway"/>
                <a:ea typeface="Raleway"/>
                <a:cs typeface="Raleway"/>
                <a:sym typeface="Raleway"/>
              </a:defRPr>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68" name="Google Shape;68;p45"/>
          <p:cNvSpPr txBox="1"/>
          <p:nvPr>
            <p:ph idx="1" type="subTitle"/>
          </p:nvPr>
        </p:nvSpPr>
        <p:spPr>
          <a:xfrm>
            <a:off x="2196000" y="1816163"/>
            <a:ext cx="4752000" cy="469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800">
                <a:solidFill>
                  <a:srgbClr val="CADCDC"/>
                </a:solidFill>
                <a:latin typeface="Raleway Black"/>
                <a:ea typeface="Raleway Black"/>
                <a:cs typeface="Raleway Black"/>
                <a:sym typeface="Raleway Black"/>
              </a:defRPr>
            </a:lvl1pPr>
            <a:lvl2pPr lvl="1"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2pPr>
            <a:lvl3pPr lvl="2"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3pPr>
            <a:lvl4pPr lvl="3"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4pPr>
            <a:lvl5pPr lvl="4"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5pPr>
            <a:lvl6pPr lvl="5"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6pPr>
            <a:lvl7pPr lvl="6"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7pPr>
            <a:lvl8pPr lvl="7" algn="ctr">
              <a:lnSpc>
                <a:spcPct val="115000"/>
              </a:lnSpc>
              <a:spcBef>
                <a:spcPts val="1600"/>
              </a:spcBef>
              <a:spcAft>
                <a:spcPts val="0"/>
              </a:spcAft>
              <a:buSzPts val="1200"/>
              <a:buNone/>
              <a:defRPr sz="2400">
                <a:solidFill>
                  <a:srgbClr val="CADCDC"/>
                </a:solidFill>
                <a:latin typeface="Raleway Black"/>
                <a:ea typeface="Raleway Black"/>
                <a:cs typeface="Raleway Black"/>
                <a:sym typeface="Raleway Black"/>
              </a:defRPr>
            </a:lvl8pPr>
            <a:lvl9pPr lvl="8" algn="ctr">
              <a:lnSpc>
                <a:spcPct val="115000"/>
              </a:lnSpc>
              <a:spcBef>
                <a:spcPts val="1600"/>
              </a:spcBef>
              <a:spcAft>
                <a:spcPts val="1600"/>
              </a:spcAft>
              <a:buSzPts val="1200"/>
              <a:buNone/>
              <a:defRPr sz="2400">
                <a:solidFill>
                  <a:srgbClr val="CADCDC"/>
                </a:solidFill>
                <a:latin typeface="Raleway Black"/>
                <a:ea typeface="Raleway Black"/>
                <a:cs typeface="Raleway Black"/>
                <a:sym typeface="Raleway Black"/>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DFDFD"/>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Raleway Black"/>
              <a:buNone/>
              <a:defRPr b="0" i="0" sz="2400" u="none" cap="none" strike="noStrike">
                <a:solidFill>
                  <a:srgbClr val="000000"/>
                </a:solidFill>
                <a:latin typeface="Raleway Black"/>
                <a:ea typeface="Raleway Black"/>
                <a:cs typeface="Raleway Black"/>
                <a:sym typeface="Raleway Black"/>
              </a:defRPr>
            </a:lvl1pPr>
            <a:lvl2pPr lvl="1"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2pPr>
            <a:lvl3pPr lvl="2"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3pPr>
            <a:lvl4pPr lvl="3"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4pPr>
            <a:lvl5pPr lvl="4"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5pPr>
            <a:lvl6pPr lvl="5"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6pPr>
            <a:lvl7pPr lvl="6"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7pPr>
            <a:lvl8pPr lvl="7"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8pPr>
            <a:lvl9pPr lvl="8" marR="0" rtl="0" algn="l">
              <a:lnSpc>
                <a:spcPct val="100000"/>
              </a:lnSpc>
              <a:spcBef>
                <a:spcPts val="0"/>
              </a:spcBef>
              <a:spcAft>
                <a:spcPts val="0"/>
              </a:spcAft>
              <a:buClr>
                <a:srgbClr val="000000"/>
              </a:buClr>
              <a:buSzPts val="2800"/>
              <a:buFont typeface="Raleway Black"/>
              <a:buNone/>
              <a:defRPr b="0" i="0" sz="2800" u="none" cap="none" strike="noStrike">
                <a:solidFill>
                  <a:srgbClr val="000000"/>
                </a:solidFill>
                <a:latin typeface="Raleway Black"/>
                <a:ea typeface="Raleway Black"/>
                <a:cs typeface="Raleway Black"/>
                <a:sym typeface="Raleway Black"/>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1pPr>
            <a:lvl2pPr indent="-304800" lvl="1" marL="9144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2pPr>
            <a:lvl3pPr indent="-304800" lvl="2" marL="13716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3pPr>
            <a:lvl4pPr indent="-304800" lvl="3" marL="18288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4pPr>
            <a:lvl5pPr indent="-304800" lvl="4" marL="22860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5pPr>
            <a:lvl6pPr indent="-304800" lvl="5" marL="27432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6pPr>
            <a:lvl7pPr indent="-304800" lvl="6" marL="32004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7pPr>
            <a:lvl8pPr indent="-304800" lvl="7" marL="3657600" marR="0" rtl="0" algn="l">
              <a:lnSpc>
                <a:spcPct val="115000"/>
              </a:lnSpc>
              <a:spcBef>
                <a:spcPts val="1600"/>
              </a:spcBef>
              <a:spcAft>
                <a:spcPts val="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8pPr>
            <a:lvl9pPr indent="-304800" lvl="8" marL="4114800" marR="0" rtl="0" algn="l">
              <a:lnSpc>
                <a:spcPct val="115000"/>
              </a:lnSpc>
              <a:spcBef>
                <a:spcPts val="1600"/>
              </a:spcBef>
              <a:spcAft>
                <a:spcPts val="1600"/>
              </a:spcAft>
              <a:buClr>
                <a:srgbClr val="000000"/>
              </a:buClr>
              <a:buSzPts val="1200"/>
              <a:buFont typeface="Raleway"/>
              <a:buChar char="■"/>
              <a:defRPr b="0" i="0" sz="1200" u="none" cap="none" strike="noStrike">
                <a:solidFill>
                  <a:srgbClr val="000000"/>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kidney.org.au/your-kidneys/support/kidney-transplant" TargetMode="External"/><Relationship Id="rId4" Type="http://schemas.openxmlformats.org/officeDocument/2006/relationships/hyperlink" Target="https://www.ncbi.nlm.nih.gov/geo/query/acc.cgi?acc=GSE14346" TargetMode="External"/><Relationship Id="rId5" Type="http://schemas.openxmlformats.org/officeDocument/2006/relationships/hyperlink" Target="https://towardsdatascience.com/understanding-random-forest-58381e0602d2" TargetMode="External"/><Relationship Id="rId6" Type="http://schemas.openxmlformats.org/officeDocument/2006/relationships/hyperlink" Target="https://towardsdatascience.com/support-vector-machine-introduction-to-machine-learning-algorithms-934a444fca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s://drive.google.com/open?id=1nGxGYaY2atakxAVbHCSp0ql7LFqvDrf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
          <p:cNvSpPr txBox="1"/>
          <p:nvPr>
            <p:ph type="ctrTitle"/>
          </p:nvPr>
        </p:nvSpPr>
        <p:spPr>
          <a:xfrm>
            <a:off x="2883300" y="1961550"/>
            <a:ext cx="3377400" cy="64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solidFill>
                  <a:srgbClr val="FFFFFF"/>
                </a:solidFill>
              </a:rPr>
              <a:t>Kidney Rejection in Type 2 Diabetes Patients</a:t>
            </a:r>
            <a:endParaRPr sz="2400">
              <a:solidFill>
                <a:srgbClr val="FFFFFF"/>
              </a:solidFill>
            </a:endParaRPr>
          </a:p>
        </p:txBody>
      </p:sp>
      <p:sp>
        <p:nvSpPr>
          <p:cNvPr id="125" name="Google Shape;125;p1"/>
          <p:cNvSpPr txBox="1"/>
          <p:nvPr>
            <p:ph idx="1" type="subTitle"/>
          </p:nvPr>
        </p:nvSpPr>
        <p:spPr>
          <a:xfrm>
            <a:off x="2883300" y="2483508"/>
            <a:ext cx="3349950" cy="3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rgbClr val="FFFFFF"/>
                </a:solidFill>
              </a:rPr>
              <a:t>Group 21 – John, Demitri, Sarah, Sherry and Lina</a:t>
            </a:r>
            <a:endParaRPr>
              <a:solidFill>
                <a:srgbClr val="FFFFFF"/>
              </a:solidFill>
            </a:endParaRPr>
          </a:p>
        </p:txBody>
      </p:sp>
      <p:cxnSp>
        <p:nvCxnSpPr>
          <p:cNvPr id="126" name="Google Shape;126;p1"/>
          <p:cNvCxnSpPr/>
          <p:nvPr/>
        </p:nvCxnSpPr>
        <p:spPr>
          <a:xfrm>
            <a:off x="3411150" y="1395788"/>
            <a:ext cx="2321700" cy="0"/>
          </a:xfrm>
          <a:prstGeom prst="straightConnector1">
            <a:avLst/>
          </a:prstGeom>
          <a:noFill/>
          <a:ln cap="flat" cmpd="sng" w="9525">
            <a:solidFill>
              <a:srgbClr val="FFFFFF"/>
            </a:solidFill>
            <a:prstDash val="dot"/>
            <a:round/>
            <a:headEnd len="sm" w="sm" type="none"/>
            <a:tailEnd len="sm" w="sm" type="none"/>
          </a:ln>
        </p:spPr>
      </p:cxnSp>
      <p:cxnSp>
        <p:nvCxnSpPr>
          <p:cNvPr id="127" name="Google Shape;127;p1"/>
          <p:cNvCxnSpPr/>
          <p:nvPr/>
        </p:nvCxnSpPr>
        <p:spPr>
          <a:xfrm>
            <a:off x="3411150" y="3003900"/>
            <a:ext cx="2321700" cy="0"/>
          </a:xfrm>
          <a:prstGeom prst="straightConnector1">
            <a:avLst/>
          </a:prstGeom>
          <a:noFill/>
          <a:ln cap="flat" cmpd="sng" w="9525">
            <a:solidFill>
              <a:srgbClr val="FFFFFF"/>
            </a:solidFill>
            <a:prstDash val="dot"/>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873a9acffe_0_28"/>
          <p:cNvSpPr/>
          <p:nvPr/>
        </p:nvSpPr>
        <p:spPr>
          <a:xfrm>
            <a:off x="1547900" y="1076500"/>
            <a:ext cx="7596000" cy="2887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873a9acffe_0_28"/>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FF"/>
                </a:solidFill>
              </a:rPr>
              <a:t>Results</a:t>
            </a:r>
            <a:endParaRPr>
              <a:solidFill>
                <a:srgbClr val="FFFFFF"/>
              </a:solidFill>
            </a:endParaRPr>
          </a:p>
        </p:txBody>
      </p:sp>
      <p:sp>
        <p:nvSpPr>
          <p:cNvPr id="219" name="Google Shape;219;g873a9acffe_0_28"/>
          <p:cNvSpPr txBox="1"/>
          <p:nvPr>
            <p:ph idx="1" type="subTitle"/>
          </p:nvPr>
        </p:nvSpPr>
        <p:spPr>
          <a:xfrm>
            <a:off x="5428675" y="2831625"/>
            <a:ext cx="3888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rgbClr val="FFFFFF"/>
                </a:solidFill>
              </a:rPr>
              <a:t> </a:t>
            </a:r>
            <a:endParaRPr>
              <a:solidFill>
                <a:srgbClr val="FFFFFF"/>
              </a:solidFill>
            </a:endParaRPr>
          </a:p>
        </p:txBody>
      </p:sp>
      <p:sp>
        <p:nvSpPr>
          <p:cNvPr id="220" name="Google Shape;220;g873a9acffe_0_28"/>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04</a:t>
            </a:r>
            <a:endParaRPr>
              <a:solidFill>
                <a:srgbClr val="FFFFFF"/>
              </a:solidFill>
            </a:endParaRPr>
          </a:p>
        </p:txBody>
      </p:sp>
      <p:pic>
        <p:nvPicPr>
          <p:cNvPr id="221" name="Google Shape;221;g873a9acffe_0_28"/>
          <p:cNvPicPr preferRelativeResize="0"/>
          <p:nvPr/>
        </p:nvPicPr>
        <p:blipFill rotWithShape="1">
          <a:blip r:embed="rId3">
            <a:alphaModFix/>
          </a:blip>
          <a:srcRect b="0" l="16964" r="0" t="0"/>
          <a:stretch/>
        </p:blipFill>
        <p:spPr>
          <a:xfrm>
            <a:off x="970800" y="1191400"/>
            <a:ext cx="3319425" cy="264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85ac7cd55e_1_6"/>
          <p:cNvSpPr txBox="1"/>
          <p:nvPr>
            <p:ph type="title"/>
          </p:nvPr>
        </p:nvSpPr>
        <p:spPr>
          <a:xfrm rot="-5400000">
            <a:off x="-1703750" y="2544750"/>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Classifier performance</a:t>
            </a:r>
            <a:endParaRPr/>
          </a:p>
        </p:txBody>
      </p:sp>
      <p:pic>
        <p:nvPicPr>
          <p:cNvPr id="227" name="Google Shape;227;g85ac7cd55e_1_6"/>
          <p:cNvPicPr preferRelativeResize="0"/>
          <p:nvPr/>
        </p:nvPicPr>
        <p:blipFill>
          <a:blip r:embed="rId3">
            <a:alphaModFix/>
          </a:blip>
          <a:stretch>
            <a:fillRect/>
          </a:stretch>
        </p:blipFill>
        <p:spPr>
          <a:xfrm>
            <a:off x="4845849" y="210300"/>
            <a:ext cx="3810895" cy="4722900"/>
          </a:xfrm>
          <a:prstGeom prst="rect">
            <a:avLst/>
          </a:prstGeom>
          <a:noFill/>
          <a:ln>
            <a:noFill/>
          </a:ln>
        </p:spPr>
      </p:pic>
      <p:pic>
        <p:nvPicPr>
          <p:cNvPr id="228" name="Google Shape;228;g85ac7cd55e_1_6"/>
          <p:cNvPicPr preferRelativeResize="0"/>
          <p:nvPr/>
        </p:nvPicPr>
        <p:blipFill>
          <a:blip r:embed="rId4">
            <a:alphaModFix/>
          </a:blip>
          <a:stretch>
            <a:fillRect/>
          </a:stretch>
        </p:blipFill>
        <p:spPr>
          <a:xfrm>
            <a:off x="939500" y="211519"/>
            <a:ext cx="3810901" cy="4720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g873a9acffe_0_36"/>
          <p:cNvPicPr preferRelativeResize="0"/>
          <p:nvPr/>
        </p:nvPicPr>
        <p:blipFill>
          <a:blip r:embed="rId3">
            <a:alphaModFix/>
          </a:blip>
          <a:stretch>
            <a:fillRect/>
          </a:stretch>
        </p:blipFill>
        <p:spPr>
          <a:xfrm>
            <a:off x="3973150" y="369988"/>
            <a:ext cx="4959474" cy="4129575"/>
          </a:xfrm>
          <a:prstGeom prst="rect">
            <a:avLst/>
          </a:prstGeom>
          <a:noFill/>
          <a:ln>
            <a:noFill/>
          </a:ln>
        </p:spPr>
      </p:pic>
      <p:sp>
        <p:nvSpPr>
          <p:cNvPr id="234" name="Google Shape;234;g873a9acffe_0_36"/>
          <p:cNvSpPr txBox="1"/>
          <p:nvPr/>
        </p:nvSpPr>
        <p:spPr>
          <a:xfrm>
            <a:off x="731950" y="658200"/>
            <a:ext cx="3241200" cy="38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The classifier predicts 23.5% of patients with Type 2 Diabetes will experience kidney rejection.</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According to Kidney Health Australia, for the general population of kidney transplants 6 % will have kidney rejection in the first twelve months (2019).</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Based on our results therefore, individuals with Type 2 Diabetes have a higher chance of kidney rejection.  </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g873a9acffe_0_54"/>
          <p:cNvSpPr/>
          <p:nvPr/>
        </p:nvSpPr>
        <p:spPr>
          <a:xfrm>
            <a:off x="1547900" y="1076500"/>
            <a:ext cx="7596000" cy="2887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873a9acffe_0_54"/>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FF"/>
                </a:solidFill>
              </a:rPr>
              <a:t>Limitations and Future Goals</a:t>
            </a:r>
            <a:endParaRPr>
              <a:solidFill>
                <a:srgbClr val="FFFFFF"/>
              </a:solidFill>
            </a:endParaRPr>
          </a:p>
        </p:txBody>
      </p:sp>
      <p:sp>
        <p:nvSpPr>
          <p:cNvPr id="241" name="Google Shape;241;g873a9acffe_0_54"/>
          <p:cNvSpPr txBox="1"/>
          <p:nvPr>
            <p:ph idx="1" type="subTitle"/>
          </p:nvPr>
        </p:nvSpPr>
        <p:spPr>
          <a:xfrm>
            <a:off x="5428675" y="2831625"/>
            <a:ext cx="3888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rgbClr val="FFFFFF"/>
                </a:solidFill>
              </a:rPr>
              <a:t> </a:t>
            </a:r>
            <a:endParaRPr>
              <a:solidFill>
                <a:srgbClr val="FFFFFF"/>
              </a:solidFill>
            </a:endParaRPr>
          </a:p>
        </p:txBody>
      </p:sp>
      <p:sp>
        <p:nvSpPr>
          <p:cNvPr id="242" name="Google Shape;242;g873a9acffe_0_54"/>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05</a:t>
            </a:r>
            <a:endParaRPr>
              <a:solidFill>
                <a:srgbClr val="FFFFFF"/>
              </a:solidFill>
            </a:endParaRPr>
          </a:p>
        </p:txBody>
      </p:sp>
      <p:pic>
        <p:nvPicPr>
          <p:cNvPr id="243" name="Google Shape;243;g873a9acffe_0_54"/>
          <p:cNvPicPr preferRelativeResize="0"/>
          <p:nvPr/>
        </p:nvPicPr>
        <p:blipFill rotWithShape="1">
          <a:blip r:embed="rId3">
            <a:alphaModFix/>
          </a:blip>
          <a:srcRect b="0" l="16964" r="0" t="0"/>
          <a:stretch/>
        </p:blipFill>
        <p:spPr>
          <a:xfrm>
            <a:off x="970800" y="1191400"/>
            <a:ext cx="3319425" cy="2647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873a9acffe_0_62"/>
          <p:cNvSpPr txBox="1"/>
          <p:nvPr>
            <p:ph type="title"/>
          </p:nvPr>
        </p:nvSpPr>
        <p:spPr>
          <a:xfrm rot="-5400000">
            <a:off x="-1703750" y="2544750"/>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Limitations</a:t>
            </a:r>
            <a:endParaRPr/>
          </a:p>
        </p:txBody>
      </p:sp>
      <p:sp>
        <p:nvSpPr>
          <p:cNvPr id="249" name="Google Shape;249;g873a9acffe_0_62"/>
          <p:cNvSpPr txBox="1"/>
          <p:nvPr/>
        </p:nvSpPr>
        <p:spPr>
          <a:xfrm>
            <a:off x="1023625" y="938825"/>
            <a:ext cx="6225900" cy="2328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aleway"/>
              <a:buChar char="●"/>
            </a:pPr>
            <a:r>
              <a:rPr lang="en">
                <a:latin typeface="Raleway"/>
                <a:ea typeface="Raleway"/>
                <a:cs typeface="Raleway"/>
                <a:sym typeface="Raleway"/>
              </a:rPr>
              <a:t>Limited sample sizes.</a:t>
            </a:r>
            <a:endParaRPr>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latin typeface="Raleway"/>
                <a:ea typeface="Raleway"/>
                <a:cs typeface="Raleway"/>
                <a:sym typeface="Raleway"/>
              </a:rPr>
              <a:t>Running two classifiers lowers accuracy of results. </a:t>
            </a:r>
            <a:endParaRPr>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latin typeface="Raleway"/>
                <a:ea typeface="Raleway"/>
                <a:cs typeface="Raleway"/>
                <a:sym typeface="Raleway"/>
              </a:rPr>
              <a:t>How do we deal with Multiple probes of the same Gene? Do we use the mean or maximum etc of the probes?</a:t>
            </a:r>
            <a:endParaRPr>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latin typeface="Raleway"/>
                <a:ea typeface="Raleway"/>
                <a:cs typeface="Raleway"/>
                <a:sym typeface="Raleway"/>
              </a:rPr>
              <a:t>Validating our results, how do we know if we are correct?(Wet lab experiments such as Northern Blot, QPCR etc...)</a:t>
            </a:r>
            <a:endParaRPr>
              <a:latin typeface="Raleway"/>
              <a:ea typeface="Raleway"/>
              <a:cs typeface="Raleway"/>
              <a:sym typeface="Raleway"/>
            </a:endParaRPr>
          </a:p>
        </p:txBody>
      </p:sp>
      <p:sp>
        <p:nvSpPr>
          <p:cNvPr id="250" name="Google Shape;250;g873a9acffe_0_62"/>
          <p:cNvSpPr txBox="1"/>
          <p:nvPr/>
        </p:nvSpPr>
        <p:spPr>
          <a:xfrm>
            <a:off x="1321225" y="424650"/>
            <a:ext cx="5928300" cy="330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The Limitations of our Experiments</a:t>
            </a:r>
            <a:endParaRPr b="1">
              <a:latin typeface="Raleway"/>
              <a:ea typeface="Raleway"/>
              <a:cs typeface="Raleway"/>
              <a:sym typeface="Raleway"/>
            </a:endParaRPr>
          </a:p>
        </p:txBody>
      </p:sp>
      <p:pic>
        <p:nvPicPr>
          <p:cNvPr descr="Image result for limitations images" id="251" name="Google Shape;251;g873a9acffe_0_62" title="https://hl250group5.weebly.com/limitations.html"/>
          <p:cNvPicPr preferRelativeResize="0"/>
          <p:nvPr/>
        </p:nvPicPr>
        <p:blipFill>
          <a:blip r:embed="rId3">
            <a:alphaModFix/>
          </a:blip>
          <a:stretch>
            <a:fillRect/>
          </a:stretch>
        </p:blipFill>
        <p:spPr>
          <a:xfrm>
            <a:off x="3665988" y="2900675"/>
            <a:ext cx="1812025" cy="149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873a9acffe_0_66"/>
          <p:cNvSpPr txBox="1"/>
          <p:nvPr>
            <p:ph type="title"/>
          </p:nvPr>
        </p:nvSpPr>
        <p:spPr>
          <a:xfrm rot="-5400000">
            <a:off x="-1703750" y="2544750"/>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Conclusions</a:t>
            </a:r>
            <a:endParaRPr/>
          </a:p>
        </p:txBody>
      </p:sp>
      <p:sp>
        <p:nvSpPr>
          <p:cNvPr id="257" name="Google Shape;257;g873a9acffe_0_66"/>
          <p:cNvSpPr txBox="1"/>
          <p:nvPr/>
        </p:nvSpPr>
        <p:spPr>
          <a:xfrm>
            <a:off x="7106550" y="575700"/>
            <a:ext cx="924300" cy="3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
        <p:nvSpPr>
          <p:cNvPr id="258" name="Google Shape;258;g873a9acffe_0_66"/>
          <p:cNvSpPr txBox="1"/>
          <p:nvPr/>
        </p:nvSpPr>
        <p:spPr>
          <a:xfrm>
            <a:off x="844550" y="1687025"/>
            <a:ext cx="1986000" cy="3041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chemeClr val="lt1"/>
                </a:solidFill>
                <a:latin typeface="Raleway"/>
                <a:ea typeface="Raleway"/>
                <a:cs typeface="Raleway"/>
                <a:sym typeface="Raleway"/>
              </a:rPr>
              <a:t>Whilst gene expression is not clinically viable for predicting kidney rejection in 2020, we hope an app like this could be useful for future practitioners.</a:t>
            </a:r>
            <a:endParaRPr sz="1700">
              <a:solidFill>
                <a:schemeClr val="lt1"/>
              </a:solidFill>
              <a:latin typeface="Raleway"/>
              <a:ea typeface="Raleway"/>
              <a:cs typeface="Raleway"/>
              <a:sym typeface="Raleway"/>
            </a:endParaRPr>
          </a:p>
        </p:txBody>
      </p:sp>
      <p:sp>
        <p:nvSpPr>
          <p:cNvPr id="259" name="Google Shape;259;g873a9acffe_0_66"/>
          <p:cNvSpPr txBox="1"/>
          <p:nvPr/>
        </p:nvSpPr>
        <p:spPr>
          <a:xfrm>
            <a:off x="3793850" y="1687025"/>
            <a:ext cx="1986000" cy="3041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aleway"/>
                <a:ea typeface="Raleway"/>
                <a:cs typeface="Raleway"/>
                <a:sym typeface="Raleway"/>
              </a:rPr>
              <a:t>By uniquely targeting patients with Type 2 Diabetes and narrowing the target group, the results are more specific and targeted to an individual with kidney disease and Type 2 Diabetes. </a:t>
            </a:r>
            <a:endParaRPr sz="1500">
              <a:solidFill>
                <a:schemeClr val="lt1"/>
              </a:solidFill>
              <a:latin typeface="Raleway"/>
              <a:ea typeface="Raleway"/>
              <a:cs typeface="Raleway"/>
              <a:sym typeface="Raleway"/>
            </a:endParaRPr>
          </a:p>
        </p:txBody>
      </p:sp>
      <p:sp>
        <p:nvSpPr>
          <p:cNvPr id="260" name="Google Shape;260;g873a9acffe_0_66"/>
          <p:cNvSpPr txBox="1"/>
          <p:nvPr/>
        </p:nvSpPr>
        <p:spPr>
          <a:xfrm>
            <a:off x="6984025" y="1687025"/>
            <a:ext cx="1986000" cy="3041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aleway"/>
                <a:ea typeface="Raleway"/>
                <a:cs typeface="Raleway"/>
                <a:sym typeface="Raleway"/>
              </a:rPr>
              <a:t>The Type 2 Diabetes Kidney Rejection App could in the future have enormous benefits for the medical community in determining which individuals would benefit most from kidney transplant surgery. </a:t>
            </a:r>
            <a:endParaRPr sz="1500">
              <a:solidFill>
                <a:schemeClr val="lt1"/>
              </a:solidFill>
              <a:latin typeface="Raleway"/>
              <a:ea typeface="Raleway"/>
              <a:cs typeface="Raleway"/>
              <a:sym typeface="Raleway"/>
            </a:endParaRPr>
          </a:p>
        </p:txBody>
      </p:sp>
      <p:sp>
        <p:nvSpPr>
          <p:cNvPr id="261" name="Google Shape;261;g873a9acffe_0_66"/>
          <p:cNvSpPr txBox="1"/>
          <p:nvPr/>
        </p:nvSpPr>
        <p:spPr>
          <a:xfrm>
            <a:off x="844550" y="416300"/>
            <a:ext cx="8125500" cy="9246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latin typeface="Raleway"/>
                <a:ea typeface="Raleway"/>
                <a:cs typeface="Raleway"/>
                <a:sym typeface="Raleway"/>
              </a:rPr>
              <a:t>Through this Shiny app we were able to predict Kidney transplant rejections specifically for Type 2 Diabetes patients.</a:t>
            </a:r>
            <a:endParaRPr sz="17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1"/>
          <p:cNvSpPr txBox="1"/>
          <p:nvPr/>
        </p:nvSpPr>
        <p:spPr>
          <a:xfrm>
            <a:off x="639125" y="794475"/>
            <a:ext cx="7373100" cy="367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Alssema, M., Newson, R. S., Bakker, S. J. L.,Stehouwer, C. D. A., Heymans, M. W., Nijpels, G., ... Dekker, J. M. (2012). One Risk Assessment Tool for Cardiovascular Disease, Type 2 Diabetes, and Chronic Kidney Disease. Diabetes Care, 35(4), 741-748. https://doi.org/10.2337/dc11-1417</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Australian Institute of Health and Welfare. (2019). Diabetes. Retrieved from https://www.aihw.gov.au/reports/diabetes/diabetes</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Australia, K. H. (2020).Kidney Transplant. Retrieved from</a:t>
            </a:r>
            <a:r>
              <a:rPr lang="en" sz="1000">
                <a:solidFill>
                  <a:schemeClr val="dk1"/>
                </a:solidFill>
                <a:uFill>
                  <a:noFill/>
                </a:uFill>
                <a:latin typeface="Times New Roman"/>
                <a:ea typeface="Times New Roman"/>
                <a:cs typeface="Times New Roman"/>
                <a:sym typeface="Times New Roman"/>
                <a:hlinkClick r:id="rId3"/>
              </a:rPr>
              <a:t> https://kidney.org.au/your-kidneys/support/kidney-transplant</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Kestler, H. (n.d.). </a:t>
            </a:r>
            <a:r>
              <a:rPr i="1" lang="en" sz="1000">
                <a:solidFill>
                  <a:schemeClr val="dk1"/>
                </a:solidFill>
                <a:latin typeface="Times New Roman"/>
                <a:ea typeface="Times New Roman"/>
                <a:cs typeface="Times New Roman"/>
                <a:sym typeface="Times New Roman"/>
              </a:rPr>
              <a:t>mergeProbesForGenes.</a:t>
            </a:r>
            <a:r>
              <a:rPr lang="en" sz="1000">
                <a:solidFill>
                  <a:schemeClr val="dk1"/>
                </a:solidFill>
                <a:latin typeface="Times New Roman"/>
                <a:ea typeface="Times New Roman"/>
                <a:cs typeface="Times New Roman"/>
                <a:sym typeface="Times New Roman"/>
              </a:rPr>
              <a:t> Retrieved</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from RDocumentation: https://www.rdocumentation.org/packages/GiANT/versions/1.2/topics/mergeProbesForGenes</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sapiens, H. (2010).</a:t>
            </a:r>
            <a:r>
              <a:rPr lang="en" sz="1000">
                <a:solidFill>
                  <a:schemeClr val="dk1"/>
                </a:solidFill>
                <a:latin typeface="Times New Roman"/>
                <a:ea typeface="Times New Roman"/>
                <a:cs typeface="Times New Roman"/>
                <a:sym typeface="Times New Roman"/>
              </a:rPr>
              <a:t>R</a:t>
            </a:r>
            <a:r>
              <a:rPr lang="en" sz="1000">
                <a:solidFill>
                  <a:schemeClr val="dk1"/>
                </a:solidFill>
                <a:latin typeface="Times New Roman"/>
                <a:ea typeface="Times New Roman"/>
                <a:cs typeface="Times New Roman"/>
                <a:sym typeface="Times New Roman"/>
              </a:rPr>
              <a:t>etrieved from Gene Expression Omnibus: https://www.ncbi.nlm.nih.gov/geo/query/acc.cgi?acc=GSE20966</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chemeClr val="dk1"/>
                </a:solidFill>
                <a:latin typeface="Times New Roman"/>
                <a:ea typeface="Times New Roman"/>
                <a:cs typeface="Times New Roman"/>
                <a:sym typeface="Times New Roman"/>
              </a:rPr>
              <a:t>sapiens, H. (2012).Retrieved from Gene Expression Omnibus: </a:t>
            </a:r>
            <a:r>
              <a:rPr lang="en" sz="1000">
                <a:solidFill>
                  <a:schemeClr val="dk1"/>
                </a:solidFill>
                <a:uFill>
                  <a:noFill/>
                </a:uFill>
                <a:latin typeface="Times New Roman"/>
                <a:ea typeface="Times New Roman"/>
                <a:cs typeface="Times New Roman"/>
                <a:sym typeface="Times New Roman"/>
                <a:hlinkClick r:id="rId4"/>
              </a:rPr>
              <a:t>https://www.ncbi.nlm.nih.gov/geo/query/acc.cgi?acc=GSE1434</a:t>
            </a:r>
            <a:r>
              <a:rPr lang="en" sz="1000">
                <a:solidFill>
                  <a:schemeClr val="dk1"/>
                </a:solidFill>
                <a:latin typeface="Times New Roman"/>
                <a:ea typeface="Times New Roman"/>
                <a:cs typeface="Times New Roman"/>
                <a:sym typeface="Times New Roman"/>
              </a:rPr>
              <a:t>6</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 sz="1000">
                <a:solidFill>
                  <a:schemeClr val="dk1"/>
                </a:solidFill>
                <a:uFill>
                  <a:noFill/>
                </a:uFill>
                <a:latin typeface="Times New Roman"/>
                <a:ea typeface="Times New Roman"/>
                <a:cs typeface="Times New Roman"/>
                <a:sym typeface="Times New Roman"/>
                <a:hlinkClick r:id="rId5"/>
              </a:rPr>
              <a:t>https://towardsdatascience.com/understanding-random-forest-58381e0602d2</a:t>
            </a:r>
            <a:endParaRPr sz="1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 sz="1000">
                <a:solidFill>
                  <a:schemeClr val="dk1"/>
                </a:solidFill>
                <a:uFill>
                  <a:noFill/>
                </a:uFill>
                <a:latin typeface="Times New Roman"/>
                <a:ea typeface="Times New Roman"/>
                <a:cs typeface="Times New Roman"/>
                <a:sym typeface="Times New Roman"/>
                <a:hlinkClick r:id="rId6"/>
              </a:rPr>
              <a:t>https://towardsdatascience.com/support-vector-machine-introduction-to-machine-learning-algorithms-934a444fca47</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u="sng">
              <a:solidFill>
                <a:schemeClr val="hlink"/>
              </a:solidFill>
            </a:endParaRPr>
          </a:p>
          <a:p>
            <a:pPr indent="-51206400" lvl="0" marL="0" rtl="0" algn="l">
              <a:lnSpc>
                <a:spcPct val="115000"/>
              </a:lnSpc>
              <a:spcBef>
                <a:spcPts val="0"/>
              </a:spcBef>
              <a:spcAft>
                <a:spcPts val="0"/>
              </a:spcAft>
              <a:buNone/>
            </a:pPr>
            <a:r>
              <a:rPr b="1" lang="en" sz="1200">
                <a:solidFill>
                  <a:schemeClr val="dk1"/>
                </a:solidFill>
              </a:rPr>
              <a:t>Citation metadata</a:t>
            </a:r>
            <a:endParaRPr>
              <a:latin typeface="Raleway"/>
              <a:ea typeface="Raleway"/>
              <a:cs typeface="Raleway"/>
              <a:sym typeface="Raleway"/>
            </a:endParaRPr>
          </a:p>
          <a:p>
            <a:pPr indent="-51206400" lvl="0" marL="0" rtl="0" algn="l">
              <a:lnSpc>
                <a:spcPct val="115000"/>
              </a:lnSpc>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a:latin typeface="Raleway"/>
              <a:ea typeface="Raleway"/>
              <a:cs typeface="Raleway"/>
              <a:sym typeface="Raleway"/>
            </a:endParaRPr>
          </a:p>
        </p:txBody>
      </p:sp>
      <p:sp>
        <p:nvSpPr>
          <p:cNvPr id="267" name="Google Shape;267;p21"/>
          <p:cNvSpPr txBox="1"/>
          <p:nvPr/>
        </p:nvSpPr>
        <p:spPr>
          <a:xfrm>
            <a:off x="1607850" y="261675"/>
            <a:ext cx="5928300" cy="330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References</a:t>
            </a:r>
            <a:endParaRPr b="1">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5"/>
          <p:cNvSpPr/>
          <p:nvPr/>
        </p:nvSpPr>
        <p:spPr>
          <a:xfrm>
            <a:off x="1547900" y="1076500"/>
            <a:ext cx="7596000" cy="2887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FF"/>
                </a:solidFill>
              </a:rPr>
              <a:t>Contextual Background</a:t>
            </a:r>
            <a:endParaRPr>
              <a:solidFill>
                <a:srgbClr val="FFFFFF"/>
              </a:solidFill>
            </a:endParaRPr>
          </a:p>
        </p:txBody>
      </p:sp>
      <p:sp>
        <p:nvSpPr>
          <p:cNvPr id="134" name="Google Shape;134;p5"/>
          <p:cNvSpPr txBox="1"/>
          <p:nvPr>
            <p:ph idx="1" type="subTitle"/>
          </p:nvPr>
        </p:nvSpPr>
        <p:spPr>
          <a:xfrm>
            <a:off x="5521500" y="2854825"/>
            <a:ext cx="3888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rgbClr val="FFFFFF"/>
                </a:solidFill>
              </a:rPr>
              <a:t> </a:t>
            </a:r>
            <a:endParaRPr>
              <a:solidFill>
                <a:srgbClr val="FFFFFF"/>
              </a:solidFill>
            </a:endParaRPr>
          </a:p>
        </p:txBody>
      </p:sp>
      <p:sp>
        <p:nvSpPr>
          <p:cNvPr id="135" name="Google Shape;135;p5"/>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01</a:t>
            </a:r>
            <a:endParaRPr>
              <a:solidFill>
                <a:srgbClr val="FFFFFF"/>
              </a:solidFill>
            </a:endParaRPr>
          </a:p>
        </p:txBody>
      </p:sp>
      <p:pic>
        <p:nvPicPr>
          <p:cNvPr id="136" name="Google Shape;136;p5"/>
          <p:cNvPicPr preferRelativeResize="0"/>
          <p:nvPr/>
        </p:nvPicPr>
        <p:blipFill rotWithShape="1">
          <a:blip r:embed="rId3">
            <a:alphaModFix/>
          </a:blip>
          <a:srcRect b="0" l="16964" r="0" t="0"/>
          <a:stretch/>
        </p:blipFill>
        <p:spPr>
          <a:xfrm>
            <a:off x="970800" y="1191400"/>
            <a:ext cx="3319425" cy="264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r>
              <a:rPr lang="en"/>
              <a:t>Contextual Background</a:t>
            </a:r>
            <a:endParaRPr/>
          </a:p>
        </p:txBody>
      </p:sp>
      <p:sp>
        <p:nvSpPr>
          <p:cNvPr id="142" name="Google Shape;142;p6"/>
          <p:cNvSpPr txBox="1"/>
          <p:nvPr/>
        </p:nvSpPr>
        <p:spPr>
          <a:xfrm>
            <a:off x="874789" y="791307"/>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Raleway"/>
                <a:ea typeface="Raleway"/>
                <a:cs typeface="Raleway"/>
                <a:sym typeface="Raleway"/>
              </a:rPr>
              <a:t>Nearly 1 Million Australian adults have Type 2 Diabetes and this number continues to increase (ABS, 2018).  </a:t>
            </a:r>
            <a:endParaRPr/>
          </a:p>
          <a:p>
            <a:pPr indent="0" lvl="0" marL="0" marR="0" rtl="0" algn="l">
              <a:lnSpc>
                <a:spcPct val="115000"/>
              </a:lnSpc>
              <a:spcBef>
                <a:spcPts val="1600"/>
              </a:spcBef>
              <a:spcAft>
                <a:spcPts val="1600"/>
              </a:spcAft>
              <a:buClr>
                <a:srgbClr val="000000"/>
              </a:buClr>
              <a:buSzPts val="1200"/>
              <a:buFont typeface="Raleway"/>
              <a:buNone/>
            </a:pPr>
            <a:r>
              <a:t/>
            </a:r>
            <a:endParaRPr b="0" i="0" sz="1200" u="none" cap="none" strike="noStrike">
              <a:solidFill>
                <a:srgbClr val="000000"/>
              </a:solidFill>
              <a:latin typeface="Raleway"/>
              <a:ea typeface="Raleway"/>
              <a:cs typeface="Raleway"/>
              <a:sym typeface="Raleway"/>
            </a:endParaRPr>
          </a:p>
        </p:txBody>
      </p:sp>
      <p:sp>
        <p:nvSpPr>
          <p:cNvPr id="143" name="Google Shape;143;p6"/>
          <p:cNvSpPr txBox="1"/>
          <p:nvPr/>
        </p:nvSpPr>
        <p:spPr>
          <a:xfrm>
            <a:off x="972091" y="1817795"/>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Raleway"/>
              <a:buNone/>
            </a:pPr>
            <a:r>
              <a:rPr b="0" i="0" lang="en" sz="1200" u="none" cap="none" strike="noStrike">
                <a:solidFill>
                  <a:srgbClr val="000000"/>
                </a:solidFill>
                <a:latin typeface="Raleway"/>
                <a:ea typeface="Raleway"/>
                <a:cs typeface="Raleway"/>
                <a:sym typeface="Raleway"/>
              </a:rPr>
              <a:t>Diabetes injure blood vessels and with these injured blood vessels, kidneys cannot clean blood properly. </a:t>
            </a:r>
            <a:endParaRPr/>
          </a:p>
        </p:txBody>
      </p:sp>
      <p:sp>
        <p:nvSpPr>
          <p:cNvPr id="144" name="Google Shape;144;p6"/>
          <p:cNvSpPr txBox="1"/>
          <p:nvPr/>
        </p:nvSpPr>
        <p:spPr>
          <a:xfrm>
            <a:off x="874789" y="3244877"/>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Raleway"/>
              <a:buNone/>
            </a:pPr>
            <a:r>
              <a:rPr b="0" i="0" lang="en" sz="1200" u="none" cap="none" strike="noStrike">
                <a:solidFill>
                  <a:srgbClr val="000000"/>
                </a:solidFill>
                <a:latin typeface="Raleway"/>
                <a:ea typeface="Raleway"/>
                <a:cs typeface="Raleway"/>
                <a:sym typeface="Raleway"/>
              </a:rPr>
              <a:t>As such, between 10 to 40% of those with Type 2 Diabetes will suffer from kidney failure and will potentially need kidney transplant surgery </a:t>
            </a:r>
            <a:r>
              <a:rPr lang="en" sz="1200">
                <a:latin typeface="Raleway"/>
                <a:ea typeface="Raleway"/>
                <a:cs typeface="Raleway"/>
                <a:sym typeface="Raleway"/>
              </a:rPr>
              <a:t>(Marjan et al. 2012). </a:t>
            </a:r>
            <a:endParaRPr/>
          </a:p>
        </p:txBody>
      </p:sp>
      <p:cxnSp>
        <p:nvCxnSpPr>
          <p:cNvPr id="145" name="Google Shape;145;p6"/>
          <p:cNvCxnSpPr/>
          <p:nvPr/>
        </p:nvCxnSpPr>
        <p:spPr>
          <a:xfrm>
            <a:off x="972091" y="1628468"/>
            <a:ext cx="3208571" cy="0"/>
          </a:xfrm>
          <a:prstGeom prst="straightConnector1">
            <a:avLst/>
          </a:prstGeom>
          <a:noFill/>
          <a:ln cap="flat" cmpd="sng" w="9525">
            <a:solidFill>
              <a:srgbClr val="CADCDC"/>
            </a:solidFill>
            <a:prstDash val="dot"/>
            <a:round/>
            <a:headEnd len="sm" w="sm" type="none"/>
            <a:tailEnd len="sm" w="sm" type="none"/>
          </a:ln>
        </p:spPr>
      </p:cxnSp>
      <p:cxnSp>
        <p:nvCxnSpPr>
          <p:cNvPr id="146" name="Google Shape;146;p6"/>
          <p:cNvCxnSpPr/>
          <p:nvPr/>
        </p:nvCxnSpPr>
        <p:spPr>
          <a:xfrm>
            <a:off x="972091" y="2969703"/>
            <a:ext cx="3208571" cy="0"/>
          </a:xfrm>
          <a:prstGeom prst="straightConnector1">
            <a:avLst/>
          </a:prstGeom>
          <a:noFill/>
          <a:ln cap="flat" cmpd="sng" w="9525">
            <a:solidFill>
              <a:srgbClr val="CADCDC"/>
            </a:solidFill>
            <a:prstDash val="dot"/>
            <a:round/>
            <a:headEnd len="sm" w="sm" type="none"/>
            <a:tailEnd len="sm" w="sm" type="none"/>
          </a:ln>
        </p:spPr>
      </p:cxnSp>
      <p:sp>
        <p:nvSpPr>
          <p:cNvPr id="147" name="Google Shape;147;p6"/>
          <p:cNvSpPr txBox="1"/>
          <p:nvPr/>
        </p:nvSpPr>
        <p:spPr>
          <a:xfrm>
            <a:off x="4966142" y="791307"/>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Raleway"/>
              <a:buNone/>
            </a:pPr>
            <a:r>
              <a:rPr b="0" i="0" lang="en" sz="1200" u="none" cap="none" strike="noStrike">
                <a:solidFill>
                  <a:srgbClr val="000000"/>
                </a:solidFill>
                <a:latin typeface="Raleway"/>
                <a:ea typeface="Raleway"/>
                <a:cs typeface="Raleway"/>
                <a:sym typeface="Raleway"/>
              </a:rPr>
              <a:t>Considering many individuals who undergo kidney transplant have Type 2 Diabetes, we were motivated to build our classifier for this subset of patients.</a:t>
            </a:r>
            <a:endParaRPr/>
          </a:p>
          <a:p>
            <a:pPr indent="0" lvl="0" marL="0" marR="0" rtl="0" algn="l">
              <a:lnSpc>
                <a:spcPct val="115000"/>
              </a:lnSpc>
              <a:spcBef>
                <a:spcPts val="1600"/>
              </a:spcBef>
              <a:spcAft>
                <a:spcPts val="1600"/>
              </a:spcAft>
              <a:buClr>
                <a:srgbClr val="000000"/>
              </a:buClr>
              <a:buSzPts val="1200"/>
              <a:buFont typeface="Raleway"/>
              <a:buNone/>
            </a:pPr>
            <a:r>
              <a:t/>
            </a:r>
            <a:endParaRPr b="0" i="0" sz="1200" u="none" cap="none" strike="noStrike">
              <a:solidFill>
                <a:srgbClr val="000000"/>
              </a:solidFill>
              <a:latin typeface="Raleway"/>
              <a:ea typeface="Raleway"/>
              <a:cs typeface="Raleway"/>
              <a:sym typeface="Raleway"/>
            </a:endParaRPr>
          </a:p>
        </p:txBody>
      </p:sp>
      <p:sp>
        <p:nvSpPr>
          <p:cNvPr id="148" name="Google Shape;148;p6"/>
          <p:cNvSpPr txBox="1"/>
          <p:nvPr/>
        </p:nvSpPr>
        <p:spPr>
          <a:xfrm>
            <a:off x="4966140" y="1828097"/>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Raleway"/>
              <a:buNone/>
            </a:pPr>
            <a:r>
              <a:rPr b="0" i="0" lang="en" sz="1200" u="none" cap="none" strike="noStrike">
                <a:solidFill>
                  <a:srgbClr val="000000"/>
                </a:solidFill>
                <a:latin typeface="Raleway"/>
                <a:ea typeface="Raleway"/>
                <a:cs typeface="Raleway"/>
                <a:sym typeface="Raleway"/>
              </a:rPr>
              <a:t>We were specifically interested in determining whether Type 2 Diabetes had a significant effect in predicting acute kidney rejection.</a:t>
            </a:r>
            <a:endParaRPr/>
          </a:p>
        </p:txBody>
      </p:sp>
      <p:cxnSp>
        <p:nvCxnSpPr>
          <p:cNvPr id="149" name="Google Shape;149;p6"/>
          <p:cNvCxnSpPr/>
          <p:nvPr/>
        </p:nvCxnSpPr>
        <p:spPr>
          <a:xfrm>
            <a:off x="5063444" y="1628468"/>
            <a:ext cx="3208571" cy="0"/>
          </a:xfrm>
          <a:prstGeom prst="straightConnector1">
            <a:avLst/>
          </a:prstGeom>
          <a:noFill/>
          <a:ln cap="flat" cmpd="sng" w="9525">
            <a:solidFill>
              <a:srgbClr val="CADCDC"/>
            </a:solidFill>
            <a:prstDash val="dot"/>
            <a:round/>
            <a:headEnd len="sm" w="sm" type="none"/>
            <a:tailEnd len="sm" w="sm" type="none"/>
          </a:ln>
        </p:spPr>
      </p:cxnSp>
      <p:cxnSp>
        <p:nvCxnSpPr>
          <p:cNvPr id="150" name="Google Shape;150;p6"/>
          <p:cNvCxnSpPr/>
          <p:nvPr/>
        </p:nvCxnSpPr>
        <p:spPr>
          <a:xfrm>
            <a:off x="5063444" y="2969703"/>
            <a:ext cx="3208571" cy="0"/>
          </a:xfrm>
          <a:prstGeom prst="straightConnector1">
            <a:avLst/>
          </a:prstGeom>
          <a:noFill/>
          <a:ln cap="flat" cmpd="sng" w="9525">
            <a:solidFill>
              <a:srgbClr val="CADCDC"/>
            </a:solidFill>
            <a:prstDash val="dot"/>
            <a:round/>
            <a:headEnd len="sm" w="sm" type="none"/>
            <a:tailEnd len="sm" w="sm" type="none"/>
          </a:ln>
        </p:spPr>
      </p:cxnSp>
      <p:sp>
        <p:nvSpPr>
          <p:cNvPr id="151" name="Google Shape;151;p6"/>
          <p:cNvSpPr txBox="1"/>
          <p:nvPr/>
        </p:nvSpPr>
        <p:spPr>
          <a:xfrm>
            <a:off x="4966141" y="3244876"/>
            <a:ext cx="3494987" cy="150262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Raleway"/>
              <a:buNone/>
            </a:pPr>
            <a:r>
              <a:rPr b="0" i="0" lang="en" sz="1200" u="none" cap="none" strike="noStrike">
                <a:solidFill>
                  <a:srgbClr val="000000"/>
                </a:solidFill>
                <a:latin typeface="Raleway"/>
                <a:ea typeface="Raleway"/>
                <a:cs typeface="Raleway"/>
                <a:sym typeface="Raleway"/>
              </a:rPr>
              <a:t>Due to the medical sensitivity of the app, we targeted the app towards medical professionals to use for patients with Type 2 Diabetes and Kidney 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9"/>
          <p:cNvSpPr/>
          <p:nvPr/>
        </p:nvSpPr>
        <p:spPr>
          <a:xfrm>
            <a:off x="1547900" y="1076500"/>
            <a:ext cx="7596000" cy="2887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FF"/>
                </a:solidFill>
              </a:rPr>
              <a:t>Methodology </a:t>
            </a:r>
            <a:endParaRPr>
              <a:solidFill>
                <a:srgbClr val="FFFFFF"/>
              </a:solidFill>
            </a:endParaRPr>
          </a:p>
        </p:txBody>
      </p:sp>
      <p:sp>
        <p:nvSpPr>
          <p:cNvPr id="158" name="Google Shape;158;p9"/>
          <p:cNvSpPr txBox="1"/>
          <p:nvPr>
            <p:ph idx="1" type="subTitle"/>
          </p:nvPr>
        </p:nvSpPr>
        <p:spPr>
          <a:xfrm>
            <a:off x="5521500" y="2854825"/>
            <a:ext cx="3888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rgbClr val="FFFFFF"/>
                </a:solidFill>
              </a:rPr>
              <a:t> </a:t>
            </a:r>
            <a:endParaRPr>
              <a:solidFill>
                <a:srgbClr val="FFFFFF"/>
              </a:solidFill>
            </a:endParaRPr>
          </a:p>
        </p:txBody>
      </p:sp>
      <p:sp>
        <p:nvSpPr>
          <p:cNvPr id="159" name="Google Shape;159;p9"/>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02</a:t>
            </a:r>
            <a:endParaRPr>
              <a:solidFill>
                <a:srgbClr val="FFFFFF"/>
              </a:solidFill>
            </a:endParaRPr>
          </a:p>
        </p:txBody>
      </p:sp>
      <p:pic>
        <p:nvPicPr>
          <p:cNvPr id="160" name="Google Shape;160;p9"/>
          <p:cNvPicPr preferRelativeResize="0"/>
          <p:nvPr/>
        </p:nvPicPr>
        <p:blipFill rotWithShape="1">
          <a:blip r:embed="rId3">
            <a:alphaModFix/>
          </a:blip>
          <a:srcRect b="0" l="16964" r="0" t="0"/>
          <a:stretch/>
        </p:blipFill>
        <p:spPr>
          <a:xfrm>
            <a:off x="970800" y="1191400"/>
            <a:ext cx="3319425" cy="264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7"/>
          <p:cNvSpPr txBox="1"/>
          <p:nvPr>
            <p:ph type="title"/>
          </p:nvPr>
        </p:nvSpPr>
        <p:spPr>
          <a:xfrm rot="-5400000">
            <a:off x="-1703750" y="2544750"/>
            <a:ext cx="4302300" cy="206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r>
              <a:rPr lang="en"/>
              <a:t>Data Selection</a:t>
            </a:r>
            <a:endParaRPr/>
          </a:p>
        </p:txBody>
      </p:sp>
      <p:sp>
        <p:nvSpPr>
          <p:cNvPr id="166" name="Google Shape;166;p7"/>
          <p:cNvSpPr txBox="1"/>
          <p:nvPr>
            <p:ph idx="1" type="subTitle"/>
          </p:nvPr>
        </p:nvSpPr>
        <p:spPr>
          <a:xfrm>
            <a:off x="1638292" y="2640622"/>
            <a:ext cx="2816077" cy="1420693"/>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This dataset was used to train the diabetes classifier. It included more than 61 000 gene outputs for 20 patients. 10 patients in the dataset had Type 2 Diabetes and 10 did not. </a:t>
            </a:r>
            <a:endParaRPr sz="1400"/>
          </a:p>
          <a:p>
            <a:pPr indent="0" lvl="0" marL="0" rtl="0" algn="ctr">
              <a:lnSpc>
                <a:spcPct val="115000"/>
              </a:lnSpc>
              <a:spcBef>
                <a:spcPts val="1600"/>
              </a:spcBef>
              <a:spcAft>
                <a:spcPts val="1600"/>
              </a:spcAft>
              <a:buSzPts val="1200"/>
              <a:buNone/>
            </a:pPr>
            <a:r>
              <a:t/>
            </a:r>
            <a:endParaRPr/>
          </a:p>
        </p:txBody>
      </p:sp>
      <p:sp>
        <p:nvSpPr>
          <p:cNvPr id="167" name="Google Shape;167;p7"/>
          <p:cNvSpPr/>
          <p:nvPr/>
        </p:nvSpPr>
        <p:spPr>
          <a:xfrm>
            <a:off x="2552161" y="1082185"/>
            <a:ext cx="968255" cy="1010746"/>
          </a:xfrm>
          <a:prstGeom prst="ellipse">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7"/>
          <p:cNvCxnSpPr/>
          <p:nvPr/>
        </p:nvCxnSpPr>
        <p:spPr>
          <a:xfrm>
            <a:off x="4850800" y="1108200"/>
            <a:ext cx="0" cy="2698500"/>
          </a:xfrm>
          <a:prstGeom prst="straightConnector1">
            <a:avLst/>
          </a:prstGeom>
          <a:noFill/>
          <a:ln cap="flat" cmpd="sng" w="9525">
            <a:solidFill>
              <a:srgbClr val="CADCDC"/>
            </a:solidFill>
            <a:prstDash val="dot"/>
            <a:round/>
            <a:headEnd len="sm" w="sm" type="none"/>
            <a:tailEnd len="sm" w="sm" type="none"/>
          </a:ln>
        </p:spPr>
      </p:cxnSp>
      <p:sp>
        <p:nvSpPr>
          <p:cNvPr id="169" name="Google Shape;169;p7"/>
          <p:cNvSpPr txBox="1"/>
          <p:nvPr>
            <p:ph idx="5" type="title"/>
          </p:nvPr>
        </p:nvSpPr>
        <p:spPr>
          <a:xfrm>
            <a:off x="1239715" y="2251950"/>
            <a:ext cx="3543300" cy="31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r>
              <a:rPr lang="en" sz="2000"/>
              <a:t>Type 2 Diabetes: GSE20966</a:t>
            </a:r>
            <a:endParaRPr sz="2000"/>
          </a:p>
        </p:txBody>
      </p:sp>
      <p:pic>
        <p:nvPicPr>
          <p:cNvPr id="170" name="Google Shape;170;p7"/>
          <p:cNvPicPr preferRelativeResize="0"/>
          <p:nvPr/>
        </p:nvPicPr>
        <p:blipFill rotWithShape="1">
          <a:blip r:embed="rId3">
            <a:alphaModFix/>
          </a:blip>
          <a:srcRect b="0" l="0" r="0" t="0"/>
          <a:stretch/>
        </p:blipFill>
        <p:spPr>
          <a:xfrm>
            <a:off x="2773099" y="1312819"/>
            <a:ext cx="526377" cy="549477"/>
          </a:xfrm>
          <a:prstGeom prst="rect">
            <a:avLst/>
          </a:prstGeom>
          <a:noFill/>
          <a:ln>
            <a:noFill/>
          </a:ln>
        </p:spPr>
      </p:pic>
      <p:sp>
        <p:nvSpPr>
          <p:cNvPr id="171" name="Google Shape;171;p7"/>
          <p:cNvSpPr/>
          <p:nvPr/>
        </p:nvSpPr>
        <p:spPr>
          <a:xfrm>
            <a:off x="6050545" y="1082185"/>
            <a:ext cx="968255" cy="1010746"/>
          </a:xfrm>
          <a:prstGeom prst="ellipse">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
          <p:cNvSpPr txBox="1"/>
          <p:nvPr/>
        </p:nvSpPr>
        <p:spPr>
          <a:xfrm>
            <a:off x="4850799" y="2251950"/>
            <a:ext cx="3836000" cy="31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Raleway Black"/>
              <a:buNone/>
            </a:pPr>
            <a:r>
              <a:rPr b="0" i="0" lang="en" sz="2000" u="none" cap="none" strike="noStrike">
                <a:solidFill>
                  <a:srgbClr val="000000"/>
                </a:solidFill>
                <a:latin typeface="Raleway Black"/>
                <a:ea typeface="Raleway Black"/>
                <a:cs typeface="Raleway Black"/>
                <a:sym typeface="Raleway Black"/>
              </a:rPr>
              <a:t>Kidney Transplant: GSE14346</a:t>
            </a:r>
            <a:endParaRPr/>
          </a:p>
        </p:txBody>
      </p:sp>
      <p:pic>
        <p:nvPicPr>
          <p:cNvPr id="173" name="Google Shape;173;p7"/>
          <p:cNvPicPr preferRelativeResize="0"/>
          <p:nvPr/>
        </p:nvPicPr>
        <p:blipFill rotWithShape="1">
          <a:blip r:embed="rId3">
            <a:alphaModFix/>
          </a:blip>
          <a:srcRect b="0" l="0" r="0" t="0"/>
          <a:stretch/>
        </p:blipFill>
        <p:spPr>
          <a:xfrm>
            <a:off x="6271483" y="1312819"/>
            <a:ext cx="526377" cy="549477"/>
          </a:xfrm>
          <a:prstGeom prst="rect">
            <a:avLst/>
          </a:prstGeom>
          <a:noFill/>
          <a:ln>
            <a:noFill/>
          </a:ln>
        </p:spPr>
      </p:pic>
      <p:sp>
        <p:nvSpPr>
          <p:cNvPr id="174" name="Google Shape;174;p7"/>
          <p:cNvSpPr txBox="1"/>
          <p:nvPr/>
        </p:nvSpPr>
        <p:spPr>
          <a:xfrm>
            <a:off x="5126632" y="2647950"/>
            <a:ext cx="3252424" cy="1420693"/>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Raleway"/>
                <a:ea typeface="Raleway"/>
                <a:cs typeface="Raleway"/>
                <a:sym typeface="Raleway"/>
              </a:rPr>
              <a:t>This dataset was used to train the kidney rejection classifier.  It included more than 54 000 genes for 75 patients. 38 patients had acute kidney reject and 37 had no rejection</a:t>
            </a:r>
            <a:r>
              <a:rPr lang="en">
                <a:solidFill>
                  <a:schemeClr val="dk1"/>
                </a:solidFill>
                <a:latin typeface="Raleway"/>
                <a:ea typeface="Raleway"/>
                <a:cs typeface="Raleway"/>
                <a:sym typeface="Raleway"/>
              </a:rPr>
              <a:t>.</a:t>
            </a:r>
            <a:endParaRPr b="0" i="0" sz="1400" u="none" cap="none" strike="noStrike">
              <a:solidFill>
                <a:srgbClr val="000000"/>
              </a:solidFill>
              <a:highlight>
                <a:srgbClr val="FF0000"/>
              </a:highlight>
              <a:latin typeface="Raleway"/>
              <a:ea typeface="Raleway"/>
              <a:cs typeface="Raleway"/>
              <a:sym typeface="Raleway"/>
            </a:endParaRPr>
          </a:p>
          <a:p>
            <a:pPr indent="0" lvl="0" marL="0" marR="0" rtl="0" algn="ctr">
              <a:lnSpc>
                <a:spcPct val="115000"/>
              </a:lnSpc>
              <a:spcBef>
                <a:spcPts val="1600"/>
              </a:spcBef>
              <a:spcAft>
                <a:spcPts val="1600"/>
              </a:spcAft>
              <a:buClr>
                <a:srgbClr val="000000"/>
              </a:buClr>
              <a:buSzPts val="1200"/>
              <a:buFont typeface="Raleway"/>
              <a:buNone/>
            </a:pPr>
            <a:r>
              <a:t/>
            </a:r>
            <a:endParaRPr b="0" i="0" sz="900" u="none" cap="none" strike="noStrike">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873a9acffe_0_0"/>
          <p:cNvSpPr txBox="1"/>
          <p:nvPr/>
        </p:nvSpPr>
        <p:spPr>
          <a:xfrm>
            <a:off x="966825" y="672900"/>
            <a:ext cx="1717200" cy="1067400"/>
          </a:xfrm>
          <a:prstGeom prst="rect">
            <a:avLst/>
          </a:prstGeom>
          <a:noFill/>
          <a:ln cap="flat" cmpd="sng" w="762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1.</a:t>
            </a:r>
            <a:endParaRPr b="1" sz="1300">
              <a:latin typeface="Raleway"/>
              <a:ea typeface="Raleway"/>
              <a:cs typeface="Raleway"/>
              <a:sym typeface="Raleway"/>
            </a:endParaRPr>
          </a:p>
          <a:p>
            <a:pPr indent="0" lvl="0" marL="0" rtl="0" algn="ctr">
              <a:spcBef>
                <a:spcPts val="0"/>
              </a:spcBef>
              <a:spcAft>
                <a:spcPts val="0"/>
              </a:spcAft>
              <a:buNone/>
            </a:pPr>
            <a:r>
              <a:rPr lang="en" sz="1300">
                <a:latin typeface="Raleway"/>
                <a:ea typeface="Raleway"/>
                <a:cs typeface="Raleway"/>
                <a:sym typeface="Raleway"/>
              </a:rPr>
              <a:t>Pre processed data sets - </a:t>
            </a:r>
            <a:r>
              <a:rPr i="1" lang="en" sz="1300">
                <a:latin typeface="Raleway"/>
                <a:ea typeface="Raleway"/>
                <a:cs typeface="Raleway"/>
                <a:sym typeface="Raleway"/>
              </a:rPr>
              <a:t>normalising, filtering out NA’s. </a:t>
            </a:r>
            <a:endParaRPr i="1" sz="1300">
              <a:latin typeface="Raleway"/>
              <a:ea typeface="Raleway"/>
              <a:cs typeface="Raleway"/>
              <a:sym typeface="Raleway"/>
            </a:endParaRPr>
          </a:p>
        </p:txBody>
      </p:sp>
      <p:sp>
        <p:nvSpPr>
          <p:cNvPr id="180" name="Google Shape;180;g873a9acffe_0_0"/>
          <p:cNvSpPr txBox="1"/>
          <p:nvPr/>
        </p:nvSpPr>
        <p:spPr>
          <a:xfrm>
            <a:off x="3882926" y="710100"/>
            <a:ext cx="1899000" cy="1030200"/>
          </a:xfrm>
          <a:prstGeom prst="rect">
            <a:avLst/>
          </a:prstGeom>
          <a:noFill/>
          <a:ln cap="flat" cmpd="sng" w="762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2. </a:t>
            </a:r>
            <a:endParaRPr b="1" sz="13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Filtered multiple probes by finding the maximum.</a:t>
            </a:r>
            <a:r>
              <a:rPr i="1" lang="en" sz="1300">
                <a:solidFill>
                  <a:schemeClr val="dk1"/>
                </a:solidFill>
                <a:latin typeface="Raleway"/>
                <a:ea typeface="Raleway"/>
                <a:cs typeface="Raleway"/>
                <a:sym typeface="Raleway"/>
              </a:rPr>
              <a:t>(Kestler, H.)</a:t>
            </a:r>
            <a:endParaRPr b="1" i="1" sz="1300">
              <a:latin typeface="Raleway"/>
              <a:ea typeface="Raleway"/>
              <a:cs typeface="Raleway"/>
              <a:sym typeface="Raleway"/>
            </a:endParaRPr>
          </a:p>
          <a:p>
            <a:pPr indent="0" lvl="0" marL="0" rtl="0" algn="ctr">
              <a:spcBef>
                <a:spcPts val="0"/>
              </a:spcBef>
              <a:spcAft>
                <a:spcPts val="0"/>
              </a:spcAft>
              <a:buNone/>
            </a:pPr>
            <a:r>
              <a:t/>
            </a:r>
            <a:endParaRPr sz="1300">
              <a:latin typeface="Raleway"/>
              <a:ea typeface="Raleway"/>
              <a:cs typeface="Raleway"/>
              <a:sym typeface="Raleway"/>
            </a:endParaRPr>
          </a:p>
        </p:txBody>
      </p:sp>
      <p:sp>
        <p:nvSpPr>
          <p:cNvPr id="181" name="Google Shape;181;g873a9acffe_0_0"/>
          <p:cNvSpPr txBox="1"/>
          <p:nvPr/>
        </p:nvSpPr>
        <p:spPr>
          <a:xfrm>
            <a:off x="2684025" y="3689500"/>
            <a:ext cx="4115100" cy="1067400"/>
          </a:xfrm>
          <a:prstGeom prst="rect">
            <a:avLst/>
          </a:prstGeom>
          <a:noFill/>
          <a:ln cap="flat" cmpd="sng" w="762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7. </a:t>
            </a:r>
            <a:endParaRPr b="1" sz="1300">
              <a:latin typeface="Raleway"/>
              <a:ea typeface="Raleway"/>
              <a:cs typeface="Raleway"/>
              <a:sym typeface="Raleway"/>
            </a:endParaRPr>
          </a:p>
          <a:p>
            <a:pPr indent="0" lvl="0" marL="0" rtl="0" algn="ctr">
              <a:spcBef>
                <a:spcPts val="0"/>
              </a:spcBef>
              <a:spcAft>
                <a:spcPts val="0"/>
              </a:spcAft>
              <a:buNone/>
            </a:pPr>
            <a:r>
              <a:rPr lang="en" sz="1500">
                <a:latin typeface="Raleway"/>
                <a:ea typeface="Raleway"/>
                <a:cs typeface="Raleway"/>
                <a:sym typeface="Raleway"/>
              </a:rPr>
              <a:t>Trained and tested SVM Kidney Transplant classifier specifically for Type 2 Diabetes Patients.</a:t>
            </a:r>
            <a:endParaRPr sz="1500">
              <a:latin typeface="Raleway"/>
              <a:ea typeface="Raleway"/>
              <a:cs typeface="Raleway"/>
              <a:sym typeface="Raleway"/>
            </a:endParaRPr>
          </a:p>
        </p:txBody>
      </p:sp>
      <p:sp>
        <p:nvSpPr>
          <p:cNvPr id="182" name="Google Shape;182;g873a9acffe_0_0"/>
          <p:cNvSpPr txBox="1"/>
          <p:nvPr/>
        </p:nvSpPr>
        <p:spPr>
          <a:xfrm>
            <a:off x="6799000" y="710100"/>
            <a:ext cx="1717200" cy="1030200"/>
          </a:xfrm>
          <a:prstGeom prst="rect">
            <a:avLst/>
          </a:prstGeom>
          <a:noFill/>
          <a:ln cap="flat" cmpd="sng" w="762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Raleway"/>
                <a:ea typeface="Raleway"/>
                <a:cs typeface="Raleway"/>
                <a:sym typeface="Raleway"/>
              </a:rPr>
              <a:t>3. </a:t>
            </a:r>
            <a:endParaRPr b="1" sz="13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Filtered common genes present in both data sets.</a:t>
            </a:r>
            <a:endParaRPr sz="13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t/>
            </a:r>
            <a:endParaRPr sz="1300">
              <a:latin typeface="Raleway"/>
              <a:ea typeface="Raleway"/>
              <a:cs typeface="Raleway"/>
              <a:sym typeface="Raleway"/>
            </a:endParaRPr>
          </a:p>
        </p:txBody>
      </p:sp>
      <p:sp>
        <p:nvSpPr>
          <p:cNvPr id="183" name="Google Shape;183;g873a9acffe_0_0"/>
          <p:cNvSpPr txBox="1"/>
          <p:nvPr/>
        </p:nvSpPr>
        <p:spPr>
          <a:xfrm>
            <a:off x="966825" y="2164850"/>
            <a:ext cx="1717200" cy="1100100"/>
          </a:xfrm>
          <a:prstGeom prst="rect">
            <a:avLst/>
          </a:prstGeom>
          <a:noFill/>
          <a:ln cap="flat" cmpd="sng" w="76200">
            <a:solidFill>
              <a:srgbClr val="CADC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4.</a:t>
            </a:r>
            <a:endParaRPr b="1" sz="13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200">
                <a:solidFill>
                  <a:schemeClr val="dk1"/>
                </a:solidFill>
                <a:latin typeface="Raleway"/>
                <a:ea typeface="Raleway"/>
                <a:cs typeface="Raleway"/>
                <a:sym typeface="Raleway"/>
              </a:rPr>
              <a:t>Filtered both datasets to top 10 genes with greatest significance.</a:t>
            </a:r>
            <a:endParaRPr i="1" sz="1200">
              <a:latin typeface="Raleway"/>
              <a:ea typeface="Raleway"/>
              <a:cs typeface="Raleway"/>
              <a:sym typeface="Raleway"/>
            </a:endParaRPr>
          </a:p>
        </p:txBody>
      </p:sp>
      <p:sp>
        <p:nvSpPr>
          <p:cNvPr id="184" name="Google Shape;184;g873a9acffe_0_0"/>
          <p:cNvSpPr txBox="1"/>
          <p:nvPr>
            <p:ph type="title"/>
          </p:nvPr>
        </p:nvSpPr>
        <p:spPr>
          <a:xfrm rot="-5400000">
            <a:off x="-1703750" y="2544750"/>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Process</a:t>
            </a:r>
            <a:endParaRPr/>
          </a:p>
        </p:txBody>
      </p:sp>
      <p:sp>
        <p:nvSpPr>
          <p:cNvPr id="185" name="Google Shape;185;g873a9acffe_0_0"/>
          <p:cNvSpPr txBox="1"/>
          <p:nvPr/>
        </p:nvSpPr>
        <p:spPr>
          <a:xfrm>
            <a:off x="3937063" y="2132000"/>
            <a:ext cx="1717200" cy="1165800"/>
          </a:xfrm>
          <a:prstGeom prst="rect">
            <a:avLst/>
          </a:prstGeom>
          <a:noFill/>
          <a:ln cap="flat" cmpd="sng" w="76200">
            <a:solidFill>
              <a:srgbClr val="CADC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5.</a:t>
            </a:r>
            <a:endParaRPr b="1" sz="1300">
              <a:latin typeface="Raleway"/>
              <a:ea typeface="Raleway"/>
              <a:cs typeface="Raleway"/>
              <a:sym typeface="Raleway"/>
            </a:endParaRPr>
          </a:p>
          <a:p>
            <a:pPr indent="0" lvl="0" marL="0" rtl="0" algn="ctr">
              <a:spcBef>
                <a:spcPts val="0"/>
              </a:spcBef>
              <a:spcAft>
                <a:spcPts val="0"/>
              </a:spcAft>
              <a:buNone/>
            </a:pPr>
            <a:r>
              <a:rPr lang="en" sz="1300">
                <a:solidFill>
                  <a:schemeClr val="dk1"/>
                </a:solidFill>
                <a:latin typeface="Raleway"/>
                <a:ea typeface="Raleway"/>
                <a:cs typeface="Raleway"/>
                <a:sym typeface="Raleway"/>
              </a:rPr>
              <a:t>Trained and tested Random Forest Type 2 Diabetes Classifier.</a:t>
            </a:r>
            <a:endParaRPr i="1" sz="1300">
              <a:latin typeface="Raleway"/>
              <a:ea typeface="Raleway"/>
              <a:cs typeface="Raleway"/>
              <a:sym typeface="Raleway"/>
            </a:endParaRPr>
          </a:p>
        </p:txBody>
      </p:sp>
      <p:sp>
        <p:nvSpPr>
          <p:cNvPr id="186" name="Google Shape;186;g873a9acffe_0_0"/>
          <p:cNvSpPr txBox="1"/>
          <p:nvPr/>
        </p:nvSpPr>
        <p:spPr>
          <a:xfrm>
            <a:off x="6799000" y="2132000"/>
            <a:ext cx="1717200" cy="1165800"/>
          </a:xfrm>
          <a:prstGeom prst="rect">
            <a:avLst/>
          </a:prstGeom>
          <a:noFill/>
          <a:ln cap="flat" cmpd="sng" w="76200">
            <a:solidFill>
              <a:srgbClr val="CADC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aleway"/>
                <a:ea typeface="Raleway"/>
                <a:cs typeface="Raleway"/>
                <a:sym typeface="Raleway"/>
              </a:rPr>
              <a:t>6.</a:t>
            </a:r>
            <a:endParaRPr b="1" sz="1300">
              <a:latin typeface="Raleway"/>
              <a:ea typeface="Raleway"/>
              <a:cs typeface="Raleway"/>
              <a:sym typeface="Raleway"/>
            </a:endParaRPr>
          </a:p>
          <a:p>
            <a:pPr indent="0" lvl="0" marL="0" rtl="0" algn="ctr">
              <a:spcBef>
                <a:spcPts val="0"/>
              </a:spcBef>
              <a:spcAft>
                <a:spcPts val="0"/>
              </a:spcAft>
              <a:buNone/>
            </a:pPr>
            <a:r>
              <a:rPr lang="en" sz="1300">
                <a:solidFill>
                  <a:schemeClr val="dk1"/>
                </a:solidFill>
                <a:latin typeface="Raleway"/>
                <a:ea typeface="Raleway"/>
                <a:cs typeface="Raleway"/>
                <a:sym typeface="Raleway"/>
              </a:rPr>
              <a:t>Labeled and subset the kidney dataset based on the Diabetes classifier. </a:t>
            </a:r>
            <a:endParaRPr i="1" sz="13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873a9acffe_0_24"/>
          <p:cNvSpPr txBox="1"/>
          <p:nvPr>
            <p:ph type="title"/>
          </p:nvPr>
        </p:nvSpPr>
        <p:spPr>
          <a:xfrm rot="-5400000">
            <a:off x="-1703750" y="2552056"/>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Random Forest</a:t>
            </a:r>
            <a:endParaRPr/>
          </a:p>
        </p:txBody>
      </p:sp>
      <p:sp>
        <p:nvSpPr>
          <p:cNvPr id="192" name="Google Shape;192;g873a9acffe_0_24"/>
          <p:cNvSpPr txBox="1"/>
          <p:nvPr/>
        </p:nvSpPr>
        <p:spPr>
          <a:xfrm>
            <a:off x="5267250" y="990025"/>
            <a:ext cx="3735900" cy="28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Random Forest Classifiers predicts a result based on a number of single decision trees. (Yiu, 2019).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RF is commonly used in big data genomic studies.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For the diabetes dataset, RF was slightly </a:t>
            </a:r>
            <a:r>
              <a:rPr lang="en">
                <a:latin typeface="Raleway"/>
                <a:ea typeface="Raleway"/>
                <a:cs typeface="Raleway"/>
                <a:sym typeface="Raleway"/>
              </a:rPr>
              <a:t>more accurate, compared to KNN and SVM.</a:t>
            </a:r>
            <a:endParaRPr>
              <a:latin typeface="Raleway"/>
              <a:ea typeface="Raleway"/>
              <a:cs typeface="Raleway"/>
              <a:sym typeface="Raleway"/>
            </a:endParaRPr>
          </a:p>
        </p:txBody>
      </p:sp>
      <p:sp>
        <p:nvSpPr>
          <p:cNvPr id="193" name="Google Shape;193;g873a9acffe_0_24"/>
          <p:cNvSpPr txBox="1"/>
          <p:nvPr/>
        </p:nvSpPr>
        <p:spPr>
          <a:xfrm>
            <a:off x="4732650" y="175025"/>
            <a:ext cx="3826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Type 2 Diabetes Classifier </a:t>
            </a:r>
            <a:endParaRPr b="1">
              <a:latin typeface="Raleway"/>
              <a:ea typeface="Raleway"/>
              <a:cs typeface="Raleway"/>
              <a:sym typeface="Raleway"/>
            </a:endParaRPr>
          </a:p>
        </p:txBody>
      </p:sp>
      <p:pic>
        <p:nvPicPr>
          <p:cNvPr id="194" name="Google Shape;194;g873a9acffe_0_24"/>
          <p:cNvPicPr preferRelativeResize="0"/>
          <p:nvPr/>
        </p:nvPicPr>
        <p:blipFill>
          <a:blip r:embed="rId3">
            <a:alphaModFix/>
          </a:blip>
          <a:stretch>
            <a:fillRect/>
          </a:stretch>
        </p:blipFill>
        <p:spPr>
          <a:xfrm>
            <a:off x="660425" y="649950"/>
            <a:ext cx="3952251" cy="369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806b68632a_1_1"/>
          <p:cNvSpPr txBox="1"/>
          <p:nvPr>
            <p:ph type="title"/>
          </p:nvPr>
        </p:nvSpPr>
        <p:spPr>
          <a:xfrm rot="-5400000">
            <a:off x="-1703750" y="2552056"/>
            <a:ext cx="4302300" cy="2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SVM</a:t>
            </a:r>
            <a:endParaRPr/>
          </a:p>
        </p:txBody>
      </p:sp>
      <p:sp>
        <p:nvSpPr>
          <p:cNvPr id="200" name="Google Shape;200;g806b68632a_1_1"/>
          <p:cNvSpPr txBox="1"/>
          <p:nvPr/>
        </p:nvSpPr>
        <p:spPr>
          <a:xfrm>
            <a:off x="5267250" y="990025"/>
            <a:ext cx="3735900" cy="28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aleway"/>
                <a:ea typeface="Raleway"/>
                <a:cs typeface="Raleway"/>
                <a:sym typeface="Raleway"/>
              </a:rPr>
              <a:t>Support Vector Machine Learning finds the best line of in a hyperplane through calculating the maximum margin (max distance between data points of both classes). (Gandhi, 2018).</a:t>
            </a:r>
            <a:endParaRPr>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a:solidFill>
                  <a:schemeClr val="dk1"/>
                </a:solidFill>
                <a:latin typeface="Raleway"/>
                <a:ea typeface="Raleway"/>
                <a:cs typeface="Raleway"/>
                <a:sym typeface="Raleway"/>
              </a:rPr>
              <a:t>SVM is also commonly used in big data genomic studies.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For the kidney rejection dataset, </a:t>
            </a:r>
            <a:r>
              <a:rPr lang="en">
                <a:solidFill>
                  <a:schemeClr val="dk1"/>
                </a:solidFill>
                <a:latin typeface="Raleway"/>
                <a:ea typeface="Raleway"/>
                <a:cs typeface="Raleway"/>
                <a:sym typeface="Raleway"/>
              </a:rPr>
              <a:t>SVM was the most stablely accurate classifier, compared to KNN and RF.</a:t>
            </a:r>
            <a:endParaRPr>
              <a:latin typeface="Raleway"/>
              <a:ea typeface="Raleway"/>
              <a:cs typeface="Raleway"/>
              <a:sym typeface="Raleway"/>
            </a:endParaRPr>
          </a:p>
        </p:txBody>
      </p:sp>
      <p:sp>
        <p:nvSpPr>
          <p:cNvPr id="201" name="Google Shape;201;g806b68632a_1_1"/>
          <p:cNvSpPr txBox="1"/>
          <p:nvPr/>
        </p:nvSpPr>
        <p:spPr>
          <a:xfrm>
            <a:off x="4732650" y="175025"/>
            <a:ext cx="3826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Kidney Rejection </a:t>
            </a:r>
            <a:r>
              <a:rPr b="1" lang="en">
                <a:latin typeface="Raleway"/>
                <a:ea typeface="Raleway"/>
                <a:cs typeface="Raleway"/>
                <a:sym typeface="Raleway"/>
              </a:rPr>
              <a:t>Classifier </a:t>
            </a:r>
            <a:endParaRPr b="1">
              <a:latin typeface="Raleway"/>
              <a:ea typeface="Raleway"/>
              <a:cs typeface="Raleway"/>
              <a:sym typeface="Raleway"/>
            </a:endParaRPr>
          </a:p>
        </p:txBody>
      </p:sp>
      <p:pic>
        <p:nvPicPr>
          <p:cNvPr id="202" name="Google Shape;202;g806b68632a_1_1"/>
          <p:cNvPicPr preferRelativeResize="0"/>
          <p:nvPr/>
        </p:nvPicPr>
        <p:blipFill>
          <a:blip r:embed="rId3">
            <a:alphaModFix/>
          </a:blip>
          <a:stretch>
            <a:fillRect/>
          </a:stretch>
        </p:blipFill>
        <p:spPr>
          <a:xfrm>
            <a:off x="703000" y="152400"/>
            <a:ext cx="3785649"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873a9acffe_0_46"/>
          <p:cNvSpPr/>
          <p:nvPr/>
        </p:nvSpPr>
        <p:spPr>
          <a:xfrm>
            <a:off x="1547900" y="1076500"/>
            <a:ext cx="7596000" cy="2887800"/>
          </a:xfrm>
          <a:prstGeom prst="rect">
            <a:avLst/>
          </a:prstGeom>
          <a:solidFill>
            <a:srgbClr val="CA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873a9acffe_0_46"/>
          <p:cNvSpPr txBox="1"/>
          <p:nvPr>
            <p:ph type="title"/>
          </p:nvPr>
        </p:nvSpPr>
        <p:spPr>
          <a:xfrm>
            <a:off x="5521500" y="2426200"/>
            <a:ext cx="4959000" cy="6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FF"/>
                </a:solidFill>
              </a:rPr>
              <a:t>Shiny App: Live Demonstration</a:t>
            </a:r>
            <a:endParaRPr>
              <a:solidFill>
                <a:srgbClr val="FFFFFF"/>
              </a:solidFill>
            </a:endParaRPr>
          </a:p>
        </p:txBody>
      </p:sp>
      <p:sp>
        <p:nvSpPr>
          <p:cNvPr id="209" name="Google Shape;209;g873a9acffe_0_46"/>
          <p:cNvSpPr txBox="1"/>
          <p:nvPr>
            <p:ph idx="1" type="subTitle"/>
          </p:nvPr>
        </p:nvSpPr>
        <p:spPr>
          <a:xfrm>
            <a:off x="5487725" y="2285500"/>
            <a:ext cx="3888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rgbClr val="FFFFFF"/>
                </a:solidFill>
              </a:rPr>
              <a:t> </a:t>
            </a:r>
            <a:endParaRPr>
              <a:solidFill>
                <a:srgbClr val="FFFFFF"/>
              </a:solidFill>
            </a:endParaRPr>
          </a:p>
        </p:txBody>
      </p:sp>
      <p:sp>
        <p:nvSpPr>
          <p:cNvPr id="210" name="Google Shape;210;g873a9acffe_0_46"/>
          <p:cNvSpPr txBox="1"/>
          <p:nvPr>
            <p:ph idx="2" type="title"/>
          </p:nvPr>
        </p:nvSpPr>
        <p:spPr>
          <a:xfrm>
            <a:off x="5521500" y="2210575"/>
            <a:ext cx="1654200" cy="35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03</a:t>
            </a:r>
            <a:endParaRPr>
              <a:solidFill>
                <a:srgbClr val="FFFFFF"/>
              </a:solidFill>
            </a:endParaRPr>
          </a:p>
        </p:txBody>
      </p:sp>
      <p:pic>
        <p:nvPicPr>
          <p:cNvPr id="211" name="Google Shape;211;g873a9acffe_0_46"/>
          <p:cNvPicPr preferRelativeResize="0"/>
          <p:nvPr/>
        </p:nvPicPr>
        <p:blipFill rotWithShape="1">
          <a:blip r:embed="rId3">
            <a:alphaModFix/>
          </a:blip>
          <a:srcRect b="0" l="16964" r="0" t="0"/>
          <a:stretch/>
        </p:blipFill>
        <p:spPr>
          <a:xfrm>
            <a:off x="970800" y="1191400"/>
            <a:ext cx="3319425" cy="2647451"/>
          </a:xfrm>
          <a:prstGeom prst="rect">
            <a:avLst/>
          </a:prstGeom>
          <a:noFill/>
          <a:ln>
            <a:noFill/>
          </a:ln>
        </p:spPr>
      </p:pic>
      <p:sp>
        <p:nvSpPr>
          <p:cNvPr id="212" name="Google Shape;212;g873a9acffe_0_46"/>
          <p:cNvSpPr txBox="1"/>
          <p:nvPr/>
        </p:nvSpPr>
        <p:spPr>
          <a:xfrm>
            <a:off x="970800" y="4125125"/>
            <a:ext cx="74640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Video Link: </a:t>
            </a:r>
            <a:r>
              <a:rPr lang="en" u="sng">
                <a:solidFill>
                  <a:schemeClr val="hlink"/>
                </a:solidFill>
                <a:latin typeface="Raleway"/>
                <a:ea typeface="Raleway"/>
                <a:cs typeface="Raleway"/>
                <a:sym typeface="Raleway"/>
                <a:hlinkClick r:id="rId4"/>
              </a:rPr>
              <a:t>https://drive.google.com/open?id=1nGxGYaY2atakxAVbHCSp0ql7LFqvDrfU</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DISEASE ">
  <a:themeElements>
    <a:clrScheme name="Simple Light">
      <a:dk1>
        <a:srgbClr val="000000"/>
      </a:dk1>
      <a:lt1>
        <a:srgbClr val="FFFFFF"/>
      </a:lt1>
      <a:dk2>
        <a:srgbClr val="595959"/>
      </a:dk2>
      <a:lt2>
        <a:srgbClr val="EEEEEE"/>
      </a:lt2>
      <a:accent1>
        <a:srgbClr val="CADCDC"/>
      </a:accent1>
      <a:accent2>
        <a:srgbClr val="5F7D95"/>
      </a:accent2>
      <a:accent3>
        <a:srgbClr val="DADCDE"/>
      </a:accent3>
      <a:accent4>
        <a:srgbClr val="E8E9E9"/>
      </a:accent4>
      <a:accent5>
        <a:srgbClr val="CFD9E0"/>
      </a:accent5>
      <a:accent6>
        <a:srgbClr val="435D74"/>
      </a:accent6>
      <a:hlink>
        <a:srgbClr val="435D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