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568" y="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Big Mountain Resort, an upscale ski resort in Montana, has been pricing its services using average market prices as a baseline. Resort management believes it offers visitors significantly more than its competitors and would like to better quantify pricing based attractive resort features. </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 Calculate pricing that reflects the features of the resort as compared to other resorts. Pricing should be prepared in advance of the next ski season and within marketing production deadlines.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Action items will focus on comparing features of Big Mountain to those of competitors and indexing pricing accordingly.</a:t>
            </a:r>
            <a:endParaRPr sz="11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100" i="0" u="none" strike="noStrike" cap="none" dirty="0">
                <a:solidFill>
                  <a:srgbClr val="000000"/>
                </a:solidFill>
                <a:latin typeface="Arial"/>
                <a:ea typeface="Arial"/>
                <a:cs typeface="Arial"/>
                <a:sym typeface="Arial"/>
              </a:rPr>
              <a:t>The dat</a:t>
            </a:r>
            <a:r>
              <a:rPr lang="en-US" sz="1100" dirty="0"/>
              <a:t>a provided in the csv offers no insights into operating costs for Big Mountain, so cost reductions or return on investment will not be part of the solution. Analysis will be based on feature analysis between resorts. </a:t>
            </a:r>
            <a:endParaRPr sz="11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i="0" u="none" strike="noStrike" cap="none" dirty="0">
                <a:solidFill>
                  <a:srgbClr val="000000"/>
                </a:solidFill>
                <a:latin typeface="Arial"/>
                <a:ea typeface="Arial"/>
                <a:cs typeface="Arial"/>
                <a:sym typeface="Arial"/>
              </a:rPr>
              <a:t>CSV file with Big Mountain and competitor data</a:t>
            </a:r>
            <a:endParaRPr sz="11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sym typeface="Quattrocento Sans"/>
              </a:rPr>
              <a:t>Big </a:t>
            </a:r>
            <a:r>
              <a:rPr lang="en-AU" sz="2000">
                <a:solidFill>
                  <a:srgbClr val="29748D"/>
                </a:solidFill>
                <a:latin typeface="Quattrocento Sans"/>
                <a:sym typeface="Quattrocento Sans"/>
              </a:rPr>
              <a:t>Mountain Resort </a:t>
            </a:r>
            <a:r>
              <a:rPr lang="en-AU" sz="2000" dirty="0">
                <a:solidFill>
                  <a:srgbClr val="29748D"/>
                </a:solidFill>
                <a:latin typeface="Quattrocento Sans"/>
                <a:sym typeface="Quattrocento Sans"/>
              </a:rPr>
              <a:t>Problem Statement [Sherry Thompson]</a:t>
            </a:r>
            <a:endParaRPr dirty="0"/>
          </a:p>
        </p:txBody>
      </p:sp>
      <p:sp>
        <p:nvSpPr>
          <p:cNvPr id="47" name="Google Shape;47;p1"/>
          <p:cNvSpPr txBox="1"/>
          <p:nvPr/>
        </p:nvSpPr>
        <p:spPr>
          <a:xfrm>
            <a:off x="4607126" y="3547600"/>
            <a:ext cx="4536874" cy="1081065"/>
          </a:xfrm>
          <a:prstGeom prst="rect">
            <a:avLst/>
          </a:prstGeom>
          <a:noFill/>
          <a:ln>
            <a:noFill/>
          </a:ln>
        </p:spPr>
        <p:txBody>
          <a:bodyPr spcFirstLastPara="1" wrap="square" lIns="91425" tIns="45700" rIns="91425" bIns="45700" anchor="t" anchorCtr="0">
            <a:noAutofit/>
          </a:bodyPr>
          <a:lstStyle/>
          <a:p>
            <a:r>
              <a:rPr lang="en-US" sz="1100" b="0" i="0" u="none" strike="noStrike" dirty="0">
                <a:solidFill>
                  <a:srgbClr val="000000"/>
                </a:solidFill>
                <a:effectLst/>
                <a:latin typeface="+mj-lt"/>
              </a:rPr>
              <a:t>CEO</a:t>
            </a:r>
          </a:p>
          <a:p>
            <a:r>
              <a:rPr lang="en-US" sz="1100" dirty="0">
                <a:latin typeface="+mj-lt"/>
              </a:rPr>
              <a:t>CFO</a:t>
            </a:r>
            <a:r>
              <a:rPr lang="en-US" sz="1100" b="0" i="0" u="none" strike="noStrike" dirty="0">
                <a:solidFill>
                  <a:srgbClr val="000000"/>
                </a:solidFill>
                <a:effectLst/>
                <a:latin typeface="+mj-lt"/>
              </a:rPr>
              <a:t>		</a:t>
            </a:r>
          </a:p>
          <a:p>
            <a:r>
              <a:rPr lang="en-US" sz="1100" dirty="0">
                <a:latin typeface="+mj-lt"/>
              </a:rPr>
              <a:t>VPs of Operations, Marketing	</a:t>
            </a:r>
            <a:endParaRPr lang="en-US" sz="1100" b="0" i="0" u="none" strike="noStrike" dirty="0">
              <a:solidFill>
                <a:srgbClr val="000000"/>
              </a:solidFill>
              <a:effectLst/>
              <a:latin typeface="+mj-lt"/>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mj-lt"/>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price can Big Mountain Resort charge next season that will better reflect the value proposition of the resort as compared to its competitors?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519</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Big Mountain Resort Problem Statement [Sherry Thompson]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Sherry Thompson</cp:lastModifiedBy>
  <cp:revision>6</cp:revision>
  <dcterms:modified xsi:type="dcterms:W3CDTF">2021-08-30T21:56:34Z</dcterms:modified>
</cp:coreProperties>
</file>