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014"/>
    <a:srgbClr val="760011"/>
    <a:srgbClr val="7D0013"/>
    <a:srgbClr val="B30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BA46-1823-4A6B-BBC7-14BE8B8F87C5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19B1-F8EC-41C3-94E7-6C043E47FC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10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BA46-1823-4A6B-BBC7-14BE8B8F87C5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19B1-F8EC-41C3-94E7-6C043E47FC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72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BA46-1823-4A6B-BBC7-14BE8B8F87C5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19B1-F8EC-41C3-94E7-6C043E47FC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82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BA46-1823-4A6B-BBC7-14BE8B8F87C5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19B1-F8EC-41C3-94E7-6C043E47FC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45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BA46-1823-4A6B-BBC7-14BE8B8F87C5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19B1-F8EC-41C3-94E7-6C043E47FC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71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BA46-1823-4A6B-BBC7-14BE8B8F87C5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19B1-F8EC-41C3-94E7-6C043E47FC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75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BA46-1823-4A6B-BBC7-14BE8B8F87C5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19B1-F8EC-41C3-94E7-6C043E47FC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66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BA46-1823-4A6B-BBC7-14BE8B8F87C5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19B1-F8EC-41C3-94E7-6C043E47FC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84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BA46-1823-4A6B-BBC7-14BE8B8F87C5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19B1-F8EC-41C3-94E7-6C043E47FC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42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BA46-1823-4A6B-BBC7-14BE8B8F87C5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19B1-F8EC-41C3-94E7-6C043E47FC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96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BA46-1823-4A6B-BBC7-14BE8B8F87C5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19B1-F8EC-41C3-94E7-6C043E47FC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21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ABA46-1823-4A6B-BBC7-14BE8B8F87C5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D19B1-F8EC-41C3-94E7-6C043E47FC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70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Web Design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5036023"/>
            <a:ext cx="12192000" cy="603913"/>
          </a:xfrm>
        </p:spPr>
        <p:txBody>
          <a:bodyPr>
            <a:normAutofit/>
          </a:bodyPr>
          <a:lstStyle/>
          <a:p>
            <a:r>
              <a:rPr lang="zh-TW" altLang="en-US" sz="3000" dirty="0" smtClean="0"/>
              <a:t>葉子瑄</a:t>
            </a:r>
            <a:r>
              <a:rPr lang="zh-TW" altLang="en-US" sz="3000" dirty="0"/>
              <a:t> </a:t>
            </a:r>
            <a:r>
              <a:rPr lang="zh-TW" altLang="en-US" sz="3000" dirty="0" smtClean="0"/>
              <a:t>  資工二</a:t>
            </a:r>
            <a:r>
              <a:rPr lang="zh-TW" altLang="en-US" sz="3000" dirty="0"/>
              <a:t> </a:t>
            </a:r>
            <a:r>
              <a:rPr lang="zh-TW" altLang="en-US" sz="3000" dirty="0" smtClean="0"/>
              <a:t>  </a:t>
            </a:r>
            <a:r>
              <a:rPr lang="en-US" altLang="zh-TW" sz="3000" dirty="0" smtClean="0"/>
              <a:t>107590041</a:t>
            </a:r>
          </a:p>
        </p:txBody>
      </p:sp>
    </p:spTree>
    <p:extLst>
      <p:ext uri="{BB962C8B-B14F-4D97-AF65-F5344CB8AC3E}">
        <p14:creationId xmlns:p14="http://schemas.microsoft.com/office/powerpoint/2010/main" val="308029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10490" cy="6858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876924" y="-2"/>
            <a:ext cx="17621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主導覽列</a:t>
            </a:r>
            <a:endParaRPr lang="zh-TW" altLang="en-US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876924" y="2300283"/>
            <a:ext cx="2819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主打商品形象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廣告</a:t>
            </a:r>
            <a:endParaRPr lang="zh-TW" altLang="en-US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876923" y="1255481"/>
            <a:ext cx="30765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主打商品的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slogan</a:t>
            </a:r>
            <a:endParaRPr lang="zh-TW" altLang="en-US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5172075" y="215442"/>
            <a:ext cx="704849" cy="47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3767138" y="1475686"/>
            <a:ext cx="1876425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3743327" y="2510966"/>
            <a:ext cx="1924048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 flipV="1">
            <a:off x="2824466" y="4326611"/>
            <a:ext cx="3052458" cy="72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5876924" y="4111167"/>
            <a:ext cx="3076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其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他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商品的形象廣告</a:t>
            </a:r>
          </a:p>
          <a:p>
            <a:endParaRPr lang="zh-TW" altLang="en-US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H="1">
            <a:off x="5167314" y="6696251"/>
            <a:ext cx="709610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5876923" y="6427111"/>
            <a:ext cx="30765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功能導覽</a:t>
            </a:r>
            <a:endParaRPr lang="zh-TW" altLang="en-US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636525" y="300933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26032" y="-61558"/>
            <a:ext cx="4905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/>
              <a:t>1.</a:t>
            </a:r>
            <a:endParaRPr lang="zh-TW" altLang="en-US" sz="30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960291" y="6406694"/>
            <a:ext cx="4905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/>
              <a:t>2</a:t>
            </a:r>
            <a:r>
              <a:rPr lang="en-US" altLang="zh-TW" sz="3000" dirty="0" smtClean="0"/>
              <a:t>.</a:t>
            </a:r>
            <a:endParaRPr lang="zh-TW" altLang="en-US" sz="3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9410701" y="1255481"/>
            <a:ext cx="22261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品牌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LOGO</a:t>
            </a:r>
          </a:p>
          <a:p>
            <a:endParaRPr lang="en-US" altLang="zh-TW" sz="2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社群網站連結</a:t>
            </a:r>
            <a:endParaRPr lang="zh-TW" altLang="en-US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633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823355" y="-28113"/>
            <a:ext cx="1733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色彩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26" name="Picture 2" descr="MK 貝殼包酒紅_Michael Kors Bag-【新款限量搶購7折起】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6" t="18418" r="7105" b="14716"/>
          <a:stretch/>
        </p:blipFill>
        <p:spPr bwMode="auto">
          <a:xfrm>
            <a:off x="6226496" y="339165"/>
            <a:ext cx="1427919" cy="1083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1813" t="21700"/>
          <a:stretch/>
        </p:blipFill>
        <p:spPr>
          <a:xfrm>
            <a:off x="7813260" y="413264"/>
            <a:ext cx="353240" cy="34848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289084" y="361640"/>
            <a:ext cx="184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R:145, G:0, B:20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813260" y="761750"/>
            <a:ext cx="4340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種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紅色給人高雅又神祕的感覺，就像是冰淇淋一樣，每個口味都有不同的層次，需要好好品味，從中感受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704764" y="3566666"/>
            <a:ext cx="2163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視覺回饋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068" y="4738186"/>
            <a:ext cx="588857" cy="65428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/>
          <a:srcRect r="38754" b="35154"/>
          <a:stretch/>
        </p:blipFill>
        <p:spPr>
          <a:xfrm>
            <a:off x="5932069" y="4124026"/>
            <a:ext cx="588856" cy="633917"/>
          </a:xfrm>
          <a:prstGeom prst="rect">
            <a:avLst/>
          </a:prstGeom>
        </p:spPr>
      </p:pic>
      <p:sp>
        <p:nvSpPr>
          <p:cNvPr id="14" name="圓角矩形 13"/>
          <p:cNvSpPr/>
          <p:nvPr/>
        </p:nvSpPr>
        <p:spPr>
          <a:xfrm>
            <a:off x="6689989" y="4233260"/>
            <a:ext cx="1513234" cy="450831"/>
          </a:xfrm>
          <a:prstGeom prst="roundRect">
            <a:avLst/>
          </a:prstGeom>
          <a:solidFill>
            <a:srgbClr val="B3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783189" y="4291491"/>
            <a:ext cx="142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READ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MORE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6689989" y="4879534"/>
            <a:ext cx="1513234" cy="450831"/>
          </a:xfrm>
          <a:prstGeom prst="roundRect">
            <a:avLst/>
          </a:prstGeom>
          <a:solidFill>
            <a:srgbClr val="91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6783189" y="4937765"/>
            <a:ext cx="142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READ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MORE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6689989" y="5525808"/>
            <a:ext cx="1513234" cy="450831"/>
          </a:xfrm>
          <a:prstGeom prst="roundRect">
            <a:avLst/>
          </a:prstGeom>
          <a:solidFill>
            <a:srgbClr val="7600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6783189" y="5584039"/>
            <a:ext cx="142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READ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MORE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34807" y="5372103"/>
            <a:ext cx="586117" cy="625659"/>
          </a:xfrm>
          <a:prstGeom prst="rect">
            <a:avLst/>
          </a:prstGeom>
          <a:solidFill>
            <a:srgbClr val="7600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8343120" y="4274009"/>
            <a:ext cx="242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Like Blood (Too bright)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343120" y="4920283"/>
            <a:ext cx="318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Elegant </a:t>
            </a:r>
            <a:r>
              <a:rPr lang="en-US" altLang="zh-TW" dirty="0"/>
              <a:t>and </a:t>
            </a:r>
            <a:r>
              <a:rPr lang="en-US" altLang="zh-TW" dirty="0" smtClean="0"/>
              <a:t>mysterious (Proper)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355589" y="5566557"/>
            <a:ext cx="379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Cause burden </a:t>
            </a:r>
            <a:r>
              <a:rPr lang="en-US" altLang="zh-TW" dirty="0"/>
              <a:t>to the body(Not light)</a:t>
            </a: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" y="0"/>
            <a:ext cx="5310489" cy="6857999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738981" y="2020711"/>
            <a:ext cx="435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鮮明的黃色，讓人有活潑可愛的感覺，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還能增加大家對此品牌的印象深刻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0" name="Picture 6" descr="台南景點】｜闖入南科Park17商場的夢幻黃色公車?!－1111南台灣休閒趣 ..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09"/>
          <a:stretch/>
        </p:blipFill>
        <p:spPr bwMode="auto">
          <a:xfrm>
            <a:off x="6320103" y="1536103"/>
            <a:ext cx="1410079" cy="111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文字方塊 24"/>
          <p:cNvSpPr txBox="1"/>
          <p:nvPr/>
        </p:nvSpPr>
        <p:spPr>
          <a:xfrm>
            <a:off x="8335266" y="1595520"/>
            <a:ext cx="2240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R:254, G:198, B:1</a:t>
            </a:r>
            <a:endParaRPr lang="zh-TW" altLang="en-US" sz="20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9442" y="1598420"/>
            <a:ext cx="365709" cy="331951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5801231" y="6204663"/>
            <a:ext cx="5753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個區域選用主打商品廣告的類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似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背景，讓人有延伸進那個圖片，看更多的其他冰淇淋種類與介紹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4" name="Picture 6" descr="Rolex Logo: The Complete Story Behind The Iconic Crown - The Watch ...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5" t="11026" r="23022" b="13121"/>
          <a:stretch/>
        </p:blipFill>
        <p:spPr bwMode="auto">
          <a:xfrm>
            <a:off x="6398830" y="2866795"/>
            <a:ext cx="1047776" cy="72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文字方塊 27"/>
          <p:cNvSpPr txBox="1"/>
          <p:nvPr/>
        </p:nvSpPr>
        <p:spPr>
          <a:xfrm>
            <a:off x="7692799" y="3146771"/>
            <a:ext cx="4304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給人有冰淇淋精緻、高品質，還有認真做事與堅持的感覺，此外又融合餅皮的顏色，讓人不會覺得突兀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242901" y="2771868"/>
            <a:ext cx="2358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R:215, G:190, B:130</a:t>
            </a:r>
            <a:endParaRPr lang="zh-TW" altLang="en-US" sz="2000" dirty="0"/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3260" y="2812705"/>
            <a:ext cx="365709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9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679830" y="3920737"/>
            <a:ext cx="1948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</a:t>
            </a:r>
            <a:r>
              <a:rPr lang="en-US" altLang="zh-TW" sz="2400" dirty="0" smtClean="0"/>
              <a:t>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字型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679830" y="4536413"/>
            <a:ext cx="632167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Gill Sans MT" panose="020B0502020104020203" pitchFamily="34" charset="0"/>
              </a:rPr>
              <a:t>VAMPIRE</a:t>
            </a:r>
            <a:r>
              <a:rPr lang="zh-TW" altLang="en-US" dirty="0" smtClean="0">
                <a:latin typeface="Gill Sans MT" panose="020B0502020104020203" pitchFamily="34" charset="0"/>
              </a:rPr>
              <a:t>       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精品品牌，像是包包、高級香水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Ink Free" panose="03080402000500000000" pitchFamily="66" charset="0"/>
            </a:endParaRPr>
          </a:p>
          <a:p>
            <a:r>
              <a:rPr lang="en-US" altLang="zh-TW" dirty="0" smtClean="0">
                <a:latin typeface="Ink Free" panose="03080402000500000000" pitchFamily="66" charset="0"/>
              </a:rPr>
              <a:t>VAMPIRE</a:t>
            </a:r>
            <a:r>
              <a:rPr lang="zh-TW" altLang="en-US" dirty="0" smtClean="0">
                <a:latin typeface="Ink Free" panose="03080402000500000000" pitchFamily="66" charset="0"/>
              </a:rPr>
              <a:t>     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有「吸血鬼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」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字體的感覺，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並且還有讓人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愉快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地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吃完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後，在日記本上的隨手記事</a:t>
            </a:r>
            <a:endParaRPr lang="en-US" altLang="zh-TW" sz="4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500" dirty="0" smtClean="0"/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主打商品的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Slogan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選用斜體字，讓人有對此品牌的冰淇淋想念很深，像漩渦一樣被捲進去的感覺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679830" y="2026862"/>
            <a:ext cx="1948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</a:t>
            </a:r>
            <a:r>
              <a:rPr lang="en-US" altLang="zh-TW" sz="2400" dirty="0" smtClean="0"/>
              <a:t>.LOGO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736768" y="2689187"/>
            <a:ext cx="5464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以吸血鬼的出發點設計，除了選用吸血鬼英文的第一個字母，還在旁邊設計了一群鳥飛起來，有種從洞穴裡飛出來的感覺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736769" y="205792"/>
            <a:ext cx="1948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</a:t>
            </a:r>
            <a:r>
              <a:rPr lang="en-US" altLang="zh-TW" sz="2400" dirty="0" smtClean="0"/>
              <a:t>.ICON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736769" y="721175"/>
            <a:ext cx="5464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選用吸血鬼為設計出發點，是因為吸血鬼給人很少出門的感覺，而當大家看到吸血鬼因為太懷念此品牌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冰淇淋味道，都跑出來買時，也會覺得很新奇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1048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6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305</Words>
  <Application>Microsoft Office PowerPoint</Application>
  <PresentationFormat>寬螢幕</PresentationFormat>
  <Paragraphs>37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新細明體</vt:lpstr>
      <vt:lpstr>標楷體</vt:lpstr>
      <vt:lpstr>Arial</vt:lpstr>
      <vt:lpstr>Calibri</vt:lpstr>
      <vt:lpstr>Calibri Light</vt:lpstr>
      <vt:lpstr>Gill Sans MT</vt:lpstr>
      <vt:lpstr>Ink Free</vt:lpstr>
      <vt:lpstr>Office 佈景主題</vt:lpstr>
      <vt:lpstr>Web Design</vt:lpstr>
      <vt:lpstr>PowerPoint 簡報</vt:lpstr>
      <vt:lpstr>PowerPoint 簡報</vt:lpstr>
      <vt:lpstr>PowerPoint 簡報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</dc:title>
  <dc:creator>HP</dc:creator>
  <cp:lastModifiedBy>HP</cp:lastModifiedBy>
  <cp:revision>30</cp:revision>
  <dcterms:created xsi:type="dcterms:W3CDTF">2020-04-22T03:32:08Z</dcterms:created>
  <dcterms:modified xsi:type="dcterms:W3CDTF">2020-05-18T13:26:15Z</dcterms:modified>
</cp:coreProperties>
</file>