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157" y="-2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01A-4999-4537-930F-78928692C25C}" type="datetimeFigureOut">
              <a:rPr lang="zh-CN" altLang="en-US" smtClean="0"/>
              <a:t>2024/05/21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8779-46C3-46B0-AD1C-424DA8799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01A-4999-4537-930F-78928692C25C}" type="datetimeFigureOut">
              <a:rPr lang="zh-CN" altLang="en-US" smtClean="0"/>
              <a:t>2024/05/21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8779-46C3-46B0-AD1C-424DA8799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0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01A-4999-4537-930F-78928692C25C}" type="datetimeFigureOut">
              <a:rPr lang="zh-CN" altLang="en-US" smtClean="0"/>
              <a:t>2024/05/21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8779-46C3-46B0-AD1C-424DA8799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80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01A-4999-4537-930F-78928692C25C}" type="datetimeFigureOut">
              <a:rPr lang="zh-CN" altLang="en-US" smtClean="0"/>
              <a:t>2024/05/21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8779-46C3-46B0-AD1C-424DA8799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0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01A-4999-4537-930F-78928692C25C}" type="datetimeFigureOut">
              <a:rPr lang="zh-CN" altLang="en-US" smtClean="0"/>
              <a:t>2024/05/21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8779-46C3-46B0-AD1C-424DA8799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9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01A-4999-4537-930F-78928692C25C}" type="datetimeFigureOut">
              <a:rPr lang="zh-CN" altLang="en-US" smtClean="0"/>
              <a:t>2024/05/21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8779-46C3-46B0-AD1C-424DA8799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6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01A-4999-4537-930F-78928692C25C}" type="datetimeFigureOut">
              <a:rPr lang="zh-CN" altLang="en-US" smtClean="0"/>
              <a:t>2024/05/21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8779-46C3-46B0-AD1C-424DA8799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7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01A-4999-4537-930F-78928692C25C}" type="datetimeFigureOut">
              <a:rPr lang="zh-CN" altLang="en-US" smtClean="0"/>
              <a:t>2024/05/21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8779-46C3-46B0-AD1C-424DA8799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01A-4999-4537-930F-78928692C25C}" type="datetimeFigureOut">
              <a:rPr lang="zh-CN" altLang="en-US" smtClean="0"/>
              <a:t>2024/05/21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8779-46C3-46B0-AD1C-424DA8799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8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01A-4999-4537-930F-78928692C25C}" type="datetimeFigureOut">
              <a:rPr lang="zh-CN" altLang="en-US" smtClean="0"/>
              <a:t>2024/05/21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8779-46C3-46B0-AD1C-424DA8799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9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01A-4999-4537-930F-78928692C25C}" type="datetimeFigureOut">
              <a:rPr lang="zh-CN" altLang="en-US" smtClean="0"/>
              <a:t>2024/05/21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8779-46C3-46B0-AD1C-424DA8799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5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B01A-4999-4537-930F-78928692C25C}" type="datetimeFigureOut">
              <a:rPr lang="zh-CN" altLang="en-US" smtClean="0"/>
              <a:t>2024/05/21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8779-46C3-46B0-AD1C-424DA8799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5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58" y="3660370"/>
            <a:ext cx="4762500" cy="1386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58" y="2189230"/>
            <a:ext cx="4762500" cy="895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0922" y="3149849"/>
            <a:ext cx="25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(PROCESS_NUM = 10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950922" y="5125259"/>
            <a:ext cx="25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(PROCESS_NUM = 6)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665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1494850" y="2368421"/>
            <a:ext cx="584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9170" y="2682613"/>
            <a:ext cx="640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Input</a:t>
            </a:r>
          </a:p>
          <a:p>
            <a:endParaRPr lang="zh-CN" altLang="en-US" sz="1100" dirty="0"/>
          </a:p>
        </p:txBody>
      </p:sp>
      <p:pic>
        <p:nvPicPr>
          <p:cNvPr id="15" name="Picture 2" descr="Cat in a Flat - Cat C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0" y="2167264"/>
            <a:ext cx="515680" cy="42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1932940" y="2137590"/>
            <a:ext cx="1531620" cy="461667"/>
            <a:chOff x="2049780" y="2167263"/>
            <a:chExt cx="1531620" cy="461667"/>
          </a:xfrm>
        </p:grpSpPr>
        <p:sp>
          <p:nvSpPr>
            <p:cNvPr id="4" name="Rectangle 3"/>
            <p:cNvSpPr/>
            <p:nvPr/>
          </p:nvSpPr>
          <p:spPr>
            <a:xfrm>
              <a:off x="2203450" y="2167264"/>
              <a:ext cx="1206500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49780" y="2167265"/>
              <a:ext cx="1531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Original</a:t>
              </a:r>
            </a:p>
            <a:p>
              <a:pPr algn="ctr"/>
              <a:r>
                <a:rPr lang="en-US" altLang="zh-CN" sz="1200" dirty="0"/>
                <a:t>c</a:t>
              </a:r>
              <a:r>
                <a:rPr lang="en-US" altLang="zh-CN" sz="1200" dirty="0" smtClean="0"/>
                <a:t>onvolution layer</a:t>
              </a:r>
              <a:endParaRPr lang="zh-CN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49780" y="2167263"/>
              <a:ext cx="1531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Original</a:t>
              </a:r>
            </a:p>
            <a:p>
              <a:pPr algn="ctr"/>
              <a:r>
                <a:rPr lang="en-US" altLang="zh-CN" sz="1200" dirty="0"/>
                <a:t>c</a:t>
              </a:r>
              <a:r>
                <a:rPr lang="en-US" altLang="zh-CN" sz="1200" dirty="0" smtClean="0"/>
                <a:t>onvolution layer</a:t>
              </a:r>
              <a:endParaRPr lang="zh-CN" alt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87991" y="2137590"/>
            <a:ext cx="1182130" cy="461667"/>
            <a:chOff x="2049780" y="2167263"/>
            <a:chExt cx="1531620" cy="461667"/>
          </a:xfrm>
        </p:grpSpPr>
        <p:sp>
          <p:nvSpPr>
            <p:cNvPr id="23" name="Rectangle 22"/>
            <p:cNvSpPr/>
            <p:nvPr/>
          </p:nvSpPr>
          <p:spPr>
            <a:xfrm>
              <a:off x="2203450" y="2167264"/>
              <a:ext cx="1206500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49780" y="2167265"/>
              <a:ext cx="1531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Original</a:t>
              </a:r>
            </a:p>
            <a:p>
              <a:pPr algn="ctr"/>
              <a:r>
                <a:rPr lang="en-US" altLang="zh-CN" sz="1200" dirty="0"/>
                <a:t>l</a:t>
              </a:r>
              <a:r>
                <a:rPr lang="en-US" altLang="zh-CN" sz="1200" dirty="0" smtClean="0"/>
                <a:t>inear layer</a:t>
              </a:r>
              <a:endParaRPr lang="zh-CN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49780" y="2167263"/>
              <a:ext cx="15316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3304212" y="2368421"/>
            <a:ext cx="478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753281" y="2368421"/>
            <a:ext cx="584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76461" y="2237616"/>
            <a:ext cx="64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Output</a:t>
            </a:r>
            <a:endParaRPr lang="zh-CN" altLang="en-US" sz="1100" dirty="0"/>
          </a:p>
        </p:txBody>
      </p:sp>
      <p:sp>
        <p:nvSpPr>
          <p:cNvPr id="46" name="Rounded Rectangle 45"/>
          <p:cNvSpPr/>
          <p:nvPr/>
        </p:nvSpPr>
        <p:spPr>
          <a:xfrm>
            <a:off x="1786950" y="1813559"/>
            <a:ext cx="3201610" cy="106516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794772" y="1813560"/>
            <a:ext cx="1990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Original model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487028" y="3564394"/>
            <a:ext cx="584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71348" y="3878586"/>
            <a:ext cx="640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Input</a:t>
            </a:r>
          </a:p>
          <a:p>
            <a:endParaRPr lang="zh-CN" altLang="en-US" sz="1100" dirty="0"/>
          </a:p>
        </p:txBody>
      </p:sp>
      <p:pic>
        <p:nvPicPr>
          <p:cNvPr id="50" name="Picture 2" descr="Cat in a Flat - Cat C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48" y="3363237"/>
            <a:ext cx="515680" cy="42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/>
          <p:cNvCxnSpPr>
            <a:stCxn id="65" idx="2"/>
            <a:endCxn id="70" idx="2"/>
          </p:cNvCxnSpPr>
          <p:nvPr/>
        </p:nvCxnSpPr>
        <p:spPr>
          <a:xfrm flipV="1">
            <a:off x="3271254" y="3560951"/>
            <a:ext cx="545774" cy="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745459" y="3564394"/>
            <a:ext cx="584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68639" y="3433589"/>
            <a:ext cx="64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Output</a:t>
            </a:r>
            <a:endParaRPr lang="zh-CN" altLang="en-US" sz="1100" dirty="0"/>
          </a:p>
        </p:txBody>
      </p:sp>
      <p:sp>
        <p:nvSpPr>
          <p:cNvPr id="62" name="Rounded Rectangle 61"/>
          <p:cNvSpPr/>
          <p:nvPr/>
        </p:nvSpPr>
        <p:spPr>
          <a:xfrm>
            <a:off x="1779128" y="3009532"/>
            <a:ext cx="3201610" cy="105446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786950" y="3009533"/>
            <a:ext cx="1990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Low-rank model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4" name="Trapezoid 63"/>
          <p:cNvSpPr/>
          <p:nvPr/>
        </p:nvSpPr>
        <p:spPr>
          <a:xfrm rot="5400000">
            <a:off x="2058386" y="3381016"/>
            <a:ext cx="396240" cy="360680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rapezoid 64"/>
          <p:cNvSpPr/>
          <p:nvPr/>
        </p:nvSpPr>
        <p:spPr>
          <a:xfrm rot="16200000">
            <a:off x="2892794" y="3381017"/>
            <a:ext cx="396240" cy="36068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Straight Arrow Connector 65"/>
          <p:cNvCxnSpPr>
            <a:stCxn id="64" idx="0"/>
            <a:endCxn id="65" idx="0"/>
          </p:cNvCxnSpPr>
          <p:nvPr/>
        </p:nvCxnSpPr>
        <p:spPr>
          <a:xfrm>
            <a:off x="2436846" y="3561356"/>
            <a:ext cx="47372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rapezoid 69"/>
          <p:cNvSpPr/>
          <p:nvPr/>
        </p:nvSpPr>
        <p:spPr>
          <a:xfrm rot="5400000">
            <a:off x="3799248" y="3380611"/>
            <a:ext cx="396240" cy="360680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rapezoid 70"/>
          <p:cNvSpPr/>
          <p:nvPr/>
        </p:nvSpPr>
        <p:spPr>
          <a:xfrm rot="16200000">
            <a:off x="4356117" y="3381016"/>
            <a:ext cx="396240" cy="36068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Straight Arrow Connector 73"/>
          <p:cNvCxnSpPr>
            <a:stCxn id="70" idx="0"/>
            <a:endCxn id="71" idx="0"/>
          </p:cNvCxnSpPr>
          <p:nvPr/>
        </p:nvCxnSpPr>
        <p:spPr>
          <a:xfrm>
            <a:off x="4177708" y="3560951"/>
            <a:ext cx="196189" cy="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355964" y="2649548"/>
                <a:ext cx="62401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964" y="2649548"/>
                <a:ext cx="624017" cy="153888"/>
              </a:xfrm>
              <a:prstGeom prst="rect">
                <a:avLst/>
              </a:prstGeom>
              <a:blipFill>
                <a:blip r:embed="rId3"/>
                <a:stretch>
                  <a:fillRect l="-3883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031111" y="2649548"/>
                <a:ext cx="63312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111" y="2649548"/>
                <a:ext cx="633122" cy="153888"/>
              </a:xfrm>
              <a:prstGeom prst="rect">
                <a:avLst/>
              </a:prstGeom>
              <a:blipFill>
                <a:blip r:embed="rId4"/>
                <a:stretch>
                  <a:fillRect l="-3846" r="-962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927544" y="3826524"/>
                <a:ext cx="57797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44" y="3826524"/>
                <a:ext cx="577979" cy="153888"/>
              </a:xfrm>
              <a:prstGeom prst="rect">
                <a:avLst/>
              </a:prstGeom>
              <a:blipFill>
                <a:blip r:embed="rId5"/>
                <a:stretch>
                  <a:fillRect l="-3158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2854305" y="3826524"/>
                <a:ext cx="5413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305" y="3826524"/>
                <a:ext cx="541302" cy="153888"/>
              </a:xfrm>
              <a:prstGeom prst="rect">
                <a:avLst/>
              </a:prstGeom>
              <a:blipFill>
                <a:blip r:embed="rId6"/>
                <a:stretch>
                  <a:fillRect l="-449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687991" y="3816448"/>
                <a:ext cx="58984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991" y="3816448"/>
                <a:ext cx="589841" cy="153888"/>
              </a:xfrm>
              <a:prstGeom prst="rect">
                <a:avLst/>
              </a:prstGeom>
              <a:blipFill>
                <a:blip r:embed="rId7"/>
                <a:stretch>
                  <a:fillRect l="-4124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364696" y="3810084"/>
                <a:ext cx="58266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96" y="3810084"/>
                <a:ext cx="582660" cy="153888"/>
              </a:xfrm>
              <a:prstGeom prst="rect">
                <a:avLst/>
              </a:prstGeom>
              <a:blipFill>
                <a:blip r:embed="rId8"/>
                <a:stretch>
                  <a:fillRect l="-4167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17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netlab</dc:creator>
  <cp:lastModifiedBy>netlab</cp:lastModifiedBy>
  <cp:revision>12</cp:revision>
  <dcterms:created xsi:type="dcterms:W3CDTF">2024-05-20T09:26:37Z</dcterms:created>
  <dcterms:modified xsi:type="dcterms:W3CDTF">2024-05-21T07:31:25Z</dcterms:modified>
</cp:coreProperties>
</file>