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52" autoAdjust="0"/>
  </p:normalViewPr>
  <p:slideViewPr>
    <p:cSldViewPr snapToGrid="0" showGuides="1">
      <p:cViewPr varScale="1">
        <p:scale>
          <a:sx n="82" d="100"/>
          <a:sy n="82" d="100"/>
        </p:scale>
        <p:origin x="629" y="101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6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1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242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251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223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08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056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0DA1498-92C7-4E4B-8045-C9195F453964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877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0DA1498-92C7-4E4B-8045-C9195F453964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0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3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3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97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4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2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0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9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1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272" y="695440"/>
            <a:ext cx="4199047" cy="615553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 Summary</a:t>
            </a:r>
            <a:endParaRPr lang="en-US" sz="40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7" y="-1966686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10657114" y="3003209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" name="Google Shape;278;p13">
            <a:extLst>
              <a:ext uri="{FF2B5EF4-FFF2-40B4-BE49-F238E27FC236}">
                <a16:creationId xmlns:a16="http://schemas.microsoft.com/office/drawing/2014/main" id="{9E04BD5B-6F10-4351-087F-8E395E648FE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6149" y="1999122"/>
            <a:ext cx="9763350" cy="37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u="sng" dirty="0">
                <a:solidFill>
                  <a:srgbClr val="F3F3F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u="sng" dirty="0">
              <a:solidFill>
                <a:srgbClr val="F3F3F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3F3F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</a:t>
            </a:r>
            <a:r>
              <a:rPr lang="en" dirty="0">
                <a:solidFill>
                  <a:srgbClr val="F3F3F3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</a:t>
            </a:r>
            <a:r>
              <a:rPr lang="en" b="1" i="1" dirty="0">
                <a:solidFill>
                  <a:srgbClr val="F3F3F3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Approximately 10% of customers have churned</a:t>
            </a:r>
            <a:endParaRPr b="1" i="1" dirty="0">
              <a:solidFill>
                <a:srgbClr val="F3F3F3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rgbClr val="F3F3F3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● Consumption data is highly skewed and must be treated before modelling</a:t>
            </a:r>
            <a:endParaRPr b="1" i="1" dirty="0">
              <a:solidFill>
                <a:srgbClr val="F3F3F3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rgbClr val="F3F3F3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● There are outliers present in the data and these must be treated before modelling</a:t>
            </a:r>
            <a:endParaRPr b="1" i="1" dirty="0">
              <a:solidFill>
                <a:srgbClr val="F3F3F3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rgbClr val="F3F3F3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● Price sensitivity has a low correlation with churn</a:t>
            </a:r>
            <a:endParaRPr b="1" i="1" dirty="0">
              <a:solidFill>
                <a:srgbClr val="F3F3F3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rgbClr val="F3F3F3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● Feature engineering will be vital, especially if we are to increase the predictive power of price sensitivity</a:t>
            </a:r>
            <a:endParaRPr b="1" i="1" dirty="0">
              <a:solidFill>
                <a:srgbClr val="F3F3F3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3F3F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u="sng" dirty="0">
                <a:solidFill>
                  <a:srgbClr val="F3F3F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Suggestions: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u="sng" dirty="0">
              <a:solidFill>
                <a:srgbClr val="F3F3F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3F3F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en" b="1" i="1" dirty="0">
                <a:solidFill>
                  <a:srgbClr val="F3F3F3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Competitor price data - perhaps a client is more likely to churn if a competitor has a good offer available?</a:t>
            </a:r>
            <a:endParaRPr b="1" i="1" dirty="0">
              <a:solidFill>
                <a:srgbClr val="F3F3F3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rgbClr val="F3F3F3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● Average Utilities prices across the country - if PowerCo’s prices are way above or below the country average, will a client be likely to churn?</a:t>
            </a:r>
            <a:endParaRPr b="1" i="1" dirty="0">
              <a:solidFill>
                <a:srgbClr val="F3F3F3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rgbClr val="F3F3F3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● Client feedback - a track record of any complaints, calls or feedback provided by the client to PowerCo might reveal if a client is likely to churn</a:t>
            </a:r>
            <a:endParaRPr b="1" i="1" dirty="0">
              <a:solidFill>
                <a:srgbClr val="F3F3F3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</TotalTime>
  <Words>149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Ion Boardroom</vt:lpstr>
      <vt:lpstr>EDA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Summary</dc:title>
  <dc:creator>Shaghayegh Haghbin</dc:creator>
  <cp:lastModifiedBy>Shaghayegh Haghbin</cp:lastModifiedBy>
  <cp:revision>1</cp:revision>
  <dcterms:created xsi:type="dcterms:W3CDTF">2023-10-19T04:55:54Z</dcterms:created>
  <dcterms:modified xsi:type="dcterms:W3CDTF">2023-10-19T05:07:16Z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