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09/10/2023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BBD58-A777-AB88-C213-845A36925FEE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459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96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17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4C01835-CE45-0697-E588-A871918D1AF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76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10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28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54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20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19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289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64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1756" y="3468756"/>
            <a:ext cx="5428488" cy="504272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to gain company insights</a:t>
            </a:r>
          </a:p>
          <a:p>
            <a:endParaRPr lang="en-GB" dirty="0"/>
          </a:p>
        </p:txBody>
      </p:sp>
      <p:pic>
        <p:nvPicPr>
          <p:cNvPr id="8" name="Picture 7" descr="A logo with a red point">
            <a:extLst>
              <a:ext uri="{FF2B5EF4-FFF2-40B4-BE49-F238E27FC236}">
                <a16:creationId xmlns:a16="http://schemas.microsoft.com/office/drawing/2014/main" id="{70690A0B-8950-0254-15F8-09CA2137E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463" y="-844825"/>
            <a:ext cx="8319154" cy="619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937107-1960-2F73-E8BC-B73928662B71}"/>
              </a:ext>
            </a:extLst>
          </p:cNvPr>
          <p:cNvSpPr/>
          <p:nvPr/>
        </p:nvSpPr>
        <p:spPr>
          <a:xfrm>
            <a:off x="482847" y="649323"/>
            <a:ext cx="721639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customer reviews: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A6BE6-962A-24DB-7C02-7F7117F31756}"/>
              </a:ext>
            </a:extLst>
          </p:cNvPr>
          <p:cNvSpPr txBox="1"/>
          <p:nvPr/>
        </p:nvSpPr>
        <p:spPr>
          <a:xfrm>
            <a:off x="482847" y="1628183"/>
            <a:ext cx="11460914" cy="2960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Upon conducting a comprehensive analysis of 1000 customer reviews, we derived the following results: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Positive Reviews – 538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Negative Reviews – 347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Neutral Reviews – 115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Keyword Visual Representation Derived from Customer Reviews: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A595C341-50D6-227A-1F98-0C2EC728A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557" y="1628183"/>
            <a:ext cx="3369365" cy="3073026"/>
          </a:xfrm>
          <a:prstGeom prst="rect">
            <a:avLst/>
          </a:prstGeom>
        </p:spPr>
      </p:pic>
      <p:pic>
        <p:nvPicPr>
          <p:cNvPr id="12" name="Picture 11" descr="A close-up of words&#10;&#10;Description automatically generated">
            <a:extLst>
              <a:ext uri="{FF2B5EF4-FFF2-40B4-BE49-F238E27FC236}">
                <a16:creationId xmlns:a16="http://schemas.microsoft.com/office/drawing/2014/main" id="{837E805E-BE4A-2E59-80D3-250C190FA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47" y="4860032"/>
            <a:ext cx="5613153" cy="191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104</TotalTime>
  <Words>47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 Light</vt:lpstr>
      <vt:lpstr>Times New Roman</vt:lpstr>
      <vt:lpstr>Metropolitan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Shaghayegh Haghbin</cp:lastModifiedBy>
  <cp:revision>3</cp:revision>
  <dcterms:created xsi:type="dcterms:W3CDTF">2022-12-06T11:13:27Z</dcterms:created>
  <dcterms:modified xsi:type="dcterms:W3CDTF">2023-10-09T11:30:46Z</dcterms:modified>
</cp:coreProperties>
</file>