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530C-68CA-643D-6080-D71F8C660AF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6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1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3C12C1-60B8-C9D5-D51D-5B9A043ACB9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1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a red point">
            <a:extLst>
              <a:ext uri="{FF2B5EF4-FFF2-40B4-BE49-F238E27FC236}">
                <a16:creationId xmlns:a16="http://schemas.microsoft.com/office/drawing/2014/main" id="{1C800E67-FFDE-107E-ACC6-6869DADC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63" y="-844825"/>
            <a:ext cx="8319154" cy="6199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770F177-7650-A298-CE4B-AEC670D5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756" y="3468756"/>
            <a:ext cx="5428488" cy="50427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behavior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621A8-E961-8553-E252-04B440F0A66D}"/>
              </a:ext>
            </a:extLst>
          </p:cNvPr>
          <p:cNvSpPr/>
          <p:nvPr/>
        </p:nvSpPr>
        <p:spPr>
          <a:xfrm>
            <a:off x="202041" y="649323"/>
            <a:ext cx="1042196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to understand factors that influence buying behavior: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D10C6-5722-0C0A-A674-C23F5E8171FC}"/>
              </a:ext>
            </a:extLst>
          </p:cNvPr>
          <p:cNvSpPr txBox="1"/>
          <p:nvPr/>
        </p:nvSpPr>
        <p:spPr>
          <a:xfrm>
            <a:off x="202041" y="1392408"/>
            <a:ext cx="1167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underwent training using a Random Forest Classifier model, yielding the following outcomes:</a:t>
            </a:r>
          </a:p>
        </p:txBody>
      </p:sp>
      <p:pic>
        <p:nvPicPr>
          <p:cNvPr id="3" name="Picture 2" descr="A graph with blue bars">
            <a:extLst>
              <a:ext uri="{FF2B5EF4-FFF2-40B4-BE49-F238E27FC236}">
                <a16:creationId xmlns:a16="http://schemas.microsoft.com/office/drawing/2014/main" id="{8E4B67CB-E5DF-81A6-BE6D-61913D61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549"/>
            <a:ext cx="5692691" cy="245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31D0D-FA44-B138-F743-BFC0B41BD869}"/>
              </a:ext>
            </a:extLst>
          </p:cNvPr>
          <p:cNvSpPr txBox="1"/>
          <p:nvPr/>
        </p:nvSpPr>
        <p:spPr>
          <a:xfrm>
            <a:off x="6499311" y="2026423"/>
            <a:ext cx="44554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five key features that exert influence on customer purchasing behavior: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Booking_origin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Flight_duration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Length_of_stay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Wants_extra_baggage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5EC8B-D541-93DA-2E48-C418ED9A03A7}"/>
              </a:ext>
            </a:extLst>
          </p:cNvPr>
          <p:cNvSpPr txBox="1"/>
          <p:nvPr/>
        </p:nvSpPr>
        <p:spPr>
          <a:xfrm>
            <a:off x="1237269" y="5022576"/>
            <a:ext cx="4098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ACCURACY: 85.09       AUC score: 0.558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322</TotalTime>
  <Words>66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Shaghayegh Haghbin</cp:lastModifiedBy>
  <cp:revision>3</cp:revision>
  <dcterms:created xsi:type="dcterms:W3CDTF">2022-12-06T11:13:27Z</dcterms:created>
  <dcterms:modified xsi:type="dcterms:W3CDTF">2023-10-10T03:22:45Z</dcterms:modified>
</cp:coreProperties>
</file>