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A6A78-07A3-41F0-8DC1-CA4687E4A6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1CD133-84EF-4DF1-9580-5106EB320E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Heart Disease Prediction Dataset analysis using machine learning algorithms.</a:t>
          </a:r>
          <a:endParaRPr lang="en-US"/>
        </a:p>
      </dgm:t>
    </dgm:pt>
    <dgm:pt modelId="{6EA12CF0-B821-43C1-B686-24C15EDD6A9A}" type="parTrans" cxnId="{904B1966-A189-4F6C-8B37-99F39C763AD0}">
      <dgm:prSet/>
      <dgm:spPr/>
      <dgm:t>
        <a:bodyPr/>
        <a:lstStyle/>
        <a:p>
          <a:endParaRPr lang="en-US"/>
        </a:p>
      </dgm:t>
    </dgm:pt>
    <dgm:pt modelId="{D91E552F-C25E-4F92-A767-AFB20BAA7024}" type="sibTrans" cxnId="{904B1966-A189-4F6C-8B37-99F39C763A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8BE85C-DD3D-4484-A19F-4EADBFCC01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Brief overview of the document's content and key findings.</a:t>
          </a:r>
          <a:endParaRPr lang="en-US"/>
        </a:p>
      </dgm:t>
    </dgm:pt>
    <dgm:pt modelId="{2893AF92-14D8-4F6E-8868-FAF3B996008E}" type="parTrans" cxnId="{2E58B91D-DEBB-479B-B0C4-93AB58CE48C0}">
      <dgm:prSet/>
      <dgm:spPr/>
      <dgm:t>
        <a:bodyPr/>
        <a:lstStyle/>
        <a:p>
          <a:endParaRPr lang="en-US"/>
        </a:p>
      </dgm:t>
    </dgm:pt>
    <dgm:pt modelId="{A2011B70-FB27-4DFF-9EC3-2723098E384B}" type="sibTrans" cxnId="{2E58B91D-DEBB-479B-B0C4-93AB58CE48C0}">
      <dgm:prSet/>
      <dgm:spPr/>
      <dgm:t>
        <a:bodyPr/>
        <a:lstStyle/>
        <a:p>
          <a:endParaRPr lang="en-US"/>
        </a:p>
      </dgm:t>
    </dgm:pt>
    <dgm:pt modelId="{63188877-2E2A-4DBF-AA30-5272DBCF4EDE}" type="pres">
      <dgm:prSet presAssocID="{F74A6A78-07A3-41F0-8DC1-CA4687E4A69E}" presName="root" presStyleCnt="0">
        <dgm:presLayoutVars>
          <dgm:dir/>
          <dgm:resizeHandles val="exact"/>
        </dgm:presLayoutVars>
      </dgm:prSet>
      <dgm:spPr/>
    </dgm:pt>
    <dgm:pt modelId="{82EBFAA4-D2BF-4663-9939-78E727658EEA}" type="pres">
      <dgm:prSet presAssocID="{F74A6A78-07A3-41F0-8DC1-CA4687E4A69E}" presName="container" presStyleCnt="0">
        <dgm:presLayoutVars>
          <dgm:dir/>
          <dgm:resizeHandles val="exact"/>
        </dgm:presLayoutVars>
      </dgm:prSet>
      <dgm:spPr/>
    </dgm:pt>
    <dgm:pt modelId="{8F22EFB2-E2DB-45E2-9333-6BBB6A6CF838}" type="pres">
      <dgm:prSet presAssocID="{B51CD133-84EF-4DF1-9580-5106EB320E0F}" presName="compNode" presStyleCnt="0"/>
      <dgm:spPr/>
    </dgm:pt>
    <dgm:pt modelId="{C3E43359-F3CF-449A-8F75-EE32A21B9631}" type="pres">
      <dgm:prSet presAssocID="{B51CD133-84EF-4DF1-9580-5106EB320E0F}" presName="iconBgRect" presStyleLbl="bgShp" presStyleIdx="0" presStyleCnt="2"/>
      <dgm:spPr/>
    </dgm:pt>
    <dgm:pt modelId="{2E3466DA-A2E4-4F91-BA1B-E3BD5FF92A72}" type="pres">
      <dgm:prSet presAssocID="{B51CD133-84EF-4DF1-9580-5106EB320E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74B3261B-3621-460D-8D39-41B1B2EF148D}" type="pres">
      <dgm:prSet presAssocID="{B51CD133-84EF-4DF1-9580-5106EB320E0F}" presName="spaceRect" presStyleCnt="0"/>
      <dgm:spPr/>
    </dgm:pt>
    <dgm:pt modelId="{13DEDA2D-718C-4A40-A0D8-A6A131C8F080}" type="pres">
      <dgm:prSet presAssocID="{B51CD133-84EF-4DF1-9580-5106EB320E0F}" presName="textRect" presStyleLbl="revTx" presStyleIdx="0" presStyleCnt="2">
        <dgm:presLayoutVars>
          <dgm:chMax val="1"/>
          <dgm:chPref val="1"/>
        </dgm:presLayoutVars>
      </dgm:prSet>
      <dgm:spPr/>
    </dgm:pt>
    <dgm:pt modelId="{F44E9B7F-1509-4386-8B42-84CE88CD44D1}" type="pres">
      <dgm:prSet presAssocID="{D91E552F-C25E-4F92-A767-AFB20BAA7024}" presName="sibTrans" presStyleLbl="sibTrans2D1" presStyleIdx="0" presStyleCnt="0"/>
      <dgm:spPr/>
    </dgm:pt>
    <dgm:pt modelId="{DA9E7F4F-B292-4A6C-B31F-C8FEA210083F}" type="pres">
      <dgm:prSet presAssocID="{A08BE85C-DD3D-4484-A19F-4EADBFCC01B0}" presName="compNode" presStyleCnt="0"/>
      <dgm:spPr/>
    </dgm:pt>
    <dgm:pt modelId="{BF41FEA8-4627-46EA-AED8-DD0156C8C7FD}" type="pres">
      <dgm:prSet presAssocID="{A08BE85C-DD3D-4484-A19F-4EADBFCC01B0}" presName="iconBgRect" presStyleLbl="bgShp" presStyleIdx="1" presStyleCnt="2"/>
      <dgm:spPr/>
    </dgm:pt>
    <dgm:pt modelId="{8FC9AC76-3C1C-40B2-83C0-3A10CE35DF74}" type="pres">
      <dgm:prSet presAssocID="{A08BE85C-DD3D-4484-A19F-4EADBFCC01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F54E5B-854C-435A-9751-57E7FD237B09}" type="pres">
      <dgm:prSet presAssocID="{A08BE85C-DD3D-4484-A19F-4EADBFCC01B0}" presName="spaceRect" presStyleCnt="0"/>
      <dgm:spPr/>
    </dgm:pt>
    <dgm:pt modelId="{1F3FA7B1-7620-4FA5-9BD3-346B4F50A6C3}" type="pres">
      <dgm:prSet presAssocID="{A08BE85C-DD3D-4484-A19F-4EADBFCC01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58B91D-DEBB-479B-B0C4-93AB58CE48C0}" srcId="{F74A6A78-07A3-41F0-8DC1-CA4687E4A69E}" destId="{A08BE85C-DD3D-4484-A19F-4EADBFCC01B0}" srcOrd="1" destOrd="0" parTransId="{2893AF92-14D8-4F6E-8868-FAF3B996008E}" sibTransId="{A2011B70-FB27-4DFF-9EC3-2723098E384B}"/>
    <dgm:cxn modelId="{904B1966-A189-4F6C-8B37-99F39C763AD0}" srcId="{F74A6A78-07A3-41F0-8DC1-CA4687E4A69E}" destId="{B51CD133-84EF-4DF1-9580-5106EB320E0F}" srcOrd="0" destOrd="0" parTransId="{6EA12CF0-B821-43C1-B686-24C15EDD6A9A}" sibTransId="{D91E552F-C25E-4F92-A767-AFB20BAA7024}"/>
    <dgm:cxn modelId="{6BC1B553-A6DE-4700-A519-081E3BD05CA7}" type="presOf" srcId="{B51CD133-84EF-4DF1-9580-5106EB320E0F}" destId="{13DEDA2D-718C-4A40-A0D8-A6A131C8F080}" srcOrd="0" destOrd="0" presId="urn:microsoft.com/office/officeart/2018/2/layout/IconCircleList"/>
    <dgm:cxn modelId="{BE3F0697-D659-4E41-91EF-BC67E3BEEB13}" type="presOf" srcId="{F74A6A78-07A3-41F0-8DC1-CA4687E4A69E}" destId="{63188877-2E2A-4DBF-AA30-5272DBCF4EDE}" srcOrd="0" destOrd="0" presId="urn:microsoft.com/office/officeart/2018/2/layout/IconCircleList"/>
    <dgm:cxn modelId="{789BAEB0-25A0-4710-9889-DED1975D726D}" type="presOf" srcId="{D91E552F-C25E-4F92-A767-AFB20BAA7024}" destId="{F44E9B7F-1509-4386-8B42-84CE88CD44D1}" srcOrd="0" destOrd="0" presId="urn:microsoft.com/office/officeart/2018/2/layout/IconCircleList"/>
    <dgm:cxn modelId="{AFB828EC-FC06-4432-8028-0EBFD6CA9ADD}" type="presOf" srcId="{A08BE85C-DD3D-4484-A19F-4EADBFCC01B0}" destId="{1F3FA7B1-7620-4FA5-9BD3-346B4F50A6C3}" srcOrd="0" destOrd="0" presId="urn:microsoft.com/office/officeart/2018/2/layout/IconCircleList"/>
    <dgm:cxn modelId="{07D1FCC4-52B9-40C1-A34B-E521E0EFF0E7}" type="presParOf" srcId="{63188877-2E2A-4DBF-AA30-5272DBCF4EDE}" destId="{82EBFAA4-D2BF-4663-9939-78E727658EEA}" srcOrd="0" destOrd="0" presId="urn:microsoft.com/office/officeart/2018/2/layout/IconCircleList"/>
    <dgm:cxn modelId="{0BBEEEC0-7F6A-44B3-BA55-ED9B1CF60219}" type="presParOf" srcId="{82EBFAA4-D2BF-4663-9939-78E727658EEA}" destId="{8F22EFB2-E2DB-45E2-9333-6BBB6A6CF838}" srcOrd="0" destOrd="0" presId="urn:microsoft.com/office/officeart/2018/2/layout/IconCircleList"/>
    <dgm:cxn modelId="{6DEABC38-A15E-4D51-9CD0-A13BBE0A4ACA}" type="presParOf" srcId="{8F22EFB2-E2DB-45E2-9333-6BBB6A6CF838}" destId="{C3E43359-F3CF-449A-8F75-EE32A21B9631}" srcOrd="0" destOrd="0" presId="urn:microsoft.com/office/officeart/2018/2/layout/IconCircleList"/>
    <dgm:cxn modelId="{39EEE0DF-65C9-4E50-B92E-B8E22BD77FAB}" type="presParOf" srcId="{8F22EFB2-E2DB-45E2-9333-6BBB6A6CF838}" destId="{2E3466DA-A2E4-4F91-BA1B-E3BD5FF92A72}" srcOrd="1" destOrd="0" presId="urn:microsoft.com/office/officeart/2018/2/layout/IconCircleList"/>
    <dgm:cxn modelId="{CE3FE075-D356-44C3-B560-CDC46C300B2C}" type="presParOf" srcId="{8F22EFB2-E2DB-45E2-9333-6BBB6A6CF838}" destId="{74B3261B-3621-460D-8D39-41B1B2EF148D}" srcOrd="2" destOrd="0" presId="urn:microsoft.com/office/officeart/2018/2/layout/IconCircleList"/>
    <dgm:cxn modelId="{C3A8D76A-21D1-4085-A643-B79A90AA590B}" type="presParOf" srcId="{8F22EFB2-E2DB-45E2-9333-6BBB6A6CF838}" destId="{13DEDA2D-718C-4A40-A0D8-A6A131C8F080}" srcOrd="3" destOrd="0" presId="urn:microsoft.com/office/officeart/2018/2/layout/IconCircleList"/>
    <dgm:cxn modelId="{BF880D8D-7732-4490-8A63-CBD6B8208090}" type="presParOf" srcId="{82EBFAA4-D2BF-4663-9939-78E727658EEA}" destId="{F44E9B7F-1509-4386-8B42-84CE88CD44D1}" srcOrd="1" destOrd="0" presId="urn:microsoft.com/office/officeart/2018/2/layout/IconCircleList"/>
    <dgm:cxn modelId="{7CC09846-4EE3-46E8-B054-6321D3964AAF}" type="presParOf" srcId="{82EBFAA4-D2BF-4663-9939-78E727658EEA}" destId="{DA9E7F4F-B292-4A6C-B31F-C8FEA210083F}" srcOrd="2" destOrd="0" presId="urn:microsoft.com/office/officeart/2018/2/layout/IconCircleList"/>
    <dgm:cxn modelId="{C9EBE43B-C0CB-4087-813D-E2FF9D3029EA}" type="presParOf" srcId="{DA9E7F4F-B292-4A6C-B31F-C8FEA210083F}" destId="{BF41FEA8-4627-46EA-AED8-DD0156C8C7FD}" srcOrd="0" destOrd="0" presId="urn:microsoft.com/office/officeart/2018/2/layout/IconCircleList"/>
    <dgm:cxn modelId="{E39C8E3A-1615-47EC-B3A6-1AB29F5ACE2D}" type="presParOf" srcId="{DA9E7F4F-B292-4A6C-B31F-C8FEA210083F}" destId="{8FC9AC76-3C1C-40B2-83C0-3A10CE35DF74}" srcOrd="1" destOrd="0" presId="urn:microsoft.com/office/officeart/2018/2/layout/IconCircleList"/>
    <dgm:cxn modelId="{B5E038CF-EEC1-462B-B50E-1E5EFBB17E1A}" type="presParOf" srcId="{DA9E7F4F-B292-4A6C-B31F-C8FEA210083F}" destId="{A3F54E5B-854C-435A-9751-57E7FD237B09}" srcOrd="2" destOrd="0" presId="urn:microsoft.com/office/officeart/2018/2/layout/IconCircleList"/>
    <dgm:cxn modelId="{A87211C1-370E-4319-8153-3842D0237887}" type="presParOf" srcId="{DA9E7F4F-B292-4A6C-B31F-C8FEA210083F}" destId="{1F3FA7B1-7620-4FA5-9BD3-346B4F50A6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9DF2C4-507C-4C4B-AB0D-104F7297984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C1B24-2172-475B-A7B3-36C17C5FFE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Utilization of Heart Disease Prediction Dataset.</a:t>
          </a:r>
          <a:endParaRPr lang="en-US"/>
        </a:p>
      </dgm:t>
    </dgm:pt>
    <dgm:pt modelId="{4C9905F0-01FC-4F63-AC01-A332850B7EB4}" type="parTrans" cxnId="{DBAFD8F8-EB15-4247-8D73-1C024569B79A}">
      <dgm:prSet/>
      <dgm:spPr/>
      <dgm:t>
        <a:bodyPr/>
        <a:lstStyle/>
        <a:p>
          <a:endParaRPr lang="en-US"/>
        </a:p>
      </dgm:t>
    </dgm:pt>
    <dgm:pt modelId="{2F112809-3341-467E-A481-37C11A06DEB6}" type="sibTrans" cxnId="{DBAFD8F8-EB15-4247-8D73-1C024569B7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4EA844-7AEA-4323-BA4D-BD2B67511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Python programming language and relevant libraries for data analysis.</a:t>
          </a:r>
          <a:endParaRPr lang="en-US"/>
        </a:p>
      </dgm:t>
    </dgm:pt>
    <dgm:pt modelId="{F7FBF9A2-04EA-4CB3-8CE7-9FA6E36252C9}" type="parTrans" cxnId="{9A4ADC21-C773-4AD8-B084-369145DF0BE0}">
      <dgm:prSet/>
      <dgm:spPr/>
      <dgm:t>
        <a:bodyPr/>
        <a:lstStyle/>
        <a:p>
          <a:endParaRPr lang="en-US"/>
        </a:p>
      </dgm:t>
    </dgm:pt>
    <dgm:pt modelId="{75E3A123-12F6-415B-963F-A02CEF31A52B}" type="sibTrans" cxnId="{9A4ADC21-C773-4AD8-B084-369145DF0BE0}">
      <dgm:prSet/>
      <dgm:spPr/>
      <dgm:t>
        <a:bodyPr/>
        <a:lstStyle/>
        <a:p>
          <a:endParaRPr lang="en-US"/>
        </a:p>
      </dgm:t>
    </dgm:pt>
    <dgm:pt modelId="{1FEDB87D-1803-49B0-8E82-9559E09ADE7D}" type="pres">
      <dgm:prSet presAssocID="{749DF2C4-507C-4C4B-AB0D-104F72979843}" presName="root" presStyleCnt="0">
        <dgm:presLayoutVars>
          <dgm:dir/>
          <dgm:resizeHandles val="exact"/>
        </dgm:presLayoutVars>
      </dgm:prSet>
      <dgm:spPr/>
    </dgm:pt>
    <dgm:pt modelId="{E7744990-B8A9-42AB-AB47-6512A80A20D4}" type="pres">
      <dgm:prSet presAssocID="{749DF2C4-507C-4C4B-AB0D-104F72979843}" presName="container" presStyleCnt="0">
        <dgm:presLayoutVars>
          <dgm:dir/>
          <dgm:resizeHandles val="exact"/>
        </dgm:presLayoutVars>
      </dgm:prSet>
      <dgm:spPr/>
    </dgm:pt>
    <dgm:pt modelId="{0F822D83-EB72-442D-93A5-97627A07D778}" type="pres">
      <dgm:prSet presAssocID="{5ECC1B24-2172-475B-A7B3-36C17C5FFE84}" presName="compNode" presStyleCnt="0"/>
      <dgm:spPr/>
    </dgm:pt>
    <dgm:pt modelId="{8AF87EA4-D316-46BC-A5FD-30F108D86CE0}" type="pres">
      <dgm:prSet presAssocID="{5ECC1B24-2172-475B-A7B3-36C17C5FFE84}" presName="iconBgRect" presStyleLbl="bgShp" presStyleIdx="0" presStyleCnt="2"/>
      <dgm:spPr/>
    </dgm:pt>
    <dgm:pt modelId="{229005BC-E2A2-4407-951F-9878F514B18F}" type="pres">
      <dgm:prSet presAssocID="{5ECC1B24-2172-475B-A7B3-36C17C5FFE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0A176403-06E2-4CE4-9A76-CDCEB6F1C4A9}" type="pres">
      <dgm:prSet presAssocID="{5ECC1B24-2172-475B-A7B3-36C17C5FFE84}" presName="spaceRect" presStyleCnt="0"/>
      <dgm:spPr/>
    </dgm:pt>
    <dgm:pt modelId="{B89385F5-EAB4-4997-B080-FD779720E0D3}" type="pres">
      <dgm:prSet presAssocID="{5ECC1B24-2172-475B-A7B3-36C17C5FFE84}" presName="textRect" presStyleLbl="revTx" presStyleIdx="0" presStyleCnt="2">
        <dgm:presLayoutVars>
          <dgm:chMax val="1"/>
          <dgm:chPref val="1"/>
        </dgm:presLayoutVars>
      </dgm:prSet>
      <dgm:spPr/>
    </dgm:pt>
    <dgm:pt modelId="{EA76504F-E343-4807-AB2A-7AEB1A69B7E5}" type="pres">
      <dgm:prSet presAssocID="{2F112809-3341-467E-A481-37C11A06DEB6}" presName="sibTrans" presStyleLbl="sibTrans2D1" presStyleIdx="0" presStyleCnt="0"/>
      <dgm:spPr/>
    </dgm:pt>
    <dgm:pt modelId="{F3EE5E51-063B-4960-902F-94C538E4070D}" type="pres">
      <dgm:prSet presAssocID="{9E4EA844-7AEA-4323-BA4D-BD2B67511C4B}" presName="compNode" presStyleCnt="0"/>
      <dgm:spPr/>
    </dgm:pt>
    <dgm:pt modelId="{CEA314D2-D6E3-4007-9491-12EA5FC48E56}" type="pres">
      <dgm:prSet presAssocID="{9E4EA844-7AEA-4323-BA4D-BD2B67511C4B}" presName="iconBgRect" presStyleLbl="bgShp" presStyleIdx="1" presStyleCnt="2"/>
      <dgm:spPr/>
    </dgm:pt>
    <dgm:pt modelId="{B1A5E62B-FE6D-44AC-A79B-338244E05CA3}" type="pres">
      <dgm:prSet presAssocID="{9E4EA844-7AEA-4323-BA4D-BD2B67511C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4544DC0-6AF2-4646-854A-6E4A884570F3}" type="pres">
      <dgm:prSet presAssocID="{9E4EA844-7AEA-4323-BA4D-BD2B67511C4B}" presName="spaceRect" presStyleCnt="0"/>
      <dgm:spPr/>
    </dgm:pt>
    <dgm:pt modelId="{243A375C-B1A0-4289-B079-EDD9035C5F4B}" type="pres">
      <dgm:prSet presAssocID="{9E4EA844-7AEA-4323-BA4D-BD2B67511C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351A16-E1BA-4923-A664-78608FA35F37}" type="presOf" srcId="{2F112809-3341-467E-A481-37C11A06DEB6}" destId="{EA76504F-E343-4807-AB2A-7AEB1A69B7E5}" srcOrd="0" destOrd="0" presId="urn:microsoft.com/office/officeart/2018/2/layout/IconCircleList"/>
    <dgm:cxn modelId="{9A4ADC21-C773-4AD8-B084-369145DF0BE0}" srcId="{749DF2C4-507C-4C4B-AB0D-104F72979843}" destId="{9E4EA844-7AEA-4323-BA4D-BD2B67511C4B}" srcOrd="1" destOrd="0" parTransId="{F7FBF9A2-04EA-4CB3-8CE7-9FA6E36252C9}" sibTransId="{75E3A123-12F6-415B-963F-A02CEF31A52B}"/>
    <dgm:cxn modelId="{71C9CE3D-5C10-4394-B186-BD02292D1E20}" type="presOf" srcId="{5ECC1B24-2172-475B-A7B3-36C17C5FFE84}" destId="{B89385F5-EAB4-4997-B080-FD779720E0D3}" srcOrd="0" destOrd="0" presId="urn:microsoft.com/office/officeart/2018/2/layout/IconCircleList"/>
    <dgm:cxn modelId="{4357F4B6-0065-426E-B8D0-1D99C13CE360}" type="presOf" srcId="{9E4EA844-7AEA-4323-BA4D-BD2B67511C4B}" destId="{243A375C-B1A0-4289-B079-EDD9035C5F4B}" srcOrd="0" destOrd="0" presId="urn:microsoft.com/office/officeart/2018/2/layout/IconCircleList"/>
    <dgm:cxn modelId="{4CC60CCB-D531-4435-93C2-5EB8550F9204}" type="presOf" srcId="{749DF2C4-507C-4C4B-AB0D-104F72979843}" destId="{1FEDB87D-1803-49B0-8E82-9559E09ADE7D}" srcOrd="0" destOrd="0" presId="urn:microsoft.com/office/officeart/2018/2/layout/IconCircleList"/>
    <dgm:cxn modelId="{DBAFD8F8-EB15-4247-8D73-1C024569B79A}" srcId="{749DF2C4-507C-4C4B-AB0D-104F72979843}" destId="{5ECC1B24-2172-475B-A7B3-36C17C5FFE84}" srcOrd="0" destOrd="0" parTransId="{4C9905F0-01FC-4F63-AC01-A332850B7EB4}" sibTransId="{2F112809-3341-467E-A481-37C11A06DEB6}"/>
    <dgm:cxn modelId="{1B8B4757-D37A-4194-818D-82BA1888AEB3}" type="presParOf" srcId="{1FEDB87D-1803-49B0-8E82-9559E09ADE7D}" destId="{E7744990-B8A9-42AB-AB47-6512A80A20D4}" srcOrd="0" destOrd="0" presId="urn:microsoft.com/office/officeart/2018/2/layout/IconCircleList"/>
    <dgm:cxn modelId="{9FDC9A71-90FA-4A97-93DD-0841AB68CD94}" type="presParOf" srcId="{E7744990-B8A9-42AB-AB47-6512A80A20D4}" destId="{0F822D83-EB72-442D-93A5-97627A07D778}" srcOrd="0" destOrd="0" presId="urn:microsoft.com/office/officeart/2018/2/layout/IconCircleList"/>
    <dgm:cxn modelId="{F6D33042-7714-4AC6-9441-5F9477E23BBE}" type="presParOf" srcId="{0F822D83-EB72-442D-93A5-97627A07D778}" destId="{8AF87EA4-D316-46BC-A5FD-30F108D86CE0}" srcOrd="0" destOrd="0" presId="urn:microsoft.com/office/officeart/2018/2/layout/IconCircleList"/>
    <dgm:cxn modelId="{94E6B14A-5704-40B0-86A2-AC0EAD6F9875}" type="presParOf" srcId="{0F822D83-EB72-442D-93A5-97627A07D778}" destId="{229005BC-E2A2-4407-951F-9878F514B18F}" srcOrd="1" destOrd="0" presId="urn:microsoft.com/office/officeart/2018/2/layout/IconCircleList"/>
    <dgm:cxn modelId="{596E6BF8-558D-4F9C-B984-5644CFF64521}" type="presParOf" srcId="{0F822D83-EB72-442D-93A5-97627A07D778}" destId="{0A176403-06E2-4CE4-9A76-CDCEB6F1C4A9}" srcOrd="2" destOrd="0" presId="urn:microsoft.com/office/officeart/2018/2/layout/IconCircleList"/>
    <dgm:cxn modelId="{176B6A35-C9A0-4631-AA2F-5ED055E10D55}" type="presParOf" srcId="{0F822D83-EB72-442D-93A5-97627A07D778}" destId="{B89385F5-EAB4-4997-B080-FD779720E0D3}" srcOrd="3" destOrd="0" presId="urn:microsoft.com/office/officeart/2018/2/layout/IconCircleList"/>
    <dgm:cxn modelId="{D459345B-D359-4ED8-BE88-0ABB263DC14C}" type="presParOf" srcId="{E7744990-B8A9-42AB-AB47-6512A80A20D4}" destId="{EA76504F-E343-4807-AB2A-7AEB1A69B7E5}" srcOrd="1" destOrd="0" presId="urn:microsoft.com/office/officeart/2018/2/layout/IconCircleList"/>
    <dgm:cxn modelId="{D667B86A-90CB-45FC-BEFB-83328378743B}" type="presParOf" srcId="{E7744990-B8A9-42AB-AB47-6512A80A20D4}" destId="{F3EE5E51-063B-4960-902F-94C538E4070D}" srcOrd="2" destOrd="0" presId="urn:microsoft.com/office/officeart/2018/2/layout/IconCircleList"/>
    <dgm:cxn modelId="{77F0A494-68EF-415F-9465-E34B14D7BCF8}" type="presParOf" srcId="{F3EE5E51-063B-4960-902F-94C538E4070D}" destId="{CEA314D2-D6E3-4007-9491-12EA5FC48E56}" srcOrd="0" destOrd="0" presId="urn:microsoft.com/office/officeart/2018/2/layout/IconCircleList"/>
    <dgm:cxn modelId="{C106994B-5970-4553-B30E-C0968F7321C1}" type="presParOf" srcId="{F3EE5E51-063B-4960-902F-94C538E4070D}" destId="{B1A5E62B-FE6D-44AC-A79B-338244E05CA3}" srcOrd="1" destOrd="0" presId="urn:microsoft.com/office/officeart/2018/2/layout/IconCircleList"/>
    <dgm:cxn modelId="{E4AC0866-2146-4FA8-A102-5A712A521040}" type="presParOf" srcId="{F3EE5E51-063B-4960-902F-94C538E4070D}" destId="{24544DC0-6AF2-4646-854A-6E4A884570F3}" srcOrd="2" destOrd="0" presId="urn:microsoft.com/office/officeart/2018/2/layout/IconCircleList"/>
    <dgm:cxn modelId="{AB2FE67D-D55B-4217-BF2D-FF91C30A5730}" type="presParOf" srcId="{F3EE5E51-063B-4960-902F-94C538E4070D}" destId="{243A375C-B1A0-4289-B079-EDD9035C5F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AB4F58-0BD6-47BB-9883-61BDFF22443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55FAC-3154-4A75-AC8C-532714491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preprocessing and exploratory data analysis.</a:t>
          </a:r>
          <a:endParaRPr lang="en-US"/>
        </a:p>
      </dgm:t>
    </dgm:pt>
    <dgm:pt modelId="{B0BEA62C-29A5-492C-B95E-026B9BBCE761}" type="parTrans" cxnId="{F6186FD4-1153-404A-9D07-62107AE44525}">
      <dgm:prSet/>
      <dgm:spPr/>
      <dgm:t>
        <a:bodyPr/>
        <a:lstStyle/>
        <a:p>
          <a:endParaRPr lang="en-US"/>
        </a:p>
      </dgm:t>
    </dgm:pt>
    <dgm:pt modelId="{EAF6D3E2-C7A3-4837-9411-FFCD50B5C066}" type="sibTrans" cxnId="{F6186FD4-1153-404A-9D07-62107AE445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965D6-C5CF-4A1A-BE43-8DC7D9F1D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Implementation and evaluation of machine learning algorithms.</a:t>
          </a:r>
          <a:endParaRPr lang="en-US"/>
        </a:p>
      </dgm:t>
    </dgm:pt>
    <dgm:pt modelId="{294FED24-0C54-422A-A68A-1FB06D2515AE}" type="parTrans" cxnId="{5160BD21-8FF3-4CC6-8F44-053BD301860A}">
      <dgm:prSet/>
      <dgm:spPr/>
      <dgm:t>
        <a:bodyPr/>
        <a:lstStyle/>
        <a:p>
          <a:endParaRPr lang="en-US"/>
        </a:p>
      </dgm:t>
    </dgm:pt>
    <dgm:pt modelId="{9FF65BF1-C72D-4D64-B47C-6B31B6B520F3}" type="sibTrans" cxnId="{5160BD21-8FF3-4CC6-8F44-053BD30186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FF3FA5-B6C2-462A-A487-9EBF0AD36E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Visualization of decision boundaries and confusion matrices.</a:t>
          </a:r>
          <a:endParaRPr lang="en-US"/>
        </a:p>
      </dgm:t>
    </dgm:pt>
    <dgm:pt modelId="{D4DCD59D-CC5F-4C74-A0C6-FC7A80CD080A}" type="parTrans" cxnId="{37F11AC5-C2D6-4E28-BA4F-B4B3042A4430}">
      <dgm:prSet/>
      <dgm:spPr/>
      <dgm:t>
        <a:bodyPr/>
        <a:lstStyle/>
        <a:p>
          <a:endParaRPr lang="en-US"/>
        </a:p>
      </dgm:t>
    </dgm:pt>
    <dgm:pt modelId="{D5933ECB-C729-4A30-8A3E-E2F39850568F}" type="sibTrans" cxnId="{37F11AC5-C2D6-4E28-BA4F-B4B3042A44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E41D98-B5D8-487B-9063-866A6018F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Finalization of accurate prediction models for heart disease.</a:t>
          </a:r>
          <a:endParaRPr lang="en-US"/>
        </a:p>
      </dgm:t>
    </dgm:pt>
    <dgm:pt modelId="{D09DF162-F08D-4AD9-927E-CEBDB361CF4C}" type="parTrans" cxnId="{F91E6A10-19E5-490A-AC88-EAF09730E559}">
      <dgm:prSet/>
      <dgm:spPr/>
      <dgm:t>
        <a:bodyPr/>
        <a:lstStyle/>
        <a:p>
          <a:endParaRPr lang="en-US"/>
        </a:p>
      </dgm:t>
    </dgm:pt>
    <dgm:pt modelId="{4E2441B7-EEEE-4AF0-BE65-96E08AFDE3DF}" type="sibTrans" cxnId="{F91E6A10-19E5-490A-AC88-EAF09730E559}">
      <dgm:prSet/>
      <dgm:spPr/>
      <dgm:t>
        <a:bodyPr/>
        <a:lstStyle/>
        <a:p>
          <a:endParaRPr lang="en-US"/>
        </a:p>
      </dgm:t>
    </dgm:pt>
    <dgm:pt modelId="{27EB9570-C7AE-488A-AD49-D211D1B310DF}" type="pres">
      <dgm:prSet presAssocID="{C2AB4F58-0BD6-47BB-9883-61BDFF224431}" presName="root" presStyleCnt="0">
        <dgm:presLayoutVars>
          <dgm:dir/>
          <dgm:resizeHandles val="exact"/>
        </dgm:presLayoutVars>
      </dgm:prSet>
      <dgm:spPr/>
    </dgm:pt>
    <dgm:pt modelId="{FDDF6DD1-A1E0-458D-9274-E31FE0DFA9E8}" type="pres">
      <dgm:prSet presAssocID="{C2AB4F58-0BD6-47BB-9883-61BDFF224431}" presName="container" presStyleCnt="0">
        <dgm:presLayoutVars>
          <dgm:dir/>
          <dgm:resizeHandles val="exact"/>
        </dgm:presLayoutVars>
      </dgm:prSet>
      <dgm:spPr/>
    </dgm:pt>
    <dgm:pt modelId="{E00FAD0C-55D7-4E69-B8A1-7104B8A3AD87}" type="pres">
      <dgm:prSet presAssocID="{84355FAC-3154-4A75-AC8C-532714491D9D}" presName="compNode" presStyleCnt="0"/>
      <dgm:spPr/>
    </dgm:pt>
    <dgm:pt modelId="{129AD839-1F4F-4AAA-A4E7-C57D87E887EB}" type="pres">
      <dgm:prSet presAssocID="{84355FAC-3154-4A75-AC8C-532714491D9D}" presName="iconBgRect" presStyleLbl="bgShp" presStyleIdx="0" presStyleCnt="4"/>
      <dgm:spPr/>
    </dgm:pt>
    <dgm:pt modelId="{6883FA33-BF18-45ED-84C1-D209407E9602}" type="pres">
      <dgm:prSet presAssocID="{84355FAC-3154-4A75-AC8C-532714491D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C4BD61-45EB-4F75-9C49-84AF3B83A0EA}" type="pres">
      <dgm:prSet presAssocID="{84355FAC-3154-4A75-AC8C-532714491D9D}" presName="spaceRect" presStyleCnt="0"/>
      <dgm:spPr/>
    </dgm:pt>
    <dgm:pt modelId="{E520A4F1-66F4-4980-A4B8-A87F2C96CDE3}" type="pres">
      <dgm:prSet presAssocID="{84355FAC-3154-4A75-AC8C-532714491D9D}" presName="textRect" presStyleLbl="revTx" presStyleIdx="0" presStyleCnt="4">
        <dgm:presLayoutVars>
          <dgm:chMax val="1"/>
          <dgm:chPref val="1"/>
        </dgm:presLayoutVars>
      </dgm:prSet>
      <dgm:spPr/>
    </dgm:pt>
    <dgm:pt modelId="{CC895776-E608-4758-B73E-74762F694631}" type="pres">
      <dgm:prSet presAssocID="{EAF6D3E2-C7A3-4837-9411-FFCD50B5C066}" presName="sibTrans" presStyleLbl="sibTrans2D1" presStyleIdx="0" presStyleCnt="0"/>
      <dgm:spPr/>
    </dgm:pt>
    <dgm:pt modelId="{3B612E09-0901-412B-820B-585C47AFDBE4}" type="pres">
      <dgm:prSet presAssocID="{FD5965D6-C5CF-4A1A-BE43-8DC7D9F1D4E9}" presName="compNode" presStyleCnt="0"/>
      <dgm:spPr/>
    </dgm:pt>
    <dgm:pt modelId="{73CAFF49-E729-4FF3-AA15-CBDAE2FF30B3}" type="pres">
      <dgm:prSet presAssocID="{FD5965D6-C5CF-4A1A-BE43-8DC7D9F1D4E9}" presName="iconBgRect" presStyleLbl="bgShp" presStyleIdx="1" presStyleCnt="4"/>
      <dgm:spPr/>
    </dgm:pt>
    <dgm:pt modelId="{B7FBCCE1-1F21-4309-8A18-00065B3EFAE7}" type="pres">
      <dgm:prSet presAssocID="{FD5965D6-C5CF-4A1A-BE43-8DC7D9F1D4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96908CE-97BF-47CD-8008-B1E7D846C4A4}" type="pres">
      <dgm:prSet presAssocID="{FD5965D6-C5CF-4A1A-BE43-8DC7D9F1D4E9}" presName="spaceRect" presStyleCnt="0"/>
      <dgm:spPr/>
    </dgm:pt>
    <dgm:pt modelId="{E3BF1AA1-353C-48DC-AD34-4C6C04A96D4B}" type="pres">
      <dgm:prSet presAssocID="{FD5965D6-C5CF-4A1A-BE43-8DC7D9F1D4E9}" presName="textRect" presStyleLbl="revTx" presStyleIdx="1" presStyleCnt="4">
        <dgm:presLayoutVars>
          <dgm:chMax val="1"/>
          <dgm:chPref val="1"/>
        </dgm:presLayoutVars>
      </dgm:prSet>
      <dgm:spPr/>
    </dgm:pt>
    <dgm:pt modelId="{BB81E079-CA93-4CC2-AA1F-B5765C2820DF}" type="pres">
      <dgm:prSet presAssocID="{9FF65BF1-C72D-4D64-B47C-6B31B6B520F3}" presName="sibTrans" presStyleLbl="sibTrans2D1" presStyleIdx="0" presStyleCnt="0"/>
      <dgm:spPr/>
    </dgm:pt>
    <dgm:pt modelId="{C60F8BD6-E176-454A-AB11-4C1F7B9A62C8}" type="pres">
      <dgm:prSet presAssocID="{73FF3FA5-B6C2-462A-A487-9EBF0AD36ECE}" presName="compNode" presStyleCnt="0"/>
      <dgm:spPr/>
    </dgm:pt>
    <dgm:pt modelId="{392C10C9-2068-43F1-B89C-E3187EEC9124}" type="pres">
      <dgm:prSet presAssocID="{73FF3FA5-B6C2-462A-A487-9EBF0AD36ECE}" presName="iconBgRect" presStyleLbl="bgShp" presStyleIdx="2" presStyleCnt="4"/>
      <dgm:spPr/>
    </dgm:pt>
    <dgm:pt modelId="{AE709034-5154-417C-823D-FB3C0E697C8C}" type="pres">
      <dgm:prSet presAssocID="{73FF3FA5-B6C2-462A-A487-9EBF0AD36E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C546A8-E32C-4624-A3C8-2111786B3320}" type="pres">
      <dgm:prSet presAssocID="{73FF3FA5-B6C2-462A-A487-9EBF0AD36ECE}" presName="spaceRect" presStyleCnt="0"/>
      <dgm:spPr/>
    </dgm:pt>
    <dgm:pt modelId="{75BF8004-9A83-4FED-9F6D-CF7FBB77979C}" type="pres">
      <dgm:prSet presAssocID="{73FF3FA5-B6C2-462A-A487-9EBF0AD36ECE}" presName="textRect" presStyleLbl="revTx" presStyleIdx="2" presStyleCnt="4">
        <dgm:presLayoutVars>
          <dgm:chMax val="1"/>
          <dgm:chPref val="1"/>
        </dgm:presLayoutVars>
      </dgm:prSet>
      <dgm:spPr/>
    </dgm:pt>
    <dgm:pt modelId="{527E75C1-605C-4CB8-ACBF-4C4A7EFBC8F7}" type="pres">
      <dgm:prSet presAssocID="{D5933ECB-C729-4A30-8A3E-E2F39850568F}" presName="sibTrans" presStyleLbl="sibTrans2D1" presStyleIdx="0" presStyleCnt="0"/>
      <dgm:spPr/>
    </dgm:pt>
    <dgm:pt modelId="{505F95CB-9967-4751-9EC6-449C3AD205E7}" type="pres">
      <dgm:prSet presAssocID="{77E41D98-B5D8-487B-9063-866A6018FA92}" presName="compNode" presStyleCnt="0"/>
      <dgm:spPr/>
    </dgm:pt>
    <dgm:pt modelId="{0D74E95C-2B36-4A27-9695-1DDB1212C33A}" type="pres">
      <dgm:prSet presAssocID="{77E41D98-B5D8-487B-9063-866A6018FA92}" presName="iconBgRect" presStyleLbl="bgShp" presStyleIdx="3" presStyleCnt="4"/>
      <dgm:spPr/>
    </dgm:pt>
    <dgm:pt modelId="{7CA5ECF1-E013-4BB7-A4FA-0E0712DC3548}" type="pres">
      <dgm:prSet presAssocID="{77E41D98-B5D8-487B-9063-866A6018FA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83DA6591-D622-42B4-A6B8-6DA945CB393F}" type="pres">
      <dgm:prSet presAssocID="{77E41D98-B5D8-487B-9063-866A6018FA92}" presName="spaceRect" presStyleCnt="0"/>
      <dgm:spPr/>
    </dgm:pt>
    <dgm:pt modelId="{40E22D79-2E76-43EA-9FD5-B1753729F146}" type="pres">
      <dgm:prSet presAssocID="{77E41D98-B5D8-487B-9063-866A6018FA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1E6A10-19E5-490A-AC88-EAF09730E559}" srcId="{C2AB4F58-0BD6-47BB-9883-61BDFF224431}" destId="{77E41D98-B5D8-487B-9063-866A6018FA92}" srcOrd="3" destOrd="0" parTransId="{D09DF162-F08D-4AD9-927E-CEBDB361CF4C}" sibTransId="{4E2441B7-EEEE-4AF0-BE65-96E08AFDE3DF}"/>
    <dgm:cxn modelId="{5160BD21-8FF3-4CC6-8F44-053BD301860A}" srcId="{C2AB4F58-0BD6-47BB-9883-61BDFF224431}" destId="{FD5965D6-C5CF-4A1A-BE43-8DC7D9F1D4E9}" srcOrd="1" destOrd="0" parTransId="{294FED24-0C54-422A-A68A-1FB06D2515AE}" sibTransId="{9FF65BF1-C72D-4D64-B47C-6B31B6B520F3}"/>
    <dgm:cxn modelId="{3CE18424-8B37-470A-8282-DF76CBB41CB1}" type="presOf" srcId="{9FF65BF1-C72D-4D64-B47C-6B31B6B520F3}" destId="{BB81E079-CA93-4CC2-AA1F-B5765C2820DF}" srcOrd="0" destOrd="0" presId="urn:microsoft.com/office/officeart/2018/2/layout/IconCircleList"/>
    <dgm:cxn modelId="{6892DB42-B739-4EDB-9FAA-8FAEA1D56A82}" type="presOf" srcId="{C2AB4F58-0BD6-47BB-9883-61BDFF224431}" destId="{27EB9570-C7AE-488A-AD49-D211D1B310DF}" srcOrd="0" destOrd="0" presId="urn:microsoft.com/office/officeart/2018/2/layout/IconCircleList"/>
    <dgm:cxn modelId="{143A8364-6A88-41EA-AB2F-979F98DA3333}" type="presOf" srcId="{84355FAC-3154-4A75-AC8C-532714491D9D}" destId="{E520A4F1-66F4-4980-A4B8-A87F2C96CDE3}" srcOrd="0" destOrd="0" presId="urn:microsoft.com/office/officeart/2018/2/layout/IconCircleList"/>
    <dgm:cxn modelId="{63B4CC51-7498-4C0D-AAA9-597E2B21C41D}" type="presOf" srcId="{FD5965D6-C5CF-4A1A-BE43-8DC7D9F1D4E9}" destId="{E3BF1AA1-353C-48DC-AD34-4C6C04A96D4B}" srcOrd="0" destOrd="0" presId="urn:microsoft.com/office/officeart/2018/2/layout/IconCircleList"/>
    <dgm:cxn modelId="{9D9272A6-3437-445E-B8B7-ED7795DA2DEB}" type="presOf" srcId="{D5933ECB-C729-4A30-8A3E-E2F39850568F}" destId="{527E75C1-605C-4CB8-ACBF-4C4A7EFBC8F7}" srcOrd="0" destOrd="0" presId="urn:microsoft.com/office/officeart/2018/2/layout/IconCircleList"/>
    <dgm:cxn modelId="{CF9E2BAE-308D-4BFA-ABF0-7F0072DBC38D}" type="presOf" srcId="{EAF6D3E2-C7A3-4837-9411-FFCD50B5C066}" destId="{CC895776-E608-4758-B73E-74762F694631}" srcOrd="0" destOrd="0" presId="urn:microsoft.com/office/officeart/2018/2/layout/IconCircleList"/>
    <dgm:cxn modelId="{A0C8C6BA-3C64-4D77-9602-82C5328F3185}" type="presOf" srcId="{77E41D98-B5D8-487B-9063-866A6018FA92}" destId="{40E22D79-2E76-43EA-9FD5-B1753729F146}" srcOrd="0" destOrd="0" presId="urn:microsoft.com/office/officeart/2018/2/layout/IconCircleList"/>
    <dgm:cxn modelId="{46BA4DC4-CAB4-45B0-AB36-035003413EFB}" type="presOf" srcId="{73FF3FA5-B6C2-462A-A487-9EBF0AD36ECE}" destId="{75BF8004-9A83-4FED-9F6D-CF7FBB77979C}" srcOrd="0" destOrd="0" presId="urn:microsoft.com/office/officeart/2018/2/layout/IconCircleList"/>
    <dgm:cxn modelId="{37F11AC5-C2D6-4E28-BA4F-B4B3042A4430}" srcId="{C2AB4F58-0BD6-47BB-9883-61BDFF224431}" destId="{73FF3FA5-B6C2-462A-A487-9EBF0AD36ECE}" srcOrd="2" destOrd="0" parTransId="{D4DCD59D-CC5F-4C74-A0C6-FC7A80CD080A}" sibTransId="{D5933ECB-C729-4A30-8A3E-E2F39850568F}"/>
    <dgm:cxn modelId="{F6186FD4-1153-404A-9D07-62107AE44525}" srcId="{C2AB4F58-0BD6-47BB-9883-61BDFF224431}" destId="{84355FAC-3154-4A75-AC8C-532714491D9D}" srcOrd="0" destOrd="0" parTransId="{B0BEA62C-29A5-492C-B95E-026B9BBCE761}" sibTransId="{EAF6D3E2-C7A3-4837-9411-FFCD50B5C066}"/>
    <dgm:cxn modelId="{9A3BF593-4E47-4CBE-93AA-F0B210489000}" type="presParOf" srcId="{27EB9570-C7AE-488A-AD49-D211D1B310DF}" destId="{FDDF6DD1-A1E0-458D-9274-E31FE0DFA9E8}" srcOrd="0" destOrd="0" presId="urn:microsoft.com/office/officeart/2018/2/layout/IconCircleList"/>
    <dgm:cxn modelId="{652315A7-7E31-4F48-8CBE-616F5360329C}" type="presParOf" srcId="{FDDF6DD1-A1E0-458D-9274-E31FE0DFA9E8}" destId="{E00FAD0C-55D7-4E69-B8A1-7104B8A3AD87}" srcOrd="0" destOrd="0" presId="urn:microsoft.com/office/officeart/2018/2/layout/IconCircleList"/>
    <dgm:cxn modelId="{BDBB793F-1F61-453A-A50D-1DC13B08EB8A}" type="presParOf" srcId="{E00FAD0C-55D7-4E69-B8A1-7104B8A3AD87}" destId="{129AD839-1F4F-4AAA-A4E7-C57D87E887EB}" srcOrd="0" destOrd="0" presId="urn:microsoft.com/office/officeart/2018/2/layout/IconCircleList"/>
    <dgm:cxn modelId="{E942293E-3FD7-4FFE-83AA-63D8B54F29E7}" type="presParOf" srcId="{E00FAD0C-55D7-4E69-B8A1-7104B8A3AD87}" destId="{6883FA33-BF18-45ED-84C1-D209407E9602}" srcOrd="1" destOrd="0" presId="urn:microsoft.com/office/officeart/2018/2/layout/IconCircleList"/>
    <dgm:cxn modelId="{CF18B350-60C4-47EC-B2A7-14833E2880C2}" type="presParOf" srcId="{E00FAD0C-55D7-4E69-B8A1-7104B8A3AD87}" destId="{7DC4BD61-45EB-4F75-9C49-84AF3B83A0EA}" srcOrd="2" destOrd="0" presId="urn:microsoft.com/office/officeart/2018/2/layout/IconCircleList"/>
    <dgm:cxn modelId="{8F0045D7-D546-4B34-90C7-79F60CE30CA0}" type="presParOf" srcId="{E00FAD0C-55D7-4E69-B8A1-7104B8A3AD87}" destId="{E520A4F1-66F4-4980-A4B8-A87F2C96CDE3}" srcOrd="3" destOrd="0" presId="urn:microsoft.com/office/officeart/2018/2/layout/IconCircleList"/>
    <dgm:cxn modelId="{79A4D8DC-C966-4CB3-91E4-61DDA38A0EC0}" type="presParOf" srcId="{FDDF6DD1-A1E0-458D-9274-E31FE0DFA9E8}" destId="{CC895776-E608-4758-B73E-74762F694631}" srcOrd="1" destOrd="0" presId="urn:microsoft.com/office/officeart/2018/2/layout/IconCircleList"/>
    <dgm:cxn modelId="{E6BD507C-0D49-4B40-88FA-5E131C712692}" type="presParOf" srcId="{FDDF6DD1-A1E0-458D-9274-E31FE0DFA9E8}" destId="{3B612E09-0901-412B-820B-585C47AFDBE4}" srcOrd="2" destOrd="0" presId="urn:microsoft.com/office/officeart/2018/2/layout/IconCircleList"/>
    <dgm:cxn modelId="{E9949C49-B8F0-4085-96C3-3BDF3133A595}" type="presParOf" srcId="{3B612E09-0901-412B-820B-585C47AFDBE4}" destId="{73CAFF49-E729-4FF3-AA15-CBDAE2FF30B3}" srcOrd="0" destOrd="0" presId="urn:microsoft.com/office/officeart/2018/2/layout/IconCircleList"/>
    <dgm:cxn modelId="{E80E8BAB-4E3B-427D-B359-3E30EDBC6F00}" type="presParOf" srcId="{3B612E09-0901-412B-820B-585C47AFDBE4}" destId="{B7FBCCE1-1F21-4309-8A18-00065B3EFAE7}" srcOrd="1" destOrd="0" presId="urn:microsoft.com/office/officeart/2018/2/layout/IconCircleList"/>
    <dgm:cxn modelId="{A2672B0D-8B2D-48A2-AF9A-962CA16F8EC3}" type="presParOf" srcId="{3B612E09-0901-412B-820B-585C47AFDBE4}" destId="{996908CE-97BF-47CD-8008-B1E7D846C4A4}" srcOrd="2" destOrd="0" presId="urn:microsoft.com/office/officeart/2018/2/layout/IconCircleList"/>
    <dgm:cxn modelId="{29665F49-974F-4B84-BFF8-D3C1A08A256A}" type="presParOf" srcId="{3B612E09-0901-412B-820B-585C47AFDBE4}" destId="{E3BF1AA1-353C-48DC-AD34-4C6C04A96D4B}" srcOrd="3" destOrd="0" presId="urn:microsoft.com/office/officeart/2018/2/layout/IconCircleList"/>
    <dgm:cxn modelId="{D328C4F6-CB5B-4EFF-800A-1F9E88A3E260}" type="presParOf" srcId="{FDDF6DD1-A1E0-458D-9274-E31FE0DFA9E8}" destId="{BB81E079-CA93-4CC2-AA1F-B5765C2820DF}" srcOrd="3" destOrd="0" presId="urn:microsoft.com/office/officeart/2018/2/layout/IconCircleList"/>
    <dgm:cxn modelId="{E266C5E4-F16F-41CF-9BE7-0AFA5BB7BD2E}" type="presParOf" srcId="{FDDF6DD1-A1E0-458D-9274-E31FE0DFA9E8}" destId="{C60F8BD6-E176-454A-AB11-4C1F7B9A62C8}" srcOrd="4" destOrd="0" presId="urn:microsoft.com/office/officeart/2018/2/layout/IconCircleList"/>
    <dgm:cxn modelId="{7335BACC-B80E-48FC-8480-38669FA3F240}" type="presParOf" srcId="{C60F8BD6-E176-454A-AB11-4C1F7B9A62C8}" destId="{392C10C9-2068-43F1-B89C-E3187EEC9124}" srcOrd="0" destOrd="0" presId="urn:microsoft.com/office/officeart/2018/2/layout/IconCircleList"/>
    <dgm:cxn modelId="{F3A363C6-22B4-479A-9AFB-D1C54ECB345C}" type="presParOf" srcId="{C60F8BD6-E176-454A-AB11-4C1F7B9A62C8}" destId="{AE709034-5154-417C-823D-FB3C0E697C8C}" srcOrd="1" destOrd="0" presId="urn:microsoft.com/office/officeart/2018/2/layout/IconCircleList"/>
    <dgm:cxn modelId="{AEDC1321-B514-46E2-9846-5F28D8DC1060}" type="presParOf" srcId="{C60F8BD6-E176-454A-AB11-4C1F7B9A62C8}" destId="{4FC546A8-E32C-4624-A3C8-2111786B3320}" srcOrd="2" destOrd="0" presId="urn:microsoft.com/office/officeart/2018/2/layout/IconCircleList"/>
    <dgm:cxn modelId="{0BBEAE69-16C0-41B8-BCAC-73F11A53CA55}" type="presParOf" srcId="{C60F8BD6-E176-454A-AB11-4C1F7B9A62C8}" destId="{75BF8004-9A83-4FED-9F6D-CF7FBB77979C}" srcOrd="3" destOrd="0" presId="urn:microsoft.com/office/officeart/2018/2/layout/IconCircleList"/>
    <dgm:cxn modelId="{43E2B8DD-8062-46C9-9944-F42AABD213E5}" type="presParOf" srcId="{FDDF6DD1-A1E0-458D-9274-E31FE0DFA9E8}" destId="{527E75C1-605C-4CB8-ACBF-4C4A7EFBC8F7}" srcOrd="5" destOrd="0" presId="urn:microsoft.com/office/officeart/2018/2/layout/IconCircleList"/>
    <dgm:cxn modelId="{13E3A08C-D856-4B0A-B875-6B84899C3CEA}" type="presParOf" srcId="{FDDF6DD1-A1E0-458D-9274-E31FE0DFA9E8}" destId="{505F95CB-9967-4751-9EC6-449C3AD205E7}" srcOrd="6" destOrd="0" presId="urn:microsoft.com/office/officeart/2018/2/layout/IconCircleList"/>
    <dgm:cxn modelId="{DA9BF102-A6EB-4B03-A45B-6C492109FAF2}" type="presParOf" srcId="{505F95CB-9967-4751-9EC6-449C3AD205E7}" destId="{0D74E95C-2B36-4A27-9695-1DDB1212C33A}" srcOrd="0" destOrd="0" presId="urn:microsoft.com/office/officeart/2018/2/layout/IconCircleList"/>
    <dgm:cxn modelId="{FE0617FF-491D-4185-B446-5126E0F84CC4}" type="presParOf" srcId="{505F95CB-9967-4751-9EC6-449C3AD205E7}" destId="{7CA5ECF1-E013-4BB7-A4FA-0E0712DC3548}" srcOrd="1" destOrd="0" presId="urn:microsoft.com/office/officeart/2018/2/layout/IconCircleList"/>
    <dgm:cxn modelId="{B5793BD7-D4D2-4565-80BD-7373C66C4E4B}" type="presParOf" srcId="{505F95CB-9967-4751-9EC6-449C3AD205E7}" destId="{83DA6591-D622-42B4-A6B8-6DA945CB393F}" srcOrd="2" destOrd="0" presId="urn:microsoft.com/office/officeart/2018/2/layout/IconCircleList"/>
    <dgm:cxn modelId="{B6193ACB-8D25-48F2-86DB-0A3703A228AE}" type="presParOf" srcId="{505F95CB-9967-4751-9EC6-449C3AD205E7}" destId="{40E22D79-2E76-43EA-9FD5-B1753729F1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C51DD55-8B6B-42A2-93A2-D319FB07302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8F0CF-6229-425C-93E3-B8FE9CF35B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Utilized Python libraries such as Pandas, NumPy, Matplotlib, Seaborn, and Scikit-learn for data analysis and visualization.</a:t>
          </a:r>
          <a:endParaRPr lang="en-US" dirty="0"/>
        </a:p>
      </dgm:t>
    </dgm:pt>
    <dgm:pt modelId="{6C67354A-09E0-483D-8B2E-C3928273D326}" type="parTrans" cxnId="{04A7994C-9487-4D12-BB4D-2FB5CE64302D}">
      <dgm:prSet/>
      <dgm:spPr/>
      <dgm:t>
        <a:bodyPr/>
        <a:lstStyle/>
        <a:p>
          <a:endParaRPr lang="en-US"/>
        </a:p>
      </dgm:t>
    </dgm:pt>
    <dgm:pt modelId="{6253BC12-E22F-44F1-95DC-A938345A3323}" type="sibTrans" cxnId="{04A7994C-9487-4D12-BB4D-2FB5CE64302D}">
      <dgm:prSet/>
      <dgm:spPr/>
      <dgm:t>
        <a:bodyPr/>
        <a:lstStyle/>
        <a:p>
          <a:endParaRPr lang="en-US"/>
        </a:p>
      </dgm:t>
    </dgm:pt>
    <dgm:pt modelId="{E607DAE9-D110-494A-980A-9D6CD29705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Implemented machine learning algorithms including Support Vector Machine (SVM), Decision Tree, and Logistic Regression for heart disease prediction.</a:t>
          </a:r>
          <a:endParaRPr lang="en-US"/>
        </a:p>
      </dgm:t>
    </dgm:pt>
    <dgm:pt modelId="{7B9149A5-CB07-4447-9354-564C0026958B}" type="parTrans" cxnId="{427CB597-7D08-4321-B157-C1B65F166267}">
      <dgm:prSet/>
      <dgm:spPr/>
      <dgm:t>
        <a:bodyPr/>
        <a:lstStyle/>
        <a:p>
          <a:endParaRPr lang="en-US"/>
        </a:p>
      </dgm:t>
    </dgm:pt>
    <dgm:pt modelId="{36DE06A9-7914-4996-95AC-D3F6288BF27C}" type="sibTrans" cxnId="{427CB597-7D08-4321-B157-C1B65F166267}">
      <dgm:prSet/>
      <dgm:spPr/>
      <dgm:t>
        <a:bodyPr/>
        <a:lstStyle/>
        <a:p>
          <a:endParaRPr lang="en-US"/>
        </a:p>
      </dgm:t>
    </dgm:pt>
    <dgm:pt modelId="{807E776E-8831-4096-A56D-4B96201D58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Conducted data preprocessing, exploratory data analysis, and visualization of decision boundaries and confusion matrices for model evaluation.</a:t>
          </a:r>
          <a:endParaRPr lang="en-US" dirty="0"/>
        </a:p>
      </dgm:t>
    </dgm:pt>
    <dgm:pt modelId="{8210C363-3D1B-4495-9605-7ABEC9EA02C2}" type="parTrans" cxnId="{874839DC-BD4B-4C47-8656-EFB54AD249E6}">
      <dgm:prSet/>
      <dgm:spPr/>
      <dgm:t>
        <a:bodyPr/>
        <a:lstStyle/>
        <a:p>
          <a:endParaRPr lang="en-US"/>
        </a:p>
      </dgm:t>
    </dgm:pt>
    <dgm:pt modelId="{8A01CB82-790D-489F-A569-0D2D42390432}" type="sibTrans" cxnId="{874839DC-BD4B-4C47-8656-EFB54AD249E6}">
      <dgm:prSet/>
      <dgm:spPr/>
      <dgm:t>
        <a:bodyPr/>
        <a:lstStyle/>
        <a:p>
          <a:endParaRPr lang="en-US"/>
        </a:p>
      </dgm:t>
    </dgm:pt>
    <dgm:pt modelId="{2F6560B8-5C36-4E14-89FA-DEDF4CF659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Utilized techniques such as Principal Component Analysis (PCA) and Standard Scaler for feature transformation and scaling.</a:t>
          </a:r>
          <a:endParaRPr lang="en-US" dirty="0"/>
        </a:p>
      </dgm:t>
    </dgm:pt>
    <dgm:pt modelId="{7C6E12CB-69F9-4352-A3A0-17DBD857854D}" type="parTrans" cxnId="{6FADFF07-54EE-489E-A3A6-09EA16D32A96}">
      <dgm:prSet/>
      <dgm:spPr/>
      <dgm:t>
        <a:bodyPr/>
        <a:lstStyle/>
        <a:p>
          <a:endParaRPr lang="en-US"/>
        </a:p>
      </dgm:t>
    </dgm:pt>
    <dgm:pt modelId="{B23FA467-8AC3-4448-AD62-8DA49CD831AD}" type="sibTrans" cxnId="{6FADFF07-54EE-489E-A3A6-09EA16D32A96}">
      <dgm:prSet/>
      <dgm:spPr/>
      <dgm:t>
        <a:bodyPr/>
        <a:lstStyle/>
        <a:p>
          <a:endParaRPr lang="en-US"/>
        </a:p>
      </dgm:t>
    </dgm:pt>
    <dgm:pt modelId="{2420C6C0-A6ED-4502-BC52-7B7F6727C98A}" type="pres">
      <dgm:prSet presAssocID="{BC51DD55-8B6B-42A2-93A2-D319FB07302A}" presName="root" presStyleCnt="0">
        <dgm:presLayoutVars>
          <dgm:dir/>
          <dgm:resizeHandles val="exact"/>
        </dgm:presLayoutVars>
      </dgm:prSet>
      <dgm:spPr/>
    </dgm:pt>
    <dgm:pt modelId="{C517162B-5EB9-4922-BBAD-70F365391007}" type="pres">
      <dgm:prSet presAssocID="{A6F8F0CF-6229-425C-93E3-B8FE9CF35B61}" presName="compNode" presStyleCnt="0"/>
      <dgm:spPr/>
    </dgm:pt>
    <dgm:pt modelId="{23422A1C-BC53-41E3-8C8D-E8B0DCD691E0}" type="pres">
      <dgm:prSet presAssocID="{A6F8F0CF-6229-425C-93E3-B8FE9CF35B61}" presName="iconBgRect" presStyleLbl="bgShp" presStyleIdx="0" presStyleCnt="4"/>
      <dgm:spPr/>
    </dgm:pt>
    <dgm:pt modelId="{FA1A0521-08F8-4668-A176-BA352FD7B806}" type="pres">
      <dgm:prSet presAssocID="{A6F8F0CF-6229-425C-93E3-B8FE9CF35B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B5A2DDD3-E464-44F1-A43A-7668EA6F0F75}" type="pres">
      <dgm:prSet presAssocID="{A6F8F0CF-6229-425C-93E3-B8FE9CF35B61}" presName="spaceRect" presStyleCnt="0"/>
      <dgm:spPr/>
    </dgm:pt>
    <dgm:pt modelId="{181D1BCE-DE25-4915-AEB8-F17CC12186B3}" type="pres">
      <dgm:prSet presAssocID="{A6F8F0CF-6229-425C-93E3-B8FE9CF35B61}" presName="textRect" presStyleLbl="revTx" presStyleIdx="0" presStyleCnt="4">
        <dgm:presLayoutVars>
          <dgm:chMax val="1"/>
          <dgm:chPref val="1"/>
        </dgm:presLayoutVars>
      </dgm:prSet>
      <dgm:spPr/>
    </dgm:pt>
    <dgm:pt modelId="{4469C14D-AEED-4C36-86C1-CD29DAF06FF1}" type="pres">
      <dgm:prSet presAssocID="{6253BC12-E22F-44F1-95DC-A938345A3323}" presName="sibTrans" presStyleCnt="0"/>
      <dgm:spPr/>
    </dgm:pt>
    <dgm:pt modelId="{6F3145DC-3F2D-44A8-A620-A60F7EFEFDCE}" type="pres">
      <dgm:prSet presAssocID="{E607DAE9-D110-494A-980A-9D6CD297057C}" presName="compNode" presStyleCnt="0"/>
      <dgm:spPr/>
    </dgm:pt>
    <dgm:pt modelId="{E853F888-3D24-4995-AE97-61E5EE1CED08}" type="pres">
      <dgm:prSet presAssocID="{E607DAE9-D110-494A-980A-9D6CD297057C}" presName="iconBgRect" presStyleLbl="bgShp" presStyleIdx="1" presStyleCnt="4"/>
      <dgm:spPr/>
    </dgm:pt>
    <dgm:pt modelId="{B15EAA31-BA54-4FA1-8AA1-72DC3A8BEB64}" type="pres">
      <dgm:prSet presAssocID="{E607DAE9-D110-494A-980A-9D6CD29705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A1A514B-B463-4502-8434-FC9EED3B80C3}" type="pres">
      <dgm:prSet presAssocID="{E607DAE9-D110-494A-980A-9D6CD297057C}" presName="spaceRect" presStyleCnt="0"/>
      <dgm:spPr/>
    </dgm:pt>
    <dgm:pt modelId="{C4B25B02-A2CE-42FF-8CB2-0CA1DCC98FB1}" type="pres">
      <dgm:prSet presAssocID="{E607DAE9-D110-494A-980A-9D6CD297057C}" presName="textRect" presStyleLbl="revTx" presStyleIdx="1" presStyleCnt="4">
        <dgm:presLayoutVars>
          <dgm:chMax val="1"/>
          <dgm:chPref val="1"/>
        </dgm:presLayoutVars>
      </dgm:prSet>
      <dgm:spPr/>
    </dgm:pt>
    <dgm:pt modelId="{83D93CE1-CB40-4366-8AE5-B6F527AFD180}" type="pres">
      <dgm:prSet presAssocID="{36DE06A9-7914-4996-95AC-D3F6288BF27C}" presName="sibTrans" presStyleCnt="0"/>
      <dgm:spPr/>
    </dgm:pt>
    <dgm:pt modelId="{AA876911-F3A6-4714-9F65-D5DB70768039}" type="pres">
      <dgm:prSet presAssocID="{807E776E-8831-4096-A56D-4B96201D58A3}" presName="compNode" presStyleCnt="0"/>
      <dgm:spPr/>
    </dgm:pt>
    <dgm:pt modelId="{1D518D9B-1BD1-45C1-9430-9C3E7B120451}" type="pres">
      <dgm:prSet presAssocID="{807E776E-8831-4096-A56D-4B96201D58A3}" presName="iconBgRect" presStyleLbl="bgShp" presStyleIdx="2" presStyleCnt="4"/>
      <dgm:spPr/>
    </dgm:pt>
    <dgm:pt modelId="{4B4AF551-5882-469B-888F-11D510E76E54}" type="pres">
      <dgm:prSet presAssocID="{807E776E-8831-4096-A56D-4B96201D58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043AA0-AFA1-4B87-91FB-26E9E5E706B5}" type="pres">
      <dgm:prSet presAssocID="{807E776E-8831-4096-A56D-4B96201D58A3}" presName="spaceRect" presStyleCnt="0"/>
      <dgm:spPr/>
    </dgm:pt>
    <dgm:pt modelId="{5959837B-E02E-4B76-AD0C-105ABF5CFD94}" type="pres">
      <dgm:prSet presAssocID="{807E776E-8831-4096-A56D-4B96201D58A3}" presName="textRect" presStyleLbl="revTx" presStyleIdx="2" presStyleCnt="4">
        <dgm:presLayoutVars>
          <dgm:chMax val="1"/>
          <dgm:chPref val="1"/>
        </dgm:presLayoutVars>
      </dgm:prSet>
      <dgm:spPr/>
    </dgm:pt>
    <dgm:pt modelId="{CA7921F2-6341-44D2-9B25-B948A35F597E}" type="pres">
      <dgm:prSet presAssocID="{8A01CB82-790D-489F-A569-0D2D42390432}" presName="sibTrans" presStyleCnt="0"/>
      <dgm:spPr/>
    </dgm:pt>
    <dgm:pt modelId="{957E70A4-2D7F-43D4-96AC-F763FA5F770B}" type="pres">
      <dgm:prSet presAssocID="{2F6560B8-5C36-4E14-89FA-DEDF4CF6592C}" presName="compNode" presStyleCnt="0"/>
      <dgm:spPr/>
    </dgm:pt>
    <dgm:pt modelId="{5E4750F9-2407-4147-92B3-10FCD760CC0B}" type="pres">
      <dgm:prSet presAssocID="{2F6560B8-5C36-4E14-89FA-DEDF4CF6592C}" presName="iconBgRect" presStyleLbl="bgShp" presStyleIdx="3" presStyleCnt="4"/>
      <dgm:spPr/>
    </dgm:pt>
    <dgm:pt modelId="{85E09648-8AE6-46AD-A488-F30941DCFF49}" type="pres">
      <dgm:prSet presAssocID="{2F6560B8-5C36-4E14-89FA-DEDF4CF659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48DC518-D38E-4170-AAF0-EB47642DA005}" type="pres">
      <dgm:prSet presAssocID="{2F6560B8-5C36-4E14-89FA-DEDF4CF6592C}" presName="spaceRect" presStyleCnt="0"/>
      <dgm:spPr/>
    </dgm:pt>
    <dgm:pt modelId="{FFE05603-EBE4-4636-B87A-0A7CD7EBFDCF}" type="pres">
      <dgm:prSet presAssocID="{2F6560B8-5C36-4E14-89FA-DEDF4CF659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ADFF07-54EE-489E-A3A6-09EA16D32A96}" srcId="{BC51DD55-8B6B-42A2-93A2-D319FB07302A}" destId="{2F6560B8-5C36-4E14-89FA-DEDF4CF6592C}" srcOrd="3" destOrd="0" parTransId="{7C6E12CB-69F9-4352-A3A0-17DBD857854D}" sibTransId="{B23FA467-8AC3-4448-AD62-8DA49CD831AD}"/>
    <dgm:cxn modelId="{ABCDAA0F-E1B3-4E61-9369-38CBFA1C8E01}" type="presOf" srcId="{2F6560B8-5C36-4E14-89FA-DEDF4CF6592C}" destId="{FFE05603-EBE4-4636-B87A-0A7CD7EBFDCF}" srcOrd="0" destOrd="0" presId="urn:microsoft.com/office/officeart/2018/5/layout/IconCircleLabelList"/>
    <dgm:cxn modelId="{EE1B941B-F0DD-4144-9C62-99AA91145167}" type="presOf" srcId="{E607DAE9-D110-494A-980A-9D6CD297057C}" destId="{C4B25B02-A2CE-42FF-8CB2-0CA1DCC98FB1}" srcOrd="0" destOrd="0" presId="urn:microsoft.com/office/officeart/2018/5/layout/IconCircleLabelList"/>
    <dgm:cxn modelId="{13189429-227F-49A4-B0CC-A8240B49C1F0}" type="presOf" srcId="{BC51DD55-8B6B-42A2-93A2-D319FB07302A}" destId="{2420C6C0-A6ED-4502-BC52-7B7F6727C98A}" srcOrd="0" destOrd="0" presId="urn:microsoft.com/office/officeart/2018/5/layout/IconCircleLabelList"/>
    <dgm:cxn modelId="{04A7994C-9487-4D12-BB4D-2FB5CE64302D}" srcId="{BC51DD55-8B6B-42A2-93A2-D319FB07302A}" destId="{A6F8F0CF-6229-425C-93E3-B8FE9CF35B61}" srcOrd="0" destOrd="0" parTransId="{6C67354A-09E0-483D-8B2E-C3928273D326}" sibTransId="{6253BC12-E22F-44F1-95DC-A938345A3323}"/>
    <dgm:cxn modelId="{427CB597-7D08-4321-B157-C1B65F166267}" srcId="{BC51DD55-8B6B-42A2-93A2-D319FB07302A}" destId="{E607DAE9-D110-494A-980A-9D6CD297057C}" srcOrd="1" destOrd="0" parTransId="{7B9149A5-CB07-4447-9354-564C0026958B}" sibTransId="{36DE06A9-7914-4996-95AC-D3F6288BF27C}"/>
    <dgm:cxn modelId="{4F94B4B6-5787-4176-8F8B-8E1F58DC532D}" type="presOf" srcId="{807E776E-8831-4096-A56D-4B96201D58A3}" destId="{5959837B-E02E-4B76-AD0C-105ABF5CFD94}" srcOrd="0" destOrd="0" presId="urn:microsoft.com/office/officeart/2018/5/layout/IconCircleLabelList"/>
    <dgm:cxn modelId="{874839DC-BD4B-4C47-8656-EFB54AD249E6}" srcId="{BC51DD55-8B6B-42A2-93A2-D319FB07302A}" destId="{807E776E-8831-4096-A56D-4B96201D58A3}" srcOrd="2" destOrd="0" parTransId="{8210C363-3D1B-4495-9605-7ABEC9EA02C2}" sibTransId="{8A01CB82-790D-489F-A569-0D2D42390432}"/>
    <dgm:cxn modelId="{0D984CE5-4981-45B2-8E83-AF34AC66DBE1}" type="presOf" srcId="{A6F8F0CF-6229-425C-93E3-B8FE9CF35B61}" destId="{181D1BCE-DE25-4915-AEB8-F17CC12186B3}" srcOrd="0" destOrd="0" presId="urn:microsoft.com/office/officeart/2018/5/layout/IconCircleLabelList"/>
    <dgm:cxn modelId="{7E51091A-5A55-43CD-AA5B-6F9A875B7D85}" type="presParOf" srcId="{2420C6C0-A6ED-4502-BC52-7B7F6727C98A}" destId="{C517162B-5EB9-4922-BBAD-70F365391007}" srcOrd="0" destOrd="0" presId="urn:microsoft.com/office/officeart/2018/5/layout/IconCircleLabelList"/>
    <dgm:cxn modelId="{B8A73220-B3A8-472E-8188-AD9ECDAF0A9A}" type="presParOf" srcId="{C517162B-5EB9-4922-BBAD-70F365391007}" destId="{23422A1C-BC53-41E3-8C8D-E8B0DCD691E0}" srcOrd="0" destOrd="0" presId="urn:microsoft.com/office/officeart/2018/5/layout/IconCircleLabelList"/>
    <dgm:cxn modelId="{0FBE437E-D1ED-42D4-88C5-ED7CE1279D0A}" type="presParOf" srcId="{C517162B-5EB9-4922-BBAD-70F365391007}" destId="{FA1A0521-08F8-4668-A176-BA352FD7B806}" srcOrd="1" destOrd="0" presId="urn:microsoft.com/office/officeart/2018/5/layout/IconCircleLabelList"/>
    <dgm:cxn modelId="{E621FA68-B28A-4D6A-90B3-1FE31D660D2C}" type="presParOf" srcId="{C517162B-5EB9-4922-BBAD-70F365391007}" destId="{B5A2DDD3-E464-44F1-A43A-7668EA6F0F75}" srcOrd="2" destOrd="0" presId="urn:microsoft.com/office/officeart/2018/5/layout/IconCircleLabelList"/>
    <dgm:cxn modelId="{586411A2-A316-4A03-93E7-A723B2DE28B8}" type="presParOf" srcId="{C517162B-5EB9-4922-BBAD-70F365391007}" destId="{181D1BCE-DE25-4915-AEB8-F17CC12186B3}" srcOrd="3" destOrd="0" presId="urn:microsoft.com/office/officeart/2018/5/layout/IconCircleLabelList"/>
    <dgm:cxn modelId="{5BD3B030-94E3-4134-ADD0-2DBA49A2AADE}" type="presParOf" srcId="{2420C6C0-A6ED-4502-BC52-7B7F6727C98A}" destId="{4469C14D-AEED-4C36-86C1-CD29DAF06FF1}" srcOrd="1" destOrd="0" presId="urn:microsoft.com/office/officeart/2018/5/layout/IconCircleLabelList"/>
    <dgm:cxn modelId="{51276850-2438-4FC1-8617-9667D22D72B2}" type="presParOf" srcId="{2420C6C0-A6ED-4502-BC52-7B7F6727C98A}" destId="{6F3145DC-3F2D-44A8-A620-A60F7EFEFDCE}" srcOrd="2" destOrd="0" presId="urn:microsoft.com/office/officeart/2018/5/layout/IconCircleLabelList"/>
    <dgm:cxn modelId="{011017AD-0C9F-4494-974A-1FE836571577}" type="presParOf" srcId="{6F3145DC-3F2D-44A8-A620-A60F7EFEFDCE}" destId="{E853F888-3D24-4995-AE97-61E5EE1CED08}" srcOrd="0" destOrd="0" presId="urn:microsoft.com/office/officeart/2018/5/layout/IconCircleLabelList"/>
    <dgm:cxn modelId="{A6D608A1-8993-4245-98B3-6CEF7162C916}" type="presParOf" srcId="{6F3145DC-3F2D-44A8-A620-A60F7EFEFDCE}" destId="{B15EAA31-BA54-4FA1-8AA1-72DC3A8BEB64}" srcOrd="1" destOrd="0" presId="urn:microsoft.com/office/officeart/2018/5/layout/IconCircleLabelList"/>
    <dgm:cxn modelId="{8938F81B-390E-447B-A2F7-FE2F50689C05}" type="presParOf" srcId="{6F3145DC-3F2D-44A8-A620-A60F7EFEFDCE}" destId="{DA1A514B-B463-4502-8434-FC9EED3B80C3}" srcOrd="2" destOrd="0" presId="urn:microsoft.com/office/officeart/2018/5/layout/IconCircleLabelList"/>
    <dgm:cxn modelId="{E896DCBA-3C41-44C7-A621-D3AAB6DA45C0}" type="presParOf" srcId="{6F3145DC-3F2D-44A8-A620-A60F7EFEFDCE}" destId="{C4B25B02-A2CE-42FF-8CB2-0CA1DCC98FB1}" srcOrd="3" destOrd="0" presId="urn:microsoft.com/office/officeart/2018/5/layout/IconCircleLabelList"/>
    <dgm:cxn modelId="{EFD992AC-EC00-4AE8-B665-13D9A3DD1C89}" type="presParOf" srcId="{2420C6C0-A6ED-4502-BC52-7B7F6727C98A}" destId="{83D93CE1-CB40-4366-8AE5-B6F527AFD180}" srcOrd="3" destOrd="0" presId="urn:microsoft.com/office/officeart/2018/5/layout/IconCircleLabelList"/>
    <dgm:cxn modelId="{D2D8C397-2E8A-47F6-936A-CF5FCCB6F066}" type="presParOf" srcId="{2420C6C0-A6ED-4502-BC52-7B7F6727C98A}" destId="{AA876911-F3A6-4714-9F65-D5DB70768039}" srcOrd="4" destOrd="0" presId="urn:microsoft.com/office/officeart/2018/5/layout/IconCircleLabelList"/>
    <dgm:cxn modelId="{95A8EE96-57A5-452D-A57C-7BB0A36746F1}" type="presParOf" srcId="{AA876911-F3A6-4714-9F65-D5DB70768039}" destId="{1D518D9B-1BD1-45C1-9430-9C3E7B120451}" srcOrd="0" destOrd="0" presId="urn:microsoft.com/office/officeart/2018/5/layout/IconCircleLabelList"/>
    <dgm:cxn modelId="{5AF0A013-D29A-451A-A86F-61FEE71AE1D8}" type="presParOf" srcId="{AA876911-F3A6-4714-9F65-D5DB70768039}" destId="{4B4AF551-5882-469B-888F-11D510E76E54}" srcOrd="1" destOrd="0" presId="urn:microsoft.com/office/officeart/2018/5/layout/IconCircleLabelList"/>
    <dgm:cxn modelId="{34BCFE62-DB01-489F-B936-56086100D882}" type="presParOf" srcId="{AA876911-F3A6-4714-9F65-D5DB70768039}" destId="{33043AA0-AFA1-4B87-91FB-26E9E5E706B5}" srcOrd="2" destOrd="0" presId="urn:microsoft.com/office/officeart/2018/5/layout/IconCircleLabelList"/>
    <dgm:cxn modelId="{38703E38-2EF7-4CB6-9660-AFDE037EC742}" type="presParOf" srcId="{AA876911-F3A6-4714-9F65-D5DB70768039}" destId="{5959837B-E02E-4B76-AD0C-105ABF5CFD94}" srcOrd="3" destOrd="0" presId="urn:microsoft.com/office/officeart/2018/5/layout/IconCircleLabelList"/>
    <dgm:cxn modelId="{81C95AC3-DBA0-4A29-8C3F-A6B131347EEB}" type="presParOf" srcId="{2420C6C0-A6ED-4502-BC52-7B7F6727C98A}" destId="{CA7921F2-6341-44D2-9B25-B948A35F597E}" srcOrd="5" destOrd="0" presId="urn:microsoft.com/office/officeart/2018/5/layout/IconCircleLabelList"/>
    <dgm:cxn modelId="{C7416ED6-E63A-41AD-B1B1-731B28B86222}" type="presParOf" srcId="{2420C6C0-A6ED-4502-BC52-7B7F6727C98A}" destId="{957E70A4-2D7F-43D4-96AC-F763FA5F770B}" srcOrd="6" destOrd="0" presId="urn:microsoft.com/office/officeart/2018/5/layout/IconCircleLabelList"/>
    <dgm:cxn modelId="{06573832-C96D-42D4-AB5E-24A722A360C7}" type="presParOf" srcId="{957E70A4-2D7F-43D4-96AC-F763FA5F770B}" destId="{5E4750F9-2407-4147-92B3-10FCD760CC0B}" srcOrd="0" destOrd="0" presId="urn:microsoft.com/office/officeart/2018/5/layout/IconCircleLabelList"/>
    <dgm:cxn modelId="{85C468AD-3B7C-483A-AB99-D41FA24FE712}" type="presParOf" srcId="{957E70A4-2D7F-43D4-96AC-F763FA5F770B}" destId="{85E09648-8AE6-46AD-A488-F30941DCFF49}" srcOrd="1" destOrd="0" presId="urn:microsoft.com/office/officeart/2018/5/layout/IconCircleLabelList"/>
    <dgm:cxn modelId="{6C3B718D-AC84-41F7-B7C4-0A3650FAEB03}" type="presParOf" srcId="{957E70A4-2D7F-43D4-96AC-F763FA5F770B}" destId="{C48DC518-D38E-4170-AAF0-EB47642DA005}" srcOrd="2" destOrd="0" presId="urn:microsoft.com/office/officeart/2018/5/layout/IconCircleLabelList"/>
    <dgm:cxn modelId="{03E48BAA-CF61-49F7-A43E-8A49F29B4D87}" type="presParOf" srcId="{957E70A4-2D7F-43D4-96AC-F763FA5F770B}" destId="{FFE05603-EBE4-4636-B87A-0A7CD7EBF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98002-3C32-4025-A795-1B69D482B6A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F7A57C-0834-432C-9418-C1D95AC86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Summary of the document's analysis process, including data preprocessing, exploratory data analysis, and implementation of machine learning algorithms.</a:t>
          </a:r>
          <a:endParaRPr lang="en-US"/>
        </a:p>
      </dgm:t>
    </dgm:pt>
    <dgm:pt modelId="{6CAF6010-EF12-4CB0-BFD1-1C632A8EAE5C}" type="parTrans" cxnId="{7F68A3AF-8F3A-4D29-B415-4F3A4ACA672D}">
      <dgm:prSet/>
      <dgm:spPr/>
      <dgm:t>
        <a:bodyPr/>
        <a:lstStyle/>
        <a:p>
          <a:endParaRPr lang="en-US"/>
        </a:p>
      </dgm:t>
    </dgm:pt>
    <dgm:pt modelId="{EF15121E-61A7-483A-A69F-E09118F8C0F1}" type="sibTrans" cxnId="{7F68A3AF-8F3A-4D29-B415-4F3A4ACA67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69D87E-4302-4D14-A46C-3DCF0F364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Highlights of the accuracy and performance of each model in predicting heart disease.</a:t>
          </a:r>
          <a:endParaRPr lang="en-US"/>
        </a:p>
      </dgm:t>
    </dgm:pt>
    <dgm:pt modelId="{55736AE3-6870-49E9-86C2-937A9A76C023}" type="parTrans" cxnId="{73C08FAF-7107-4397-B90D-897236C5C065}">
      <dgm:prSet/>
      <dgm:spPr/>
      <dgm:t>
        <a:bodyPr/>
        <a:lstStyle/>
        <a:p>
          <a:endParaRPr lang="en-US"/>
        </a:p>
      </dgm:t>
    </dgm:pt>
    <dgm:pt modelId="{FFEE136A-C6EE-4871-91AE-053A22A3AA23}" type="sibTrans" cxnId="{73C08FAF-7107-4397-B90D-897236C5C065}">
      <dgm:prSet/>
      <dgm:spPr/>
      <dgm:t>
        <a:bodyPr/>
        <a:lstStyle/>
        <a:p>
          <a:endParaRPr lang="en-US"/>
        </a:p>
      </dgm:t>
    </dgm:pt>
    <dgm:pt modelId="{D10A23C1-9A34-40C8-9C97-A6B27F8BDCE8}" type="pres">
      <dgm:prSet presAssocID="{03F98002-3C32-4025-A795-1B69D482B6AE}" presName="root" presStyleCnt="0">
        <dgm:presLayoutVars>
          <dgm:dir/>
          <dgm:resizeHandles val="exact"/>
        </dgm:presLayoutVars>
      </dgm:prSet>
      <dgm:spPr/>
    </dgm:pt>
    <dgm:pt modelId="{2CC25CF1-97E0-41EB-BF76-462948A977EE}" type="pres">
      <dgm:prSet presAssocID="{03F98002-3C32-4025-A795-1B69D482B6AE}" presName="container" presStyleCnt="0">
        <dgm:presLayoutVars>
          <dgm:dir/>
          <dgm:resizeHandles val="exact"/>
        </dgm:presLayoutVars>
      </dgm:prSet>
      <dgm:spPr/>
    </dgm:pt>
    <dgm:pt modelId="{8C80B5D5-3080-44DC-A002-241AD4CF3070}" type="pres">
      <dgm:prSet presAssocID="{95F7A57C-0834-432C-9418-C1D95AC86D4D}" presName="compNode" presStyleCnt="0"/>
      <dgm:spPr/>
    </dgm:pt>
    <dgm:pt modelId="{4AAD0D7E-8163-40DD-8052-F6120071CD2B}" type="pres">
      <dgm:prSet presAssocID="{95F7A57C-0834-432C-9418-C1D95AC86D4D}" presName="iconBgRect" presStyleLbl="bgShp" presStyleIdx="0" presStyleCnt="2"/>
      <dgm:spPr/>
    </dgm:pt>
    <dgm:pt modelId="{68D28F34-4D08-4396-92AC-A1FFD4751C1E}" type="pres">
      <dgm:prSet presAssocID="{95F7A57C-0834-432C-9418-C1D95AC86D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5FF255C-FEB4-416A-BAB6-1FDA9974CFEC}" type="pres">
      <dgm:prSet presAssocID="{95F7A57C-0834-432C-9418-C1D95AC86D4D}" presName="spaceRect" presStyleCnt="0"/>
      <dgm:spPr/>
    </dgm:pt>
    <dgm:pt modelId="{C2011A80-9A83-4636-8A37-F21F88A36BDA}" type="pres">
      <dgm:prSet presAssocID="{95F7A57C-0834-432C-9418-C1D95AC86D4D}" presName="textRect" presStyleLbl="revTx" presStyleIdx="0" presStyleCnt="2">
        <dgm:presLayoutVars>
          <dgm:chMax val="1"/>
          <dgm:chPref val="1"/>
        </dgm:presLayoutVars>
      </dgm:prSet>
      <dgm:spPr/>
    </dgm:pt>
    <dgm:pt modelId="{191ABD03-2C6B-4216-ADA1-9EB77B93122D}" type="pres">
      <dgm:prSet presAssocID="{EF15121E-61A7-483A-A69F-E09118F8C0F1}" presName="sibTrans" presStyleLbl="sibTrans2D1" presStyleIdx="0" presStyleCnt="0"/>
      <dgm:spPr/>
    </dgm:pt>
    <dgm:pt modelId="{4E234BCC-88DA-4488-97D0-9E64E59DE677}" type="pres">
      <dgm:prSet presAssocID="{1869D87E-4302-4D14-A46C-3DCF0F3647B6}" presName="compNode" presStyleCnt="0"/>
      <dgm:spPr/>
    </dgm:pt>
    <dgm:pt modelId="{16D52322-A0D4-4B15-9A73-251FD32B63BA}" type="pres">
      <dgm:prSet presAssocID="{1869D87E-4302-4D14-A46C-3DCF0F3647B6}" presName="iconBgRect" presStyleLbl="bgShp" presStyleIdx="1" presStyleCnt="2"/>
      <dgm:spPr/>
    </dgm:pt>
    <dgm:pt modelId="{2A79C9E8-3CFE-48BA-ABFC-9F42A263FA17}" type="pres">
      <dgm:prSet presAssocID="{1869D87E-4302-4D14-A46C-3DCF0F3647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E81E379-3EC4-4BF1-A2F5-E733B46B1B37}" type="pres">
      <dgm:prSet presAssocID="{1869D87E-4302-4D14-A46C-3DCF0F3647B6}" presName="spaceRect" presStyleCnt="0"/>
      <dgm:spPr/>
    </dgm:pt>
    <dgm:pt modelId="{8861EDBA-8BC7-4A59-AA90-8E069319E7DB}" type="pres">
      <dgm:prSet presAssocID="{1869D87E-4302-4D14-A46C-3DCF0F3647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987903-67E3-445F-B295-723064FEA7F5}" type="presOf" srcId="{1869D87E-4302-4D14-A46C-3DCF0F3647B6}" destId="{8861EDBA-8BC7-4A59-AA90-8E069319E7DB}" srcOrd="0" destOrd="0" presId="urn:microsoft.com/office/officeart/2018/2/layout/IconCircleList"/>
    <dgm:cxn modelId="{A130972C-15F9-4DD5-AB39-B4F9F57D535A}" type="presOf" srcId="{EF15121E-61A7-483A-A69F-E09118F8C0F1}" destId="{191ABD03-2C6B-4216-ADA1-9EB77B93122D}" srcOrd="0" destOrd="0" presId="urn:microsoft.com/office/officeart/2018/2/layout/IconCircleList"/>
    <dgm:cxn modelId="{B4775C97-3EFC-410A-8ABC-2EBE0E4E8254}" type="presOf" srcId="{03F98002-3C32-4025-A795-1B69D482B6AE}" destId="{D10A23C1-9A34-40C8-9C97-A6B27F8BDCE8}" srcOrd="0" destOrd="0" presId="urn:microsoft.com/office/officeart/2018/2/layout/IconCircleList"/>
    <dgm:cxn modelId="{73C08FAF-7107-4397-B90D-897236C5C065}" srcId="{03F98002-3C32-4025-A795-1B69D482B6AE}" destId="{1869D87E-4302-4D14-A46C-3DCF0F3647B6}" srcOrd="1" destOrd="0" parTransId="{55736AE3-6870-49E9-86C2-937A9A76C023}" sibTransId="{FFEE136A-C6EE-4871-91AE-053A22A3AA23}"/>
    <dgm:cxn modelId="{7F68A3AF-8F3A-4D29-B415-4F3A4ACA672D}" srcId="{03F98002-3C32-4025-A795-1B69D482B6AE}" destId="{95F7A57C-0834-432C-9418-C1D95AC86D4D}" srcOrd="0" destOrd="0" parTransId="{6CAF6010-EF12-4CB0-BFD1-1C632A8EAE5C}" sibTransId="{EF15121E-61A7-483A-A69F-E09118F8C0F1}"/>
    <dgm:cxn modelId="{295033FD-9237-4B2C-B60F-0F881A988D1D}" type="presOf" srcId="{95F7A57C-0834-432C-9418-C1D95AC86D4D}" destId="{C2011A80-9A83-4636-8A37-F21F88A36BDA}" srcOrd="0" destOrd="0" presId="urn:microsoft.com/office/officeart/2018/2/layout/IconCircleList"/>
    <dgm:cxn modelId="{4FA8F593-B909-470E-A1ED-8FA3116FA10B}" type="presParOf" srcId="{D10A23C1-9A34-40C8-9C97-A6B27F8BDCE8}" destId="{2CC25CF1-97E0-41EB-BF76-462948A977EE}" srcOrd="0" destOrd="0" presId="urn:microsoft.com/office/officeart/2018/2/layout/IconCircleList"/>
    <dgm:cxn modelId="{F366686E-A35F-4AB2-A020-161813271C9E}" type="presParOf" srcId="{2CC25CF1-97E0-41EB-BF76-462948A977EE}" destId="{8C80B5D5-3080-44DC-A002-241AD4CF3070}" srcOrd="0" destOrd="0" presId="urn:microsoft.com/office/officeart/2018/2/layout/IconCircleList"/>
    <dgm:cxn modelId="{E8625459-AD53-4D00-9C09-9A0322AAD513}" type="presParOf" srcId="{8C80B5D5-3080-44DC-A002-241AD4CF3070}" destId="{4AAD0D7E-8163-40DD-8052-F6120071CD2B}" srcOrd="0" destOrd="0" presId="urn:microsoft.com/office/officeart/2018/2/layout/IconCircleList"/>
    <dgm:cxn modelId="{39BDE78F-96F8-4F02-B275-41ABD9AFE6B6}" type="presParOf" srcId="{8C80B5D5-3080-44DC-A002-241AD4CF3070}" destId="{68D28F34-4D08-4396-92AC-A1FFD4751C1E}" srcOrd="1" destOrd="0" presId="urn:microsoft.com/office/officeart/2018/2/layout/IconCircleList"/>
    <dgm:cxn modelId="{459FD69D-29E8-4424-9F37-2CCBF53C99B5}" type="presParOf" srcId="{8C80B5D5-3080-44DC-A002-241AD4CF3070}" destId="{75FF255C-FEB4-416A-BAB6-1FDA9974CFEC}" srcOrd="2" destOrd="0" presId="urn:microsoft.com/office/officeart/2018/2/layout/IconCircleList"/>
    <dgm:cxn modelId="{0754F79C-1F6F-4AA6-AEE6-57B28E7AE6EF}" type="presParOf" srcId="{8C80B5D5-3080-44DC-A002-241AD4CF3070}" destId="{C2011A80-9A83-4636-8A37-F21F88A36BDA}" srcOrd="3" destOrd="0" presId="urn:microsoft.com/office/officeart/2018/2/layout/IconCircleList"/>
    <dgm:cxn modelId="{AC499A3F-5173-4DEB-9211-AD6BF10AD71D}" type="presParOf" srcId="{2CC25CF1-97E0-41EB-BF76-462948A977EE}" destId="{191ABD03-2C6B-4216-ADA1-9EB77B93122D}" srcOrd="1" destOrd="0" presId="urn:microsoft.com/office/officeart/2018/2/layout/IconCircleList"/>
    <dgm:cxn modelId="{16EC8D0B-D197-41EF-ABEF-459F7A1F7AB3}" type="presParOf" srcId="{2CC25CF1-97E0-41EB-BF76-462948A977EE}" destId="{4E234BCC-88DA-4488-97D0-9E64E59DE677}" srcOrd="2" destOrd="0" presId="urn:microsoft.com/office/officeart/2018/2/layout/IconCircleList"/>
    <dgm:cxn modelId="{AD4883B8-321C-4F8C-A396-4385801E425D}" type="presParOf" srcId="{4E234BCC-88DA-4488-97D0-9E64E59DE677}" destId="{16D52322-A0D4-4B15-9A73-251FD32B63BA}" srcOrd="0" destOrd="0" presId="urn:microsoft.com/office/officeart/2018/2/layout/IconCircleList"/>
    <dgm:cxn modelId="{D2668A0D-12E4-4C16-9428-D70F4D205F6A}" type="presParOf" srcId="{4E234BCC-88DA-4488-97D0-9E64E59DE677}" destId="{2A79C9E8-3CFE-48BA-ABFC-9F42A263FA17}" srcOrd="1" destOrd="0" presId="urn:microsoft.com/office/officeart/2018/2/layout/IconCircleList"/>
    <dgm:cxn modelId="{838E0872-B4C2-424E-A125-D6E017992EA1}" type="presParOf" srcId="{4E234BCC-88DA-4488-97D0-9E64E59DE677}" destId="{FE81E379-3EC4-4BF1-A2F5-E733B46B1B37}" srcOrd="2" destOrd="0" presId="urn:microsoft.com/office/officeart/2018/2/layout/IconCircleList"/>
    <dgm:cxn modelId="{A6D75516-F8BD-465E-B5E6-A0654071034D}" type="presParOf" srcId="{4E234BCC-88DA-4488-97D0-9E64E59DE677}" destId="{8861EDBA-8BC7-4A59-AA90-8E069319E7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B73DD8-B644-4715-A8FC-F58915DCA9C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5D863-56D6-4E10-A9F9-0413FFE429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need to accurately predict heart disease based on various health parameters.</a:t>
          </a:r>
          <a:endParaRPr lang="en-US"/>
        </a:p>
      </dgm:t>
    </dgm:pt>
    <dgm:pt modelId="{426CE868-1D21-42CB-9053-764762940F27}" type="parTrans" cxnId="{7C384DDB-7034-4700-8BB1-73FE5AA52E5D}">
      <dgm:prSet/>
      <dgm:spPr/>
      <dgm:t>
        <a:bodyPr/>
        <a:lstStyle/>
        <a:p>
          <a:endParaRPr lang="en-US"/>
        </a:p>
      </dgm:t>
    </dgm:pt>
    <dgm:pt modelId="{70AB57AB-72F8-478A-A29D-7E26D254A8B8}" type="sibTrans" cxnId="{7C384DDB-7034-4700-8BB1-73FE5AA52E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271F44-4805-44A1-AE39-07A6518CC6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challenge of analyzing a complex dataset to develop effective prediction models.</a:t>
          </a:r>
          <a:endParaRPr lang="en-US"/>
        </a:p>
      </dgm:t>
    </dgm:pt>
    <dgm:pt modelId="{A9FB7A51-73C5-45A9-AAC8-7CD525559C21}" type="parTrans" cxnId="{2CC250A7-EC5D-4C40-B48F-6355AAA43FE0}">
      <dgm:prSet/>
      <dgm:spPr/>
      <dgm:t>
        <a:bodyPr/>
        <a:lstStyle/>
        <a:p>
          <a:endParaRPr lang="en-US"/>
        </a:p>
      </dgm:t>
    </dgm:pt>
    <dgm:pt modelId="{A6159D73-EB92-4B85-B6A4-6CFDBEEF4289}" type="sibTrans" cxnId="{2CC250A7-EC5D-4C40-B48F-6355AAA43FE0}">
      <dgm:prSet/>
      <dgm:spPr/>
      <dgm:t>
        <a:bodyPr/>
        <a:lstStyle/>
        <a:p>
          <a:endParaRPr lang="en-US"/>
        </a:p>
      </dgm:t>
    </dgm:pt>
    <dgm:pt modelId="{CD1B925A-4E0C-4312-8E49-8F15C3A94C4C}" type="pres">
      <dgm:prSet presAssocID="{ECB73DD8-B644-4715-A8FC-F58915DCA9C7}" presName="root" presStyleCnt="0">
        <dgm:presLayoutVars>
          <dgm:dir/>
          <dgm:resizeHandles val="exact"/>
        </dgm:presLayoutVars>
      </dgm:prSet>
      <dgm:spPr/>
    </dgm:pt>
    <dgm:pt modelId="{26A76B39-EADC-4CE1-942A-DB721EA52BDE}" type="pres">
      <dgm:prSet presAssocID="{ECB73DD8-B644-4715-A8FC-F58915DCA9C7}" presName="container" presStyleCnt="0">
        <dgm:presLayoutVars>
          <dgm:dir/>
          <dgm:resizeHandles val="exact"/>
        </dgm:presLayoutVars>
      </dgm:prSet>
      <dgm:spPr/>
    </dgm:pt>
    <dgm:pt modelId="{D37606E6-1E40-49C3-BD24-D82C507CA159}" type="pres">
      <dgm:prSet presAssocID="{1B85D863-56D6-4E10-A9F9-0413FFE429E8}" presName="compNode" presStyleCnt="0"/>
      <dgm:spPr/>
    </dgm:pt>
    <dgm:pt modelId="{9CE281C6-4D1A-42BC-B1B2-92393913E756}" type="pres">
      <dgm:prSet presAssocID="{1B85D863-56D6-4E10-A9F9-0413FFE429E8}" presName="iconBgRect" presStyleLbl="bgShp" presStyleIdx="0" presStyleCnt="2"/>
      <dgm:spPr/>
    </dgm:pt>
    <dgm:pt modelId="{4747745D-130D-4676-B591-D18F83D8B607}" type="pres">
      <dgm:prSet presAssocID="{1B85D863-56D6-4E10-A9F9-0413FFE429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DF005B7E-AAE5-4061-AD00-32E54C874CA0}" type="pres">
      <dgm:prSet presAssocID="{1B85D863-56D6-4E10-A9F9-0413FFE429E8}" presName="spaceRect" presStyleCnt="0"/>
      <dgm:spPr/>
    </dgm:pt>
    <dgm:pt modelId="{D4DDF99A-7E62-4A39-BF58-9C18E1511AB2}" type="pres">
      <dgm:prSet presAssocID="{1B85D863-56D6-4E10-A9F9-0413FFE429E8}" presName="textRect" presStyleLbl="revTx" presStyleIdx="0" presStyleCnt="2">
        <dgm:presLayoutVars>
          <dgm:chMax val="1"/>
          <dgm:chPref val="1"/>
        </dgm:presLayoutVars>
      </dgm:prSet>
      <dgm:spPr/>
    </dgm:pt>
    <dgm:pt modelId="{8DF8F75A-CE64-40F5-ACB6-1575ACD706A1}" type="pres">
      <dgm:prSet presAssocID="{70AB57AB-72F8-478A-A29D-7E26D254A8B8}" presName="sibTrans" presStyleLbl="sibTrans2D1" presStyleIdx="0" presStyleCnt="0"/>
      <dgm:spPr/>
    </dgm:pt>
    <dgm:pt modelId="{943C6441-D48E-42A3-8AF1-A337D8EACE5A}" type="pres">
      <dgm:prSet presAssocID="{8A271F44-4805-44A1-AE39-07A6518CC673}" presName="compNode" presStyleCnt="0"/>
      <dgm:spPr/>
    </dgm:pt>
    <dgm:pt modelId="{CF1D5AC0-2C67-4E18-89D8-2E406B6A05E9}" type="pres">
      <dgm:prSet presAssocID="{8A271F44-4805-44A1-AE39-07A6518CC673}" presName="iconBgRect" presStyleLbl="bgShp" presStyleIdx="1" presStyleCnt="2"/>
      <dgm:spPr/>
    </dgm:pt>
    <dgm:pt modelId="{92D4D84A-B602-424E-8A6F-B332C0D07E39}" type="pres">
      <dgm:prSet presAssocID="{8A271F44-4805-44A1-AE39-07A6518CC6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818D852-C487-408B-92C3-46FF3C125A1F}" type="pres">
      <dgm:prSet presAssocID="{8A271F44-4805-44A1-AE39-07A6518CC673}" presName="spaceRect" presStyleCnt="0"/>
      <dgm:spPr/>
    </dgm:pt>
    <dgm:pt modelId="{42CF2D4D-04A7-4665-850B-1106B3591132}" type="pres">
      <dgm:prSet presAssocID="{8A271F44-4805-44A1-AE39-07A6518CC6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FE9913-60D3-419B-B473-F4D335B8F588}" type="presOf" srcId="{ECB73DD8-B644-4715-A8FC-F58915DCA9C7}" destId="{CD1B925A-4E0C-4312-8E49-8F15C3A94C4C}" srcOrd="0" destOrd="0" presId="urn:microsoft.com/office/officeart/2018/2/layout/IconCircleList"/>
    <dgm:cxn modelId="{8FD85D58-4242-4293-B423-CDCA02BECB41}" type="presOf" srcId="{8A271F44-4805-44A1-AE39-07A6518CC673}" destId="{42CF2D4D-04A7-4665-850B-1106B3591132}" srcOrd="0" destOrd="0" presId="urn:microsoft.com/office/officeart/2018/2/layout/IconCircleList"/>
    <dgm:cxn modelId="{2CC250A7-EC5D-4C40-B48F-6355AAA43FE0}" srcId="{ECB73DD8-B644-4715-A8FC-F58915DCA9C7}" destId="{8A271F44-4805-44A1-AE39-07A6518CC673}" srcOrd="1" destOrd="0" parTransId="{A9FB7A51-73C5-45A9-AAC8-7CD525559C21}" sibTransId="{A6159D73-EB92-4B85-B6A4-6CFDBEEF4289}"/>
    <dgm:cxn modelId="{EE876CCD-8A97-4CA7-9F2F-67FD07DD5E02}" type="presOf" srcId="{70AB57AB-72F8-478A-A29D-7E26D254A8B8}" destId="{8DF8F75A-CE64-40F5-ACB6-1575ACD706A1}" srcOrd="0" destOrd="0" presId="urn:microsoft.com/office/officeart/2018/2/layout/IconCircleList"/>
    <dgm:cxn modelId="{7C384DDB-7034-4700-8BB1-73FE5AA52E5D}" srcId="{ECB73DD8-B644-4715-A8FC-F58915DCA9C7}" destId="{1B85D863-56D6-4E10-A9F9-0413FFE429E8}" srcOrd="0" destOrd="0" parTransId="{426CE868-1D21-42CB-9053-764762940F27}" sibTransId="{70AB57AB-72F8-478A-A29D-7E26D254A8B8}"/>
    <dgm:cxn modelId="{20C43FE9-6892-453A-A9E1-1D72E257B0AA}" type="presOf" srcId="{1B85D863-56D6-4E10-A9F9-0413FFE429E8}" destId="{D4DDF99A-7E62-4A39-BF58-9C18E1511AB2}" srcOrd="0" destOrd="0" presId="urn:microsoft.com/office/officeart/2018/2/layout/IconCircleList"/>
    <dgm:cxn modelId="{D00ED8FA-A6E1-48C9-995C-E64E9C6EA471}" type="presParOf" srcId="{CD1B925A-4E0C-4312-8E49-8F15C3A94C4C}" destId="{26A76B39-EADC-4CE1-942A-DB721EA52BDE}" srcOrd="0" destOrd="0" presId="urn:microsoft.com/office/officeart/2018/2/layout/IconCircleList"/>
    <dgm:cxn modelId="{AA6F27C0-EAE1-41B6-8763-C734F7C716D1}" type="presParOf" srcId="{26A76B39-EADC-4CE1-942A-DB721EA52BDE}" destId="{D37606E6-1E40-49C3-BD24-D82C507CA159}" srcOrd="0" destOrd="0" presId="urn:microsoft.com/office/officeart/2018/2/layout/IconCircleList"/>
    <dgm:cxn modelId="{A7ACC01A-293B-4BD2-BC9E-8F44F4CA3FCB}" type="presParOf" srcId="{D37606E6-1E40-49C3-BD24-D82C507CA159}" destId="{9CE281C6-4D1A-42BC-B1B2-92393913E756}" srcOrd="0" destOrd="0" presId="urn:microsoft.com/office/officeart/2018/2/layout/IconCircleList"/>
    <dgm:cxn modelId="{A4E8A595-BDFF-44E6-8F7A-87BB3A802EBF}" type="presParOf" srcId="{D37606E6-1E40-49C3-BD24-D82C507CA159}" destId="{4747745D-130D-4676-B591-D18F83D8B607}" srcOrd="1" destOrd="0" presId="urn:microsoft.com/office/officeart/2018/2/layout/IconCircleList"/>
    <dgm:cxn modelId="{873574B0-FDA6-4FB5-9CC4-1B8A572E7680}" type="presParOf" srcId="{D37606E6-1E40-49C3-BD24-D82C507CA159}" destId="{DF005B7E-AAE5-4061-AD00-32E54C874CA0}" srcOrd="2" destOrd="0" presId="urn:microsoft.com/office/officeart/2018/2/layout/IconCircleList"/>
    <dgm:cxn modelId="{8B32F580-B521-48DD-AD54-D08982238DB6}" type="presParOf" srcId="{D37606E6-1E40-49C3-BD24-D82C507CA159}" destId="{D4DDF99A-7E62-4A39-BF58-9C18E1511AB2}" srcOrd="3" destOrd="0" presId="urn:microsoft.com/office/officeart/2018/2/layout/IconCircleList"/>
    <dgm:cxn modelId="{26C84FB1-D7FB-47FD-9F6C-FF83CE190F3C}" type="presParOf" srcId="{26A76B39-EADC-4CE1-942A-DB721EA52BDE}" destId="{8DF8F75A-CE64-40F5-ACB6-1575ACD706A1}" srcOrd="1" destOrd="0" presId="urn:microsoft.com/office/officeart/2018/2/layout/IconCircleList"/>
    <dgm:cxn modelId="{AF1096A7-0B6A-4E69-9BAB-3FE24A36389F}" type="presParOf" srcId="{26A76B39-EADC-4CE1-942A-DB721EA52BDE}" destId="{943C6441-D48E-42A3-8AF1-A337D8EACE5A}" srcOrd="2" destOrd="0" presId="urn:microsoft.com/office/officeart/2018/2/layout/IconCircleList"/>
    <dgm:cxn modelId="{9642E56A-72E1-4493-A1D0-134A589BCAF7}" type="presParOf" srcId="{943C6441-D48E-42A3-8AF1-A337D8EACE5A}" destId="{CF1D5AC0-2C67-4E18-89D8-2E406B6A05E9}" srcOrd="0" destOrd="0" presId="urn:microsoft.com/office/officeart/2018/2/layout/IconCircleList"/>
    <dgm:cxn modelId="{CCD0E2F0-5168-4AB7-A40C-3B008D4C0ACE}" type="presParOf" srcId="{943C6441-D48E-42A3-8AF1-A337D8EACE5A}" destId="{92D4D84A-B602-424E-8A6F-B332C0D07E39}" srcOrd="1" destOrd="0" presId="urn:microsoft.com/office/officeart/2018/2/layout/IconCircleList"/>
    <dgm:cxn modelId="{D2840512-4A25-4C77-83A4-06874559AF05}" type="presParOf" srcId="{943C6441-D48E-42A3-8AF1-A337D8EACE5A}" destId="{5818D852-C487-408B-92C3-46FF3C125A1F}" srcOrd="2" destOrd="0" presId="urn:microsoft.com/office/officeart/2018/2/layout/IconCircleList"/>
    <dgm:cxn modelId="{CBBBEFDF-3F8E-47B5-98FF-5C2043DA9AF7}" type="presParOf" srcId="{943C6441-D48E-42A3-8AF1-A337D8EACE5A}" destId="{42CF2D4D-04A7-4665-850B-1106B35911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388B7B-517B-4F8E-A39C-C86CEEE30D2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B23F5-AF1C-47AD-80A2-4789BAB4A2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Detailed analysis of the Heart Disease Prediction Dataset using machine learning algorithms.</a:t>
          </a:r>
          <a:endParaRPr lang="en-US"/>
        </a:p>
      </dgm:t>
    </dgm:pt>
    <dgm:pt modelId="{A386889E-8872-48DB-8C44-6E6C524B1291}" type="parTrans" cxnId="{C287F0A2-9EC5-42CC-A4AF-84194F8C0B5A}">
      <dgm:prSet/>
      <dgm:spPr/>
      <dgm:t>
        <a:bodyPr/>
        <a:lstStyle/>
        <a:p>
          <a:endParaRPr lang="en-US"/>
        </a:p>
      </dgm:t>
    </dgm:pt>
    <dgm:pt modelId="{B7D6D20B-243F-469B-91A2-9564681AB9BA}" type="sibTrans" cxnId="{C287F0A2-9EC5-42CC-A4AF-84194F8C0B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203EDB-A0D4-4686-9FDE-FDBCC9A23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Exploration of data preprocessing, visualization techniques, and model implementation.</a:t>
          </a:r>
          <a:endParaRPr lang="en-US" dirty="0"/>
        </a:p>
      </dgm:t>
    </dgm:pt>
    <dgm:pt modelId="{49078D0D-137F-4DD7-A70B-E6F62B862403}" type="parTrans" cxnId="{1959C3DE-17FC-4E89-9F21-8F4EB66E1A61}">
      <dgm:prSet/>
      <dgm:spPr/>
      <dgm:t>
        <a:bodyPr/>
        <a:lstStyle/>
        <a:p>
          <a:endParaRPr lang="en-US"/>
        </a:p>
      </dgm:t>
    </dgm:pt>
    <dgm:pt modelId="{5F03B951-18A7-4145-9369-77DF65A49B97}" type="sibTrans" cxnId="{1959C3DE-17FC-4E89-9F21-8F4EB66E1A61}">
      <dgm:prSet/>
      <dgm:spPr/>
      <dgm:t>
        <a:bodyPr/>
        <a:lstStyle/>
        <a:p>
          <a:endParaRPr lang="en-US"/>
        </a:p>
      </dgm:t>
    </dgm:pt>
    <dgm:pt modelId="{87FBEE31-6C10-4775-852C-654E9A79DC0C}" type="pres">
      <dgm:prSet presAssocID="{FE388B7B-517B-4F8E-A39C-C86CEEE30D29}" presName="root" presStyleCnt="0">
        <dgm:presLayoutVars>
          <dgm:dir/>
          <dgm:resizeHandles val="exact"/>
        </dgm:presLayoutVars>
      </dgm:prSet>
      <dgm:spPr/>
    </dgm:pt>
    <dgm:pt modelId="{FAF2474A-AB98-416D-974E-7F8DAF5F44A0}" type="pres">
      <dgm:prSet presAssocID="{FE388B7B-517B-4F8E-A39C-C86CEEE30D29}" presName="container" presStyleCnt="0">
        <dgm:presLayoutVars>
          <dgm:dir/>
          <dgm:resizeHandles val="exact"/>
        </dgm:presLayoutVars>
      </dgm:prSet>
      <dgm:spPr/>
    </dgm:pt>
    <dgm:pt modelId="{56772AB7-083F-4E4A-A83C-1A6E1F9907F6}" type="pres">
      <dgm:prSet presAssocID="{520B23F5-AF1C-47AD-80A2-4789BAB4A2CE}" presName="compNode" presStyleCnt="0"/>
      <dgm:spPr/>
    </dgm:pt>
    <dgm:pt modelId="{CBDA6DB9-2C4F-4BC9-8CE7-FC65A929450F}" type="pres">
      <dgm:prSet presAssocID="{520B23F5-AF1C-47AD-80A2-4789BAB4A2CE}" presName="iconBgRect" presStyleLbl="bgShp" presStyleIdx="0" presStyleCnt="2"/>
      <dgm:spPr/>
    </dgm:pt>
    <dgm:pt modelId="{0BECB71A-C3C7-4813-8DE8-80EC0C3F589A}" type="pres">
      <dgm:prSet presAssocID="{520B23F5-AF1C-47AD-80A2-4789BAB4A2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BEACC0B-57D9-4440-985A-5956CBEEE858}" type="pres">
      <dgm:prSet presAssocID="{520B23F5-AF1C-47AD-80A2-4789BAB4A2CE}" presName="spaceRect" presStyleCnt="0"/>
      <dgm:spPr/>
    </dgm:pt>
    <dgm:pt modelId="{61E4C294-58CA-431B-9695-86C982497176}" type="pres">
      <dgm:prSet presAssocID="{520B23F5-AF1C-47AD-80A2-4789BAB4A2CE}" presName="textRect" presStyleLbl="revTx" presStyleIdx="0" presStyleCnt="2">
        <dgm:presLayoutVars>
          <dgm:chMax val="1"/>
          <dgm:chPref val="1"/>
        </dgm:presLayoutVars>
      </dgm:prSet>
      <dgm:spPr/>
    </dgm:pt>
    <dgm:pt modelId="{7364EEA6-CEA4-4BB5-80AC-F59401275DC4}" type="pres">
      <dgm:prSet presAssocID="{B7D6D20B-243F-469B-91A2-9564681AB9BA}" presName="sibTrans" presStyleLbl="sibTrans2D1" presStyleIdx="0" presStyleCnt="0"/>
      <dgm:spPr/>
    </dgm:pt>
    <dgm:pt modelId="{99DE9121-4760-4E24-B35F-34F7312D2FB4}" type="pres">
      <dgm:prSet presAssocID="{DF203EDB-A0D4-4686-9FDE-FDBCC9A236D9}" presName="compNode" presStyleCnt="0"/>
      <dgm:spPr/>
    </dgm:pt>
    <dgm:pt modelId="{2DC785B0-6A8E-4FD9-9882-A0653DF13405}" type="pres">
      <dgm:prSet presAssocID="{DF203EDB-A0D4-4686-9FDE-FDBCC9A236D9}" presName="iconBgRect" presStyleLbl="bgShp" presStyleIdx="1" presStyleCnt="2"/>
      <dgm:spPr/>
    </dgm:pt>
    <dgm:pt modelId="{5F4B3327-D3F4-44D2-B02C-34D48780419E}" type="pres">
      <dgm:prSet presAssocID="{DF203EDB-A0D4-4686-9FDE-FDBCC9A236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A8EB83C-B695-4D0B-B2FC-F0EA9551130F}" type="pres">
      <dgm:prSet presAssocID="{DF203EDB-A0D4-4686-9FDE-FDBCC9A236D9}" presName="spaceRect" presStyleCnt="0"/>
      <dgm:spPr/>
    </dgm:pt>
    <dgm:pt modelId="{76B3F9CE-E281-493D-BBCB-847170FF16A4}" type="pres">
      <dgm:prSet presAssocID="{DF203EDB-A0D4-4686-9FDE-FDBCC9A236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AB9AA16-F6FB-4227-B53E-6161AE016833}" type="presOf" srcId="{FE388B7B-517B-4F8E-A39C-C86CEEE30D29}" destId="{87FBEE31-6C10-4775-852C-654E9A79DC0C}" srcOrd="0" destOrd="0" presId="urn:microsoft.com/office/officeart/2018/2/layout/IconCircleList"/>
    <dgm:cxn modelId="{F7BE253E-64EB-47B2-AAAC-41644F64004E}" type="presOf" srcId="{520B23F5-AF1C-47AD-80A2-4789BAB4A2CE}" destId="{61E4C294-58CA-431B-9695-86C982497176}" srcOrd="0" destOrd="0" presId="urn:microsoft.com/office/officeart/2018/2/layout/IconCircleList"/>
    <dgm:cxn modelId="{1F215B8F-6D98-41CC-8D43-EA4E4A758979}" type="presOf" srcId="{DF203EDB-A0D4-4686-9FDE-FDBCC9A236D9}" destId="{76B3F9CE-E281-493D-BBCB-847170FF16A4}" srcOrd="0" destOrd="0" presId="urn:microsoft.com/office/officeart/2018/2/layout/IconCircleList"/>
    <dgm:cxn modelId="{C287F0A2-9EC5-42CC-A4AF-84194F8C0B5A}" srcId="{FE388B7B-517B-4F8E-A39C-C86CEEE30D29}" destId="{520B23F5-AF1C-47AD-80A2-4789BAB4A2CE}" srcOrd="0" destOrd="0" parTransId="{A386889E-8872-48DB-8C44-6E6C524B1291}" sibTransId="{B7D6D20B-243F-469B-91A2-9564681AB9BA}"/>
    <dgm:cxn modelId="{1959C3DE-17FC-4E89-9F21-8F4EB66E1A61}" srcId="{FE388B7B-517B-4F8E-A39C-C86CEEE30D29}" destId="{DF203EDB-A0D4-4686-9FDE-FDBCC9A236D9}" srcOrd="1" destOrd="0" parTransId="{49078D0D-137F-4DD7-A70B-E6F62B862403}" sibTransId="{5F03B951-18A7-4145-9369-77DF65A49B97}"/>
    <dgm:cxn modelId="{6E10A9F4-2A54-4656-9C02-1C2BB7E105A2}" type="presOf" srcId="{B7D6D20B-243F-469B-91A2-9564681AB9BA}" destId="{7364EEA6-CEA4-4BB5-80AC-F59401275DC4}" srcOrd="0" destOrd="0" presId="urn:microsoft.com/office/officeart/2018/2/layout/IconCircleList"/>
    <dgm:cxn modelId="{5DBBC2CE-BD36-4E16-A9D2-4B27BF872414}" type="presParOf" srcId="{87FBEE31-6C10-4775-852C-654E9A79DC0C}" destId="{FAF2474A-AB98-416D-974E-7F8DAF5F44A0}" srcOrd="0" destOrd="0" presId="urn:microsoft.com/office/officeart/2018/2/layout/IconCircleList"/>
    <dgm:cxn modelId="{0C5BC4F5-48CF-4F5F-9C8E-93C68F703010}" type="presParOf" srcId="{FAF2474A-AB98-416D-974E-7F8DAF5F44A0}" destId="{56772AB7-083F-4E4A-A83C-1A6E1F9907F6}" srcOrd="0" destOrd="0" presId="urn:microsoft.com/office/officeart/2018/2/layout/IconCircleList"/>
    <dgm:cxn modelId="{B7A4E45C-7DD2-4BAB-9D2B-AA0C38331427}" type="presParOf" srcId="{56772AB7-083F-4E4A-A83C-1A6E1F9907F6}" destId="{CBDA6DB9-2C4F-4BC9-8CE7-FC65A929450F}" srcOrd="0" destOrd="0" presId="urn:microsoft.com/office/officeart/2018/2/layout/IconCircleList"/>
    <dgm:cxn modelId="{D6F19CBA-BF06-46E3-B339-304A9DACCF07}" type="presParOf" srcId="{56772AB7-083F-4E4A-A83C-1A6E1F9907F6}" destId="{0BECB71A-C3C7-4813-8DE8-80EC0C3F589A}" srcOrd="1" destOrd="0" presId="urn:microsoft.com/office/officeart/2018/2/layout/IconCircleList"/>
    <dgm:cxn modelId="{DAEE07F6-5ECD-43C7-8753-516D1878E163}" type="presParOf" srcId="{56772AB7-083F-4E4A-A83C-1A6E1F9907F6}" destId="{1BEACC0B-57D9-4440-985A-5956CBEEE858}" srcOrd="2" destOrd="0" presId="urn:microsoft.com/office/officeart/2018/2/layout/IconCircleList"/>
    <dgm:cxn modelId="{296D72EF-69E4-4264-A3FA-6181EFE9DB2B}" type="presParOf" srcId="{56772AB7-083F-4E4A-A83C-1A6E1F9907F6}" destId="{61E4C294-58CA-431B-9695-86C982497176}" srcOrd="3" destOrd="0" presId="urn:microsoft.com/office/officeart/2018/2/layout/IconCircleList"/>
    <dgm:cxn modelId="{6430A92C-0741-44D3-82C9-20FC952F8A21}" type="presParOf" srcId="{FAF2474A-AB98-416D-974E-7F8DAF5F44A0}" destId="{7364EEA6-CEA4-4BB5-80AC-F59401275DC4}" srcOrd="1" destOrd="0" presId="urn:microsoft.com/office/officeart/2018/2/layout/IconCircleList"/>
    <dgm:cxn modelId="{223FCE89-5096-4775-BF1E-16EA9F4D5559}" type="presParOf" srcId="{FAF2474A-AB98-416D-974E-7F8DAF5F44A0}" destId="{99DE9121-4760-4E24-B35F-34F7312D2FB4}" srcOrd="2" destOrd="0" presId="urn:microsoft.com/office/officeart/2018/2/layout/IconCircleList"/>
    <dgm:cxn modelId="{FD8553F1-73E6-4933-A681-93280A45769B}" type="presParOf" srcId="{99DE9121-4760-4E24-B35F-34F7312D2FB4}" destId="{2DC785B0-6A8E-4FD9-9882-A0653DF13405}" srcOrd="0" destOrd="0" presId="urn:microsoft.com/office/officeart/2018/2/layout/IconCircleList"/>
    <dgm:cxn modelId="{395964B2-0672-4CEC-BB90-47049C14EE06}" type="presParOf" srcId="{99DE9121-4760-4E24-B35F-34F7312D2FB4}" destId="{5F4B3327-D3F4-44D2-B02C-34D48780419E}" srcOrd="1" destOrd="0" presId="urn:microsoft.com/office/officeart/2018/2/layout/IconCircleList"/>
    <dgm:cxn modelId="{7887B94E-7261-4511-A0DF-4640E7F8F397}" type="presParOf" srcId="{99DE9121-4760-4E24-B35F-34F7312D2FB4}" destId="{6A8EB83C-B695-4D0B-B2FC-F0EA9551130F}" srcOrd="2" destOrd="0" presId="urn:microsoft.com/office/officeart/2018/2/layout/IconCircleList"/>
    <dgm:cxn modelId="{8E957075-5CF7-4C49-91CB-4C4538A84789}" type="presParOf" srcId="{99DE9121-4760-4E24-B35F-34F7312D2FB4}" destId="{76B3F9CE-E281-493D-BBCB-847170FF16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48835-F6FE-4FAB-B300-E510951063B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EBC94-DAAF-4AC9-9996-E1B014846D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To develop and evaluate machine learning models for predicting heart disease.</a:t>
          </a:r>
          <a:endParaRPr lang="en-US"/>
        </a:p>
      </dgm:t>
    </dgm:pt>
    <dgm:pt modelId="{1D070F83-3760-4596-97F4-A56BA99FA670}" type="parTrans" cxnId="{A78E6852-5F5F-4F22-98BD-BD944AED6B52}">
      <dgm:prSet/>
      <dgm:spPr/>
      <dgm:t>
        <a:bodyPr/>
        <a:lstStyle/>
        <a:p>
          <a:endParaRPr lang="en-US"/>
        </a:p>
      </dgm:t>
    </dgm:pt>
    <dgm:pt modelId="{D51AE601-B7A8-45FF-A81F-7E058ECC062E}" type="sibTrans" cxnId="{A78E6852-5F5F-4F22-98BD-BD944AED6B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4FF658-4B8B-4A4F-B421-31C755BFC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To assess the accuracy and performance of different algorithms in predicting heart disease.</a:t>
          </a:r>
          <a:endParaRPr lang="en-US" dirty="0"/>
        </a:p>
      </dgm:t>
    </dgm:pt>
    <dgm:pt modelId="{2DA678BC-8055-4807-8EAA-A81515B7840F}" type="parTrans" cxnId="{7C43BB2A-139C-4BAC-A205-82C993A0E431}">
      <dgm:prSet/>
      <dgm:spPr/>
      <dgm:t>
        <a:bodyPr/>
        <a:lstStyle/>
        <a:p>
          <a:endParaRPr lang="en-US"/>
        </a:p>
      </dgm:t>
    </dgm:pt>
    <dgm:pt modelId="{1C63D9F4-B924-4D1B-AEA2-DF672662DE3B}" type="sibTrans" cxnId="{7C43BB2A-139C-4BAC-A205-82C993A0E431}">
      <dgm:prSet/>
      <dgm:spPr/>
      <dgm:t>
        <a:bodyPr/>
        <a:lstStyle/>
        <a:p>
          <a:endParaRPr lang="en-US"/>
        </a:p>
      </dgm:t>
    </dgm:pt>
    <dgm:pt modelId="{CB18ADCA-A8B8-4821-8AC9-B55941DA60A5}" type="pres">
      <dgm:prSet presAssocID="{C5248835-F6FE-4FAB-B300-E510951063B0}" presName="root" presStyleCnt="0">
        <dgm:presLayoutVars>
          <dgm:dir/>
          <dgm:resizeHandles val="exact"/>
        </dgm:presLayoutVars>
      </dgm:prSet>
      <dgm:spPr/>
    </dgm:pt>
    <dgm:pt modelId="{1A4AE8D1-7164-4B18-B88F-CD320EE1396F}" type="pres">
      <dgm:prSet presAssocID="{C5248835-F6FE-4FAB-B300-E510951063B0}" presName="container" presStyleCnt="0">
        <dgm:presLayoutVars>
          <dgm:dir/>
          <dgm:resizeHandles val="exact"/>
        </dgm:presLayoutVars>
      </dgm:prSet>
      <dgm:spPr/>
    </dgm:pt>
    <dgm:pt modelId="{140C4761-6814-442D-8F4E-93162F5D927C}" type="pres">
      <dgm:prSet presAssocID="{757EBC94-DAAF-4AC9-9996-E1B014846D68}" presName="compNode" presStyleCnt="0"/>
      <dgm:spPr/>
    </dgm:pt>
    <dgm:pt modelId="{32431CB6-35E8-4526-921E-57B99B4DC584}" type="pres">
      <dgm:prSet presAssocID="{757EBC94-DAAF-4AC9-9996-E1B014846D68}" presName="iconBgRect" presStyleLbl="bgShp" presStyleIdx="0" presStyleCnt="2"/>
      <dgm:spPr/>
    </dgm:pt>
    <dgm:pt modelId="{716B048D-2902-496E-8C6C-115E4A53B21E}" type="pres">
      <dgm:prSet presAssocID="{757EBC94-DAAF-4AC9-9996-E1B014846D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B059470E-26F0-44D0-AD96-6CE7882608B2}" type="pres">
      <dgm:prSet presAssocID="{757EBC94-DAAF-4AC9-9996-E1B014846D68}" presName="spaceRect" presStyleCnt="0"/>
      <dgm:spPr/>
    </dgm:pt>
    <dgm:pt modelId="{4FC48918-988C-4A91-8CA8-C076169921A6}" type="pres">
      <dgm:prSet presAssocID="{757EBC94-DAAF-4AC9-9996-E1B014846D68}" presName="textRect" presStyleLbl="revTx" presStyleIdx="0" presStyleCnt="2">
        <dgm:presLayoutVars>
          <dgm:chMax val="1"/>
          <dgm:chPref val="1"/>
        </dgm:presLayoutVars>
      </dgm:prSet>
      <dgm:spPr/>
    </dgm:pt>
    <dgm:pt modelId="{15C66459-2F1C-462C-B525-FC2C08BE2B32}" type="pres">
      <dgm:prSet presAssocID="{D51AE601-B7A8-45FF-A81F-7E058ECC062E}" presName="sibTrans" presStyleLbl="sibTrans2D1" presStyleIdx="0" presStyleCnt="0"/>
      <dgm:spPr/>
    </dgm:pt>
    <dgm:pt modelId="{E3863769-10C3-4A42-B151-9CD54DDB9B98}" type="pres">
      <dgm:prSet presAssocID="{434FF658-4B8B-4A4F-B421-31C755BFCC5C}" presName="compNode" presStyleCnt="0"/>
      <dgm:spPr/>
    </dgm:pt>
    <dgm:pt modelId="{95478F1E-F5EA-4AD5-97EC-2035F5756464}" type="pres">
      <dgm:prSet presAssocID="{434FF658-4B8B-4A4F-B421-31C755BFCC5C}" presName="iconBgRect" presStyleLbl="bgShp" presStyleIdx="1" presStyleCnt="2"/>
      <dgm:spPr/>
    </dgm:pt>
    <dgm:pt modelId="{1C7AB7D2-1560-42FC-9F8F-A5A28E2F54F7}" type="pres">
      <dgm:prSet presAssocID="{434FF658-4B8B-4A4F-B421-31C755BFCC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05ACF24D-7CC8-41F6-B17D-F636EF80DF0B}" type="pres">
      <dgm:prSet presAssocID="{434FF658-4B8B-4A4F-B421-31C755BFCC5C}" presName="spaceRect" presStyleCnt="0"/>
      <dgm:spPr/>
    </dgm:pt>
    <dgm:pt modelId="{00A15FD7-AFA1-45DD-88EF-00848ABAED3B}" type="pres">
      <dgm:prSet presAssocID="{434FF658-4B8B-4A4F-B421-31C755BFCC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360F0D-78F8-47B5-AC1C-CB4CFFE28F80}" type="presOf" srcId="{C5248835-F6FE-4FAB-B300-E510951063B0}" destId="{CB18ADCA-A8B8-4821-8AC9-B55941DA60A5}" srcOrd="0" destOrd="0" presId="urn:microsoft.com/office/officeart/2018/2/layout/IconCircleList"/>
    <dgm:cxn modelId="{257C8D26-3A07-4288-83A0-56A203FC68E4}" type="presOf" srcId="{757EBC94-DAAF-4AC9-9996-E1B014846D68}" destId="{4FC48918-988C-4A91-8CA8-C076169921A6}" srcOrd="0" destOrd="0" presId="urn:microsoft.com/office/officeart/2018/2/layout/IconCircleList"/>
    <dgm:cxn modelId="{7C43BB2A-139C-4BAC-A205-82C993A0E431}" srcId="{C5248835-F6FE-4FAB-B300-E510951063B0}" destId="{434FF658-4B8B-4A4F-B421-31C755BFCC5C}" srcOrd="1" destOrd="0" parTransId="{2DA678BC-8055-4807-8EAA-A81515B7840F}" sibTransId="{1C63D9F4-B924-4D1B-AEA2-DF672662DE3B}"/>
    <dgm:cxn modelId="{111EEB47-A737-4573-9E28-852747A77504}" type="presOf" srcId="{D51AE601-B7A8-45FF-A81F-7E058ECC062E}" destId="{15C66459-2F1C-462C-B525-FC2C08BE2B32}" srcOrd="0" destOrd="0" presId="urn:microsoft.com/office/officeart/2018/2/layout/IconCircleList"/>
    <dgm:cxn modelId="{A78E6852-5F5F-4F22-98BD-BD944AED6B52}" srcId="{C5248835-F6FE-4FAB-B300-E510951063B0}" destId="{757EBC94-DAAF-4AC9-9996-E1B014846D68}" srcOrd="0" destOrd="0" parTransId="{1D070F83-3760-4596-97F4-A56BA99FA670}" sibTransId="{D51AE601-B7A8-45FF-A81F-7E058ECC062E}"/>
    <dgm:cxn modelId="{76BD6273-4765-486D-BC17-49CD6DE27ACF}" type="presOf" srcId="{434FF658-4B8B-4A4F-B421-31C755BFCC5C}" destId="{00A15FD7-AFA1-45DD-88EF-00848ABAED3B}" srcOrd="0" destOrd="0" presId="urn:microsoft.com/office/officeart/2018/2/layout/IconCircleList"/>
    <dgm:cxn modelId="{0E094E09-6CB3-41AD-BDA9-F590381D4848}" type="presParOf" srcId="{CB18ADCA-A8B8-4821-8AC9-B55941DA60A5}" destId="{1A4AE8D1-7164-4B18-B88F-CD320EE1396F}" srcOrd="0" destOrd="0" presId="urn:microsoft.com/office/officeart/2018/2/layout/IconCircleList"/>
    <dgm:cxn modelId="{DC3AE183-208F-4D34-BDC7-7BD1920ADF04}" type="presParOf" srcId="{1A4AE8D1-7164-4B18-B88F-CD320EE1396F}" destId="{140C4761-6814-442D-8F4E-93162F5D927C}" srcOrd="0" destOrd="0" presId="urn:microsoft.com/office/officeart/2018/2/layout/IconCircleList"/>
    <dgm:cxn modelId="{B3DB540B-BEA0-4FEC-BE99-D826700549D4}" type="presParOf" srcId="{140C4761-6814-442D-8F4E-93162F5D927C}" destId="{32431CB6-35E8-4526-921E-57B99B4DC584}" srcOrd="0" destOrd="0" presId="urn:microsoft.com/office/officeart/2018/2/layout/IconCircleList"/>
    <dgm:cxn modelId="{AB7A6905-9651-44EE-B876-F0AAE6BAFC16}" type="presParOf" srcId="{140C4761-6814-442D-8F4E-93162F5D927C}" destId="{716B048D-2902-496E-8C6C-115E4A53B21E}" srcOrd="1" destOrd="0" presId="urn:microsoft.com/office/officeart/2018/2/layout/IconCircleList"/>
    <dgm:cxn modelId="{DFB32C46-0679-4FBC-B196-02F58EEDCA9E}" type="presParOf" srcId="{140C4761-6814-442D-8F4E-93162F5D927C}" destId="{B059470E-26F0-44D0-AD96-6CE7882608B2}" srcOrd="2" destOrd="0" presId="urn:microsoft.com/office/officeart/2018/2/layout/IconCircleList"/>
    <dgm:cxn modelId="{C1B27EE0-086D-4D16-9671-476C9FCC94F2}" type="presParOf" srcId="{140C4761-6814-442D-8F4E-93162F5D927C}" destId="{4FC48918-988C-4A91-8CA8-C076169921A6}" srcOrd="3" destOrd="0" presId="urn:microsoft.com/office/officeart/2018/2/layout/IconCircleList"/>
    <dgm:cxn modelId="{1BFD1675-9E22-4BCC-9294-3F3CB6E47710}" type="presParOf" srcId="{1A4AE8D1-7164-4B18-B88F-CD320EE1396F}" destId="{15C66459-2F1C-462C-B525-FC2C08BE2B32}" srcOrd="1" destOrd="0" presId="urn:microsoft.com/office/officeart/2018/2/layout/IconCircleList"/>
    <dgm:cxn modelId="{0B428CC0-039D-4AF5-9AE9-4FA4E180FFC1}" type="presParOf" srcId="{1A4AE8D1-7164-4B18-B88F-CD320EE1396F}" destId="{E3863769-10C3-4A42-B151-9CD54DDB9B98}" srcOrd="2" destOrd="0" presId="urn:microsoft.com/office/officeart/2018/2/layout/IconCircleList"/>
    <dgm:cxn modelId="{AA2C411D-C082-44CD-BEC8-146D2FDB3B2D}" type="presParOf" srcId="{E3863769-10C3-4A42-B151-9CD54DDB9B98}" destId="{95478F1E-F5EA-4AD5-97EC-2035F5756464}" srcOrd="0" destOrd="0" presId="urn:microsoft.com/office/officeart/2018/2/layout/IconCircleList"/>
    <dgm:cxn modelId="{B0347684-8BE1-4308-8117-5CA08C395888}" type="presParOf" srcId="{E3863769-10C3-4A42-B151-9CD54DDB9B98}" destId="{1C7AB7D2-1560-42FC-9F8F-A5A28E2F54F7}" srcOrd="1" destOrd="0" presId="urn:microsoft.com/office/officeart/2018/2/layout/IconCircleList"/>
    <dgm:cxn modelId="{94A0846E-14B4-4F38-AFFE-44D74498A0A9}" type="presParOf" srcId="{E3863769-10C3-4A42-B151-9CD54DDB9B98}" destId="{05ACF24D-7CC8-41F6-B17D-F636EF80DF0B}" srcOrd="2" destOrd="0" presId="urn:microsoft.com/office/officeart/2018/2/layout/IconCircleList"/>
    <dgm:cxn modelId="{A1E64CE4-167E-4F71-B543-175A301DCD2A}" type="presParOf" srcId="{E3863769-10C3-4A42-B151-9CD54DDB9B98}" destId="{00A15FD7-AFA1-45DD-88EF-00848ABAED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651371-ED1F-46DD-8CC5-7915BBDDC91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DA2ED-07BE-41B3-94AE-DCA77BB80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Utilization of Python libraries such as Pandas, NumPy, Matplotlib, Seaborn, and Scikit-learn.</a:t>
          </a:r>
          <a:endParaRPr lang="en-US"/>
        </a:p>
      </dgm:t>
    </dgm:pt>
    <dgm:pt modelId="{B7AB23C8-2870-4875-A140-4469489B6C1D}" type="parTrans" cxnId="{257835D4-216D-4D62-B331-710CDFB68C82}">
      <dgm:prSet/>
      <dgm:spPr/>
      <dgm:t>
        <a:bodyPr/>
        <a:lstStyle/>
        <a:p>
          <a:endParaRPr lang="en-US"/>
        </a:p>
      </dgm:t>
    </dgm:pt>
    <dgm:pt modelId="{27D2B96B-1A10-45D4-97B8-95F3438ADC57}" type="sibTrans" cxnId="{257835D4-216D-4D62-B331-710CDFB68C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42A113-EC6E-4D26-8BAD-5CF7B88C2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preprocessing, visualization, and implementation of machine learning algorithms.</a:t>
          </a:r>
          <a:endParaRPr lang="en-US"/>
        </a:p>
      </dgm:t>
    </dgm:pt>
    <dgm:pt modelId="{5D6AF3E2-F80C-4CAF-AC3F-5E7424F7A2AC}" type="parTrans" cxnId="{D8393FB0-7DB8-47ED-ABC3-4AFC7E06F503}">
      <dgm:prSet/>
      <dgm:spPr/>
      <dgm:t>
        <a:bodyPr/>
        <a:lstStyle/>
        <a:p>
          <a:endParaRPr lang="en-US"/>
        </a:p>
      </dgm:t>
    </dgm:pt>
    <dgm:pt modelId="{C8CB36B7-BECA-4096-81C4-02C20F51247A}" type="sibTrans" cxnId="{D8393FB0-7DB8-47ED-ABC3-4AFC7E06F503}">
      <dgm:prSet/>
      <dgm:spPr/>
      <dgm:t>
        <a:bodyPr/>
        <a:lstStyle/>
        <a:p>
          <a:endParaRPr lang="en-US"/>
        </a:p>
      </dgm:t>
    </dgm:pt>
    <dgm:pt modelId="{A0EFC3B9-B473-4691-9B52-E4A85569DE4E}" type="pres">
      <dgm:prSet presAssocID="{3D651371-ED1F-46DD-8CC5-7915BBDDC91D}" presName="root" presStyleCnt="0">
        <dgm:presLayoutVars>
          <dgm:dir/>
          <dgm:resizeHandles val="exact"/>
        </dgm:presLayoutVars>
      </dgm:prSet>
      <dgm:spPr/>
    </dgm:pt>
    <dgm:pt modelId="{A1733150-AD18-4B80-876A-4854F390C559}" type="pres">
      <dgm:prSet presAssocID="{3D651371-ED1F-46DD-8CC5-7915BBDDC91D}" presName="container" presStyleCnt="0">
        <dgm:presLayoutVars>
          <dgm:dir/>
          <dgm:resizeHandles val="exact"/>
        </dgm:presLayoutVars>
      </dgm:prSet>
      <dgm:spPr/>
    </dgm:pt>
    <dgm:pt modelId="{28526A6E-3035-4043-B8DE-C9EE75B74168}" type="pres">
      <dgm:prSet presAssocID="{94DDA2ED-07BE-41B3-94AE-DCA77BB80598}" presName="compNode" presStyleCnt="0"/>
      <dgm:spPr/>
    </dgm:pt>
    <dgm:pt modelId="{57029BC4-E086-43CE-A399-13513310AF39}" type="pres">
      <dgm:prSet presAssocID="{94DDA2ED-07BE-41B3-94AE-DCA77BB80598}" presName="iconBgRect" presStyleLbl="bgShp" presStyleIdx="0" presStyleCnt="2"/>
      <dgm:spPr/>
    </dgm:pt>
    <dgm:pt modelId="{94B61644-00C0-45B9-BC4A-0D32689D1B28}" type="pres">
      <dgm:prSet presAssocID="{94DDA2ED-07BE-41B3-94AE-DCA77BB805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learning science with solid fill"/>
        </a:ext>
      </dgm:extLst>
    </dgm:pt>
    <dgm:pt modelId="{564B7D1E-0D82-432C-8BEA-311E0568436E}" type="pres">
      <dgm:prSet presAssocID="{94DDA2ED-07BE-41B3-94AE-DCA77BB80598}" presName="spaceRect" presStyleCnt="0"/>
      <dgm:spPr/>
    </dgm:pt>
    <dgm:pt modelId="{1325AF4D-4184-4032-A13D-DE944FA20F96}" type="pres">
      <dgm:prSet presAssocID="{94DDA2ED-07BE-41B3-94AE-DCA77BB80598}" presName="textRect" presStyleLbl="revTx" presStyleIdx="0" presStyleCnt="2">
        <dgm:presLayoutVars>
          <dgm:chMax val="1"/>
          <dgm:chPref val="1"/>
        </dgm:presLayoutVars>
      </dgm:prSet>
      <dgm:spPr/>
    </dgm:pt>
    <dgm:pt modelId="{B2B80E56-1B88-4284-A711-FA979649B851}" type="pres">
      <dgm:prSet presAssocID="{27D2B96B-1A10-45D4-97B8-95F3438ADC57}" presName="sibTrans" presStyleLbl="sibTrans2D1" presStyleIdx="0" presStyleCnt="0"/>
      <dgm:spPr/>
    </dgm:pt>
    <dgm:pt modelId="{3C7D1AFB-D6B8-4CFE-A74B-0D5C00413950}" type="pres">
      <dgm:prSet presAssocID="{3942A113-EC6E-4D26-8BAD-5CF7B88C2EAD}" presName="compNode" presStyleCnt="0"/>
      <dgm:spPr/>
    </dgm:pt>
    <dgm:pt modelId="{A8FB7542-219D-4BBB-83C7-780B588C8358}" type="pres">
      <dgm:prSet presAssocID="{3942A113-EC6E-4D26-8BAD-5CF7B88C2EAD}" presName="iconBgRect" presStyleLbl="bgShp" presStyleIdx="1" presStyleCnt="2"/>
      <dgm:spPr/>
    </dgm:pt>
    <dgm:pt modelId="{E14DC9B0-35E6-413F-A085-59D7070E02DD}" type="pres">
      <dgm:prSet presAssocID="{3942A113-EC6E-4D26-8BAD-5CF7B88C2E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E30328C-D694-4798-8D4E-DADA91DE0063}" type="pres">
      <dgm:prSet presAssocID="{3942A113-EC6E-4D26-8BAD-5CF7B88C2EAD}" presName="spaceRect" presStyleCnt="0"/>
      <dgm:spPr/>
    </dgm:pt>
    <dgm:pt modelId="{D63BA411-7AC9-4395-9D7F-11AB9C9D1016}" type="pres">
      <dgm:prSet presAssocID="{3942A113-EC6E-4D26-8BAD-5CF7B88C2E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ADD78C-2F81-472B-992B-B1A19268AD14}" type="presOf" srcId="{27D2B96B-1A10-45D4-97B8-95F3438ADC57}" destId="{B2B80E56-1B88-4284-A711-FA979649B851}" srcOrd="0" destOrd="0" presId="urn:microsoft.com/office/officeart/2018/2/layout/IconCircleList"/>
    <dgm:cxn modelId="{D8393FB0-7DB8-47ED-ABC3-4AFC7E06F503}" srcId="{3D651371-ED1F-46DD-8CC5-7915BBDDC91D}" destId="{3942A113-EC6E-4D26-8BAD-5CF7B88C2EAD}" srcOrd="1" destOrd="0" parTransId="{5D6AF3E2-F80C-4CAF-AC3F-5E7424F7A2AC}" sibTransId="{C8CB36B7-BECA-4096-81C4-02C20F51247A}"/>
    <dgm:cxn modelId="{99E9E7B9-756C-4CA9-AAE9-4B93C59E66A0}" type="presOf" srcId="{3942A113-EC6E-4D26-8BAD-5CF7B88C2EAD}" destId="{D63BA411-7AC9-4395-9D7F-11AB9C9D1016}" srcOrd="0" destOrd="0" presId="urn:microsoft.com/office/officeart/2018/2/layout/IconCircleList"/>
    <dgm:cxn modelId="{257835D4-216D-4D62-B331-710CDFB68C82}" srcId="{3D651371-ED1F-46DD-8CC5-7915BBDDC91D}" destId="{94DDA2ED-07BE-41B3-94AE-DCA77BB80598}" srcOrd="0" destOrd="0" parTransId="{B7AB23C8-2870-4875-A140-4469489B6C1D}" sibTransId="{27D2B96B-1A10-45D4-97B8-95F3438ADC57}"/>
    <dgm:cxn modelId="{F386FEEC-4080-4731-BE21-1B9F1999AD13}" type="presOf" srcId="{3D651371-ED1F-46DD-8CC5-7915BBDDC91D}" destId="{A0EFC3B9-B473-4691-9B52-E4A85569DE4E}" srcOrd="0" destOrd="0" presId="urn:microsoft.com/office/officeart/2018/2/layout/IconCircleList"/>
    <dgm:cxn modelId="{5876B5F7-6B46-46AC-BD37-D023DB0118E0}" type="presOf" srcId="{94DDA2ED-07BE-41B3-94AE-DCA77BB80598}" destId="{1325AF4D-4184-4032-A13D-DE944FA20F96}" srcOrd="0" destOrd="0" presId="urn:microsoft.com/office/officeart/2018/2/layout/IconCircleList"/>
    <dgm:cxn modelId="{34D1B990-C919-47DE-83EB-A430E754DAA0}" type="presParOf" srcId="{A0EFC3B9-B473-4691-9B52-E4A85569DE4E}" destId="{A1733150-AD18-4B80-876A-4854F390C559}" srcOrd="0" destOrd="0" presId="urn:microsoft.com/office/officeart/2018/2/layout/IconCircleList"/>
    <dgm:cxn modelId="{1869A38F-B218-4A5C-A65C-0C28865FF993}" type="presParOf" srcId="{A1733150-AD18-4B80-876A-4854F390C559}" destId="{28526A6E-3035-4043-B8DE-C9EE75B74168}" srcOrd="0" destOrd="0" presId="urn:microsoft.com/office/officeart/2018/2/layout/IconCircleList"/>
    <dgm:cxn modelId="{E05B2B78-0923-49C1-BF92-A5D8E43B99AE}" type="presParOf" srcId="{28526A6E-3035-4043-B8DE-C9EE75B74168}" destId="{57029BC4-E086-43CE-A399-13513310AF39}" srcOrd="0" destOrd="0" presId="urn:microsoft.com/office/officeart/2018/2/layout/IconCircleList"/>
    <dgm:cxn modelId="{6408ADF3-78D9-4B11-AD4B-8427033308DE}" type="presParOf" srcId="{28526A6E-3035-4043-B8DE-C9EE75B74168}" destId="{94B61644-00C0-45B9-BC4A-0D32689D1B28}" srcOrd="1" destOrd="0" presId="urn:microsoft.com/office/officeart/2018/2/layout/IconCircleList"/>
    <dgm:cxn modelId="{13A84BAB-C2A0-4067-96E3-E04C7678E7A6}" type="presParOf" srcId="{28526A6E-3035-4043-B8DE-C9EE75B74168}" destId="{564B7D1E-0D82-432C-8BEA-311E0568436E}" srcOrd="2" destOrd="0" presId="urn:microsoft.com/office/officeart/2018/2/layout/IconCircleList"/>
    <dgm:cxn modelId="{B18F5449-F1DF-47F3-AB69-647C5510AC87}" type="presParOf" srcId="{28526A6E-3035-4043-B8DE-C9EE75B74168}" destId="{1325AF4D-4184-4032-A13D-DE944FA20F96}" srcOrd="3" destOrd="0" presId="urn:microsoft.com/office/officeart/2018/2/layout/IconCircleList"/>
    <dgm:cxn modelId="{6042241E-9046-49BF-A14F-AA6CFC7B4CB7}" type="presParOf" srcId="{A1733150-AD18-4B80-876A-4854F390C559}" destId="{B2B80E56-1B88-4284-A711-FA979649B851}" srcOrd="1" destOrd="0" presId="urn:microsoft.com/office/officeart/2018/2/layout/IconCircleList"/>
    <dgm:cxn modelId="{E668BE50-56BD-4B4A-A49D-9DF00F0E102B}" type="presParOf" srcId="{A1733150-AD18-4B80-876A-4854F390C559}" destId="{3C7D1AFB-D6B8-4CFE-A74B-0D5C00413950}" srcOrd="2" destOrd="0" presId="urn:microsoft.com/office/officeart/2018/2/layout/IconCircleList"/>
    <dgm:cxn modelId="{C2CC0E32-B0AE-409A-B5A8-4A56761C85FA}" type="presParOf" srcId="{3C7D1AFB-D6B8-4CFE-A74B-0D5C00413950}" destId="{A8FB7542-219D-4BBB-83C7-780B588C8358}" srcOrd="0" destOrd="0" presId="urn:microsoft.com/office/officeart/2018/2/layout/IconCircleList"/>
    <dgm:cxn modelId="{21C35D2F-B147-487C-8231-1E7FE49EF974}" type="presParOf" srcId="{3C7D1AFB-D6B8-4CFE-A74B-0D5C00413950}" destId="{E14DC9B0-35E6-413F-A085-59D7070E02DD}" srcOrd="1" destOrd="0" presId="urn:microsoft.com/office/officeart/2018/2/layout/IconCircleList"/>
    <dgm:cxn modelId="{AAE0DCB1-2587-4372-B136-7CAF57D64600}" type="presParOf" srcId="{3C7D1AFB-D6B8-4CFE-A74B-0D5C00413950}" destId="{9E30328C-D694-4798-8D4E-DADA91DE0063}" srcOrd="2" destOrd="0" presId="urn:microsoft.com/office/officeart/2018/2/layout/IconCircleList"/>
    <dgm:cxn modelId="{A551D0CC-E775-463F-9C7A-4573C5DA07E2}" type="presParOf" srcId="{3C7D1AFB-D6B8-4CFE-A74B-0D5C00413950}" destId="{D63BA411-7AC9-4395-9D7F-11AB9C9D10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61B2E9-D6AA-4F3C-BC2B-16725CDBD79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B4F8D-2257-40A9-B54D-AE27488FFF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Utilization of various machine learning algorithms including Support Vector Machine, Naive Bayes, Logistic Regression, Decision Tree, and Random Forest.</a:t>
          </a:r>
          <a:endParaRPr lang="en-US"/>
        </a:p>
      </dgm:t>
    </dgm:pt>
    <dgm:pt modelId="{8C4F8289-DD81-40B9-AD87-B9C6BB0DF411}" type="parTrans" cxnId="{E92550DE-AD1F-417C-9C9A-5DB3A766B925}">
      <dgm:prSet/>
      <dgm:spPr/>
      <dgm:t>
        <a:bodyPr/>
        <a:lstStyle/>
        <a:p>
          <a:endParaRPr lang="en-US"/>
        </a:p>
      </dgm:t>
    </dgm:pt>
    <dgm:pt modelId="{C6E47467-A8ED-416D-A1A7-48AAF50E5CAB}" type="sibTrans" cxnId="{E92550DE-AD1F-417C-9C9A-5DB3A766B9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C39586-642F-4CB6-A872-BC76B0808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Implementation of data preprocessing techniques and exploratory data analysis.</a:t>
          </a:r>
          <a:endParaRPr lang="en-US" dirty="0"/>
        </a:p>
      </dgm:t>
    </dgm:pt>
    <dgm:pt modelId="{016D8255-3AE8-496B-AAAD-1524A2520269}" type="parTrans" cxnId="{21012C11-6454-4340-816C-61AC857B5054}">
      <dgm:prSet/>
      <dgm:spPr/>
      <dgm:t>
        <a:bodyPr/>
        <a:lstStyle/>
        <a:p>
          <a:endParaRPr lang="en-US"/>
        </a:p>
      </dgm:t>
    </dgm:pt>
    <dgm:pt modelId="{829C2A3F-CC61-433D-B609-AFF5F8759740}" type="sibTrans" cxnId="{21012C11-6454-4340-816C-61AC857B5054}">
      <dgm:prSet/>
      <dgm:spPr/>
      <dgm:t>
        <a:bodyPr/>
        <a:lstStyle/>
        <a:p>
          <a:endParaRPr lang="en-US"/>
        </a:p>
      </dgm:t>
    </dgm:pt>
    <dgm:pt modelId="{17FA8792-BBE0-41D2-99A9-955249104090}" type="pres">
      <dgm:prSet presAssocID="{6861B2E9-D6AA-4F3C-BC2B-16725CDBD794}" presName="root" presStyleCnt="0">
        <dgm:presLayoutVars>
          <dgm:dir/>
          <dgm:resizeHandles val="exact"/>
        </dgm:presLayoutVars>
      </dgm:prSet>
      <dgm:spPr/>
    </dgm:pt>
    <dgm:pt modelId="{1D9AEB8F-4806-48DC-8CF2-747D1D2EA161}" type="pres">
      <dgm:prSet presAssocID="{6861B2E9-D6AA-4F3C-BC2B-16725CDBD794}" presName="container" presStyleCnt="0">
        <dgm:presLayoutVars>
          <dgm:dir/>
          <dgm:resizeHandles val="exact"/>
        </dgm:presLayoutVars>
      </dgm:prSet>
      <dgm:spPr/>
    </dgm:pt>
    <dgm:pt modelId="{7C74EBD4-60DB-4A43-BBDD-E82E939EB01B}" type="pres">
      <dgm:prSet presAssocID="{7D7B4F8D-2257-40A9-B54D-AE27488FFF10}" presName="compNode" presStyleCnt="0"/>
      <dgm:spPr/>
    </dgm:pt>
    <dgm:pt modelId="{4D5AB666-9C7E-436A-BF03-30BD460B6BC5}" type="pres">
      <dgm:prSet presAssocID="{7D7B4F8D-2257-40A9-B54D-AE27488FFF10}" presName="iconBgRect" presStyleLbl="bgShp" presStyleIdx="0" presStyleCnt="2"/>
      <dgm:spPr/>
    </dgm:pt>
    <dgm:pt modelId="{F4556A69-AEDD-4B91-AEC8-27882094D446}" type="pres">
      <dgm:prSet presAssocID="{7D7B4F8D-2257-40A9-B54D-AE27488FFF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81A72F5-3A1A-4043-8C66-23A367C40D82}" type="pres">
      <dgm:prSet presAssocID="{7D7B4F8D-2257-40A9-B54D-AE27488FFF10}" presName="spaceRect" presStyleCnt="0"/>
      <dgm:spPr/>
    </dgm:pt>
    <dgm:pt modelId="{8073DE2D-2F1D-4062-BAB4-F5DD2DF4084D}" type="pres">
      <dgm:prSet presAssocID="{7D7B4F8D-2257-40A9-B54D-AE27488FFF10}" presName="textRect" presStyleLbl="revTx" presStyleIdx="0" presStyleCnt="2">
        <dgm:presLayoutVars>
          <dgm:chMax val="1"/>
          <dgm:chPref val="1"/>
        </dgm:presLayoutVars>
      </dgm:prSet>
      <dgm:spPr/>
    </dgm:pt>
    <dgm:pt modelId="{87FD18D1-BE02-407A-AC01-19A3C37259D7}" type="pres">
      <dgm:prSet presAssocID="{C6E47467-A8ED-416D-A1A7-48AAF50E5CAB}" presName="sibTrans" presStyleLbl="sibTrans2D1" presStyleIdx="0" presStyleCnt="0"/>
      <dgm:spPr/>
    </dgm:pt>
    <dgm:pt modelId="{828AE7CF-8A88-43D5-A2FD-B1EB0968191C}" type="pres">
      <dgm:prSet presAssocID="{BBC39586-642F-4CB6-A872-BC76B08087D9}" presName="compNode" presStyleCnt="0"/>
      <dgm:spPr/>
    </dgm:pt>
    <dgm:pt modelId="{972AA40A-407B-43F7-AA41-4F8F7F2A62EA}" type="pres">
      <dgm:prSet presAssocID="{BBC39586-642F-4CB6-A872-BC76B08087D9}" presName="iconBgRect" presStyleLbl="bgShp" presStyleIdx="1" presStyleCnt="2"/>
      <dgm:spPr/>
    </dgm:pt>
    <dgm:pt modelId="{327E6F16-E62A-4A50-9B93-47952506377A}" type="pres">
      <dgm:prSet presAssocID="{BBC39586-642F-4CB6-A872-BC76B08087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BB8701-747E-41D7-ACCB-3B6DD0854D42}" type="pres">
      <dgm:prSet presAssocID="{BBC39586-642F-4CB6-A872-BC76B08087D9}" presName="spaceRect" presStyleCnt="0"/>
      <dgm:spPr/>
    </dgm:pt>
    <dgm:pt modelId="{C14091ED-AA7C-46C3-A525-79B88DEB802F}" type="pres">
      <dgm:prSet presAssocID="{BBC39586-642F-4CB6-A872-BC76B08087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012C11-6454-4340-816C-61AC857B5054}" srcId="{6861B2E9-D6AA-4F3C-BC2B-16725CDBD794}" destId="{BBC39586-642F-4CB6-A872-BC76B08087D9}" srcOrd="1" destOrd="0" parTransId="{016D8255-3AE8-496B-AAAD-1524A2520269}" sibTransId="{829C2A3F-CC61-433D-B609-AFF5F8759740}"/>
    <dgm:cxn modelId="{59B9F15D-A11E-48D4-907D-4A7F76E3AC49}" type="presOf" srcId="{BBC39586-642F-4CB6-A872-BC76B08087D9}" destId="{C14091ED-AA7C-46C3-A525-79B88DEB802F}" srcOrd="0" destOrd="0" presId="urn:microsoft.com/office/officeart/2018/2/layout/IconCircleList"/>
    <dgm:cxn modelId="{D8300096-AFEC-4531-BC20-59C71EB20F3F}" type="presOf" srcId="{6861B2E9-D6AA-4F3C-BC2B-16725CDBD794}" destId="{17FA8792-BBE0-41D2-99A9-955249104090}" srcOrd="0" destOrd="0" presId="urn:microsoft.com/office/officeart/2018/2/layout/IconCircleList"/>
    <dgm:cxn modelId="{680CEDB3-266D-4EE1-B20F-CE278C83A244}" type="presOf" srcId="{7D7B4F8D-2257-40A9-B54D-AE27488FFF10}" destId="{8073DE2D-2F1D-4062-BAB4-F5DD2DF4084D}" srcOrd="0" destOrd="0" presId="urn:microsoft.com/office/officeart/2018/2/layout/IconCircleList"/>
    <dgm:cxn modelId="{E92550DE-AD1F-417C-9C9A-5DB3A766B925}" srcId="{6861B2E9-D6AA-4F3C-BC2B-16725CDBD794}" destId="{7D7B4F8D-2257-40A9-B54D-AE27488FFF10}" srcOrd="0" destOrd="0" parTransId="{8C4F8289-DD81-40B9-AD87-B9C6BB0DF411}" sibTransId="{C6E47467-A8ED-416D-A1A7-48AAF50E5CAB}"/>
    <dgm:cxn modelId="{91240AF2-D509-4B0A-B204-3CA12908CEB1}" type="presOf" srcId="{C6E47467-A8ED-416D-A1A7-48AAF50E5CAB}" destId="{87FD18D1-BE02-407A-AC01-19A3C37259D7}" srcOrd="0" destOrd="0" presId="urn:microsoft.com/office/officeart/2018/2/layout/IconCircleList"/>
    <dgm:cxn modelId="{32FCE91E-A6DD-4994-84AD-748585E332D6}" type="presParOf" srcId="{17FA8792-BBE0-41D2-99A9-955249104090}" destId="{1D9AEB8F-4806-48DC-8CF2-747D1D2EA161}" srcOrd="0" destOrd="0" presId="urn:microsoft.com/office/officeart/2018/2/layout/IconCircleList"/>
    <dgm:cxn modelId="{66DDD377-5027-4C20-8231-B91895FA4ED1}" type="presParOf" srcId="{1D9AEB8F-4806-48DC-8CF2-747D1D2EA161}" destId="{7C74EBD4-60DB-4A43-BBDD-E82E939EB01B}" srcOrd="0" destOrd="0" presId="urn:microsoft.com/office/officeart/2018/2/layout/IconCircleList"/>
    <dgm:cxn modelId="{2E1A7CEF-F4A5-4DC5-95E3-5849A60F88C5}" type="presParOf" srcId="{7C74EBD4-60DB-4A43-BBDD-E82E939EB01B}" destId="{4D5AB666-9C7E-436A-BF03-30BD460B6BC5}" srcOrd="0" destOrd="0" presId="urn:microsoft.com/office/officeart/2018/2/layout/IconCircleList"/>
    <dgm:cxn modelId="{1D776CC4-F336-496D-B5E1-5CC00BE6135D}" type="presParOf" srcId="{7C74EBD4-60DB-4A43-BBDD-E82E939EB01B}" destId="{F4556A69-AEDD-4B91-AEC8-27882094D446}" srcOrd="1" destOrd="0" presId="urn:microsoft.com/office/officeart/2018/2/layout/IconCircleList"/>
    <dgm:cxn modelId="{7630C633-7ABF-4C09-9E8D-BE003B8EF714}" type="presParOf" srcId="{7C74EBD4-60DB-4A43-BBDD-E82E939EB01B}" destId="{881A72F5-3A1A-4043-8C66-23A367C40D82}" srcOrd="2" destOrd="0" presId="urn:microsoft.com/office/officeart/2018/2/layout/IconCircleList"/>
    <dgm:cxn modelId="{13D61387-8F54-4B9C-96E6-C8944C58DF2F}" type="presParOf" srcId="{7C74EBD4-60DB-4A43-BBDD-E82E939EB01B}" destId="{8073DE2D-2F1D-4062-BAB4-F5DD2DF4084D}" srcOrd="3" destOrd="0" presId="urn:microsoft.com/office/officeart/2018/2/layout/IconCircleList"/>
    <dgm:cxn modelId="{05932B7E-E3AF-4596-B479-39E14DCB6247}" type="presParOf" srcId="{1D9AEB8F-4806-48DC-8CF2-747D1D2EA161}" destId="{87FD18D1-BE02-407A-AC01-19A3C37259D7}" srcOrd="1" destOrd="0" presId="urn:microsoft.com/office/officeart/2018/2/layout/IconCircleList"/>
    <dgm:cxn modelId="{BA1A7A00-4641-4974-822B-5609F1CEA46E}" type="presParOf" srcId="{1D9AEB8F-4806-48DC-8CF2-747D1D2EA161}" destId="{828AE7CF-8A88-43D5-A2FD-B1EB0968191C}" srcOrd="2" destOrd="0" presId="urn:microsoft.com/office/officeart/2018/2/layout/IconCircleList"/>
    <dgm:cxn modelId="{2FC26D91-F6EB-489C-AF02-8475A38F07CF}" type="presParOf" srcId="{828AE7CF-8A88-43D5-A2FD-B1EB0968191C}" destId="{972AA40A-407B-43F7-AA41-4F8F7F2A62EA}" srcOrd="0" destOrd="0" presId="urn:microsoft.com/office/officeart/2018/2/layout/IconCircleList"/>
    <dgm:cxn modelId="{0EE10EEC-A12E-4C81-87D4-03339BF7FBB7}" type="presParOf" srcId="{828AE7CF-8A88-43D5-A2FD-B1EB0968191C}" destId="{327E6F16-E62A-4A50-9B93-47952506377A}" srcOrd="1" destOrd="0" presId="urn:microsoft.com/office/officeart/2018/2/layout/IconCircleList"/>
    <dgm:cxn modelId="{72F1AF09-6E51-4126-B7AC-3E7E49ADEA18}" type="presParOf" srcId="{828AE7CF-8A88-43D5-A2FD-B1EB0968191C}" destId="{CEBB8701-747E-41D7-ACCB-3B6DD0854D42}" srcOrd="2" destOrd="0" presId="urn:microsoft.com/office/officeart/2018/2/layout/IconCircleList"/>
    <dgm:cxn modelId="{EA3F33E7-38B2-4AF0-A9A6-DC72CE41265E}" type="presParOf" srcId="{828AE7CF-8A88-43D5-A2FD-B1EB0968191C}" destId="{C14091ED-AA7C-46C3-A525-79B88DEB80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6D184B-BEE9-4216-9838-0E0E7D471C7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A7763-5D4D-4D51-AB2B-A849365B8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Ensuring the ethical use of personal health data in the analysis process.</a:t>
          </a:r>
          <a:endParaRPr lang="en-US"/>
        </a:p>
      </dgm:t>
    </dgm:pt>
    <dgm:pt modelId="{7C0F3B1B-E2D4-404E-9F1D-2097BF02A644}" type="parTrans" cxnId="{DC04EFCC-549F-4CA9-B29A-2C34D18C86AA}">
      <dgm:prSet/>
      <dgm:spPr/>
      <dgm:t>
        <a:bodyPr/>
        <a:lstStyle/>
        <a:p>
          <a:endParaRPr lang="en-US"/>
        </a:p>
      </dgm:t>
    </dgm:pt>
    <dgm:pt modelId="{8A47931E-BE36-4C7B-BBD9-79CF0B29F0D7}" type="sibTrans" cxnId="{DC04EFCC-549F-4CA9-B29A-2C34D18C86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ABD803-B79C-4184-AFC4-6F28C9EC6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Maintaining data privacy and confidentiality throughout the analysis.</a:t>
          </a:r>
          <a:endParaRPr lang="en-US"/>
        </a:p>
      </dgm:t>
    </dgm:pt>
    <dgm:pt modelId="{2D08A4B2-A629-43EF-A116-7421D6F67AE8}" type="parTrans" cxnId="{C67C8C57-774D-4EF6-AB30-C885DCB15D59}">
      <dgm:prSet/>
      <dgm:spPr/>
      <dgm:t>
        <a:bodyPr/>
        <a:lstStyle/>
        <a:p>
          <a:endParaRPr lang="en-US"/>
        </a:p>
      </dgm:t>
    </dgm:pt>
    <dgm:pt modelId="{4A719B80-AC5D-4598-9177-2D30CB7DB75B}" type="sibTrans" cxnId="{C67C8C57-774D-4EF6-AB30-C885DCB15D59}">
      <dgm:prSet/>
      <dgm:spPr/>
      <dgm:t>
        <a:bodyPr/>
        <a:lstStyle/>
        <a:p>
          <a:endParaRPr lang="en-US"/>
        </a:p>
      </dgm:t>
    </dgm:pt>
    <dgm:pt modelId="{D803087B-B69B-41CC-A7EE-8036BA27FAD3}" type="pres">
      <dgm:prSet presAssocID="{136D184B-BEE9-4216-9838-0E0E7D471C71}" presName="root" presStyleCnt="0">
        <dgm:presLayoutVars>
          <dgm:dir/>
          <dgm:resizeHandles val="exact"/>
        </dgm:presLayoutVars>
      </dgm:prSet>
      <dgm:spPr/>
    </dgm:pt>
    <dgm:pt modelId="{D06EDC0D-01C0-4074-A83B-9885EC9FCCB8}" type="pres">
      <dgm:prSet presAssocID="{136D184B-BEE9-4216-9838-0E0E7D471C71}" presName="container" presStyleCnt="0">
        <dgm:presLayoutVars>
          <dgm:dir/>
          <dgm:resizeHandles val="exact"/>
        </dgm:presLayoutVars>
      </dgm:prSet>
      <dgm:spPr/>
    </dgm:pt>
    <dgm:pt modelId="{A4477ADC-465F-4D8F-8BD8-4ECC6E2D5D4F}" type="pres">
      <dgm:prSet presAssocID="{2E2A7763-5D4D-4D51-AB2B-A849365B88CE}" presName="compNode" presStyleCnt="0"/>
      <dgm:spPr/>
    </dgm:pt>
    <dgm:pt modelId="{541F94A0-32BE-4D1B-A321-EF95FF1F660F}" type="pres">
      <dgm:prSet presAssocID="{2E2A7763-5D4D-4D51-AB2B-A849365B88CE}" presName="iconBgRect" presStyleLbl="bgShp" presStyleIdx="0" presStyleCnt="2"/>
      <dgm:spPr/>
    </dgm:pt>
    <dgm:pt modelId="{44554703-003F-4162-8F1B-B85521ABA18E}" type="pres">
      <dgm:prSet presAssocID="{2E2A7763-5D4D-4D51-AB2B-A849365B88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7FDC20F-4926-4629-817E-559A3D76E92A}" type="pres">
      <dgm:prSet presAssocID="{2E2A7763-5D4D-4D51-AB2B-A849365B88CE}" presName="spaceRect" presStyleCnt="0"/>
      <dgm:spPr/>
    </dgm:pt>
    <dgm:pt modelId="{272E55DB-E47F-4CF5-8AA5-55EC052E8A7F}" type="pres">
      <dgm:prSet presAssocID="{2E2A7763-5D4D-4D51-AB2B-A849365B88CE}" presName="textRect" presStyleLbl="revTx" presStyleIdx="0" presStyleCnt="2">
        <dgm:presLayoutVars>
          <dgm:chMax val="1"/>
          <dgm:chPref val="1"/>
        </dgm:presLayoutVars>
      </dgm:prSet>
      <dgm:spPr/>
    </dgm:pt>
    <dgm:pt modelId="{AD54A914-B6DA-45A8-AA26-07C32B3466DF}" type="pres">
      <dgm:prSet presAssocID="{8A47931E-BE36-4C7B-BBD9-79CF0B29F0D7}" presName="sibTrans" presStyleLbl="sibTrans2D1" presStyleIdx="0" presStyleCnt="0"/>
      <dgm:spPr/>
    </dgm:pt>
    <dgm:pt modelId="{03477E09-DF0C-49A2-BCEB-61FD10E6B1C8}" type="pres">
      <dgm:prSet presAssocID="{8CABD803-B79C-4184-AFC4-6F28C9EC6AC5}" presName="compNode" presStyleCnt="0"/>
      <dgm:spPr/>
    </dgm:pt>
    <dgm:pt modelId="{934E333D-ECE3-4D3C-A51F-EB1DEEEC983E}" type="pres">
      <dgm:prSet presAssocID="{8CABD803-B79C-4184-AFC4-6F28C9EC6AC5}" presName="iconBgRect" presStyleLbl="bgShp" presStyleIdx="1" presStyleCnt="2"/>
      <dgm:spPr/>
    </dgm:pt>
    <dgm:pt modelId="{52761D22-3BBB-4B58-90A2-927E8B70D078}" type="pres">
      <dgm:prSet presAssocID="{8CABD803-B79C-4184-AFC4-6F28C9EC6A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679154C-24F4-41FC-AB62-02D7FD72D1FC}" type="pres">
      <dgm:prSet presAssocID="{8CABD803-B79C-4184-AFC4-6F28C9EC6AC5}" presName="spaceRect" presStyleCnt="0"/>
      <dgm:spPr/>
    </dgm:pt>
    <dgm:pt modelId="{C03BB030-1C69-4220-8128-19C47363CF76}" type="pres">
      <dgm:prSet presAssocID="{8CABD803-B79C-4184-AFC4-6F28C9EC6A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056B08-DB2B-4A5F-B6BC-3164734016A2}" type="presOf" srcId="{8A47931E-BE36-4C7B-BBD9-79CF0B29F0D7}" destId="{AD54A914-B6DA-45A8-AA26-07C32B3466DF}" srcOrd="0" destOrd="0" presId="urn:microsoft.com/office/officeart/2018/2/layout/IconCircleList"/>
    <dgm:cxn modelId="{DAD33E2B-BC17-45DA-AD09-CA01CC9CECFB}" type="presOf" srcId="{2E2A7763-5D4D-4D51-AB2B-A849365B88CE}" destId="{272E55DB-E47F-4CF5-8AA5-55EC052E8A7F}" srcOrd="0" destOrd="0" presId="urn:microsoft.com/office/officeart/2018/2/layout/IconCircleList"/>
    <dgm:cxn modelId="{63F12653-6126-430C-AAA9-9C13EE07C3E1}" type="presOf" srcId="{8CABD803-B79C-4184-AFC4-6F28C9EC6AC5}" destId="{C03BB030-1C69-4220-8128-19C47363CF76}" srcOrd="0" destOrd="0" presId="urn:microsoft.com/office/officeart/2018/2/layout/IconCircleList"/>
    <dgm:cxn modelId="{386B4356-8A5C-45E7-831A-F3C26A423454}" type="presOf" srcId="{136D184B-BEE9-4216-9838-0E0E7D471C71}" destId="{D803087B-B69B-41CC-A7EE-8036BA27FAD3}" srcOrd="0" destOrd="0" presId="urn:microsoft.com/office/officeart/2018/2/layout/IconCircleList"/>
    <dgm:cxn modelId="{C67C8C57-774D-4EF6-AB30-C885DCB15D59}" srcId="{136D184B-BEE9-4216-9838-0E0E7D471C71}" destId="{8CABD803-B79C-4184-AFC4-6F28C9EC6AC5}" srcOrd="1" destOrd="0" parTransId="{2D08A4B2-A629-43EF-A116-7421D6F67AE8}" sibTransId="{4A719B80-AC5D-4598-9177-2D30CB7DB75B}"/>
    <dgm:cxn modelId="{DC04EFCC-549F-4CA9-B29A-2C34D18C86AA}" srcId="{136D184B-BEE9-4216-9838-0E0E7D471C71}" destId="{2E2A7763-5D4D-4D51-AB2B-A849365B88CE}" srcOrd="0" destOrd="0" parTransId="{7C0F3B1B-E2D4-404E-9F1D-2097BF02A644}" sibTransId="{8A47931E-BE36-4C7B-BBD9-79CF0B29F0D7}"/>
    <dgm:cxn modelId="{55D7D5E8-BDE7-43A8-967C-92EC2B1EDB73}" type="presParOf" srcId="{D803087B-B69B-41CC-A7EE-8036BA27FAD3}" destId="{D06EDC0D-01C0-4074-A83B-9885EC9FCCB8}" srcOrd="0" destOrd="0" presId="urn:microsoft.com/office/officeart/2018/2/layout/IconCircleList"/>
    <dgm:cxn modelId="{6DAB74AF-78BC-40B2-9A86-1F98393F0112}" type="presParOf" srcId="{D06EDC0D-01C0-4074-A83B-9885EC9FCCB8}" destId="{A4477ADC-465F-4D8F-8BD8-4ECC6E2D5D4F}" srcOrd="0" destOrd="0" presId="urn:microsoft.com/office/officeart/2018/2/layout/IconCircleList"/>
    <dgm:cxn modelId="{EAA0C74F-510D-401E-84DF-90DA10AA3FB9}" type="presParOf" srcId="{A4477ADC-465F-4D8F-8BD8-4ECC6E2D5D4F}" destId="{541F94A0-32BE-4D1B-A321-EF95FF1F660F}" srcOrd="0" destOrd="0" presId="urn:microsoft.com/office/officeart/2018/2/layout/IconCircleList"/>
    <dgm:cxn modelId="{86B0D6ED-04D8-45F0-BC6B-ED79D3B15386}" type="presParOf" srcId="{A4477ADC-465F-4D8F-8BD8-4ECC6E2D5D4F}" destId="{44554703-003F-4162-8F1B-B85521ABA18E}" srcOrd="1" destOrd="0" presId="urn:microsoft.com/office/officeart/2018/2/layout/IconCircleList"/>
    <dgm:cxn modelId="{90D2EE1C-35CA-4BF6-98A7-9073A52EF4D3}" type="presParOf" srcId="{A4477ADC-465F-4D8F-8BD8-4ECC6E2D5D4F}" destId="{F7FDC20F-4926-4629-817E-559A3D76E92A}" srcOrd="2" destOrd="0" presId="urn:microsoft.com/office/officeart/2018/2/layout/IconCircleList"/>
    <dgm:cxn modelId="{5E02F535-5113-46F9-9388-B64B8D083B74}" type="presParOf" srcId="{A4477ADC-465F-4D8F-8BD8-4ECC6E2D5D4F}" destId="{272E55DB-E47F-4CF5-8AA5-55EC052E8A7F}" srcOrd="3" destOrd="0" presId="urn:microsoft.com/office/officeart/2018/2/layout/IconCircleList"/>
    <dgm:cxn modelId="{9900D165-CB1A-43ED-857E-A3230972C142}" type="presParOf" srcId="{D06EDC0D-01C0-4074-A83B-9885EC9FCCB8}" destId="{AD54A914-B6DA-45A8-AA26-07C32B3466DF}" srcOrd="1" destOrd="0" presId="urn:microsoft.com/office/officeart/2018/2/layout/IconCircleList"/>
    <dgm:cxn modelId="{24E60E1F-6E0F-4593-85E3-3A70FAC36460}" type="presParOf" srcId="{D06EDC0D-01C0-4074-A83B-9885EC9FCCB8}" destId="{03477E09-DF0C-49A2-BCEB-61FD10E6B1C8}" srcOrd="2" destOrd="0" presId="urn:microsoft.com/office/officeart/2018/2/layout/IconCircleList"/>
    <dgm:cxn modelId="{E7BBC834-93C3-4A6C-A3EA-9909ACA7A062}" type="presParOf" srcId="{03477E09-DF0C-49A2-BCEB-61FD10E6B1C8}" destId="{934E333D-ECE3-4D3C-A51F-EB1DEEEC983E}" srcOrd="0" destOrd="0" presId="urn:microsoft.com/office/officeart/2018/2/layout/IconCircleList"/>
    <dgm:cxn modelId="{1E7FF05A-B34D-4420-8F15-96782F863AC6}" type="presParOf" srcId="{03477E09-DF0C-49A2-BCEB-61FD10E6B1C8}" destId="{52761D22-3BBB-4B58-90A2-927E8B70D078}" srcOrd="1" destOrd="0" presId="urn:microsoft.com/office/officeart/2018/2/layout/IconCircleList"/>
    <dgm:cxn modelId="{CA56D05E-5BC7-4F49-9C38-B273882F3C19}" type="presParOf" srcId="{03477E09-DF0C-49A2-BCEB-61FD10E6B1C8}" destId="{E679154C-24F4-41FC-AB62-02D7FD72D1FC}" srcOrd="2" destOrd="0" presId="urn:microsoft.com/office/officeart/2018/2/layout/IconCircleList"/>
    <dgm:cxn modelId="{16134569-FE55-4A3B-9720-2AFD1ECCDABA}" type="presParOf" srcId="{03477E09-DF0C-49A2-BCEB-61FD10E6B1C8}" destId="{C03BB030-1C69-4220-8128-19C47363CF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BBEBB1-DCD3-494D-B90F-CB8979E138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C7365-1F8E-4C21-B823-9449D5F19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Development of accurate machine learning models for heart disease prediction.</a:t>
          </a:r>
          <a:endParaRPr lang="en-US"/>
        </a:p>
      </dgm:t>
    </dgm:pt>
    <dgm:pt modelId="{4F306319-540C-430E-9F86-059F93E64F5C}" type="parTrans" cxnId="{5FB52FDE-453F-47CA-BE91-054030FF236A}">
      <dgm:prSet/>
      <dgm:spPr/>
      <dgm:t>
        <a:bodyPr/>
        <a:lstStyle/>
        <a:p>
          <a:endParaRPr lang="en-US"/>
        </a:p>
      </dgm:t>
    </dgm:pt>
    <dgm:pt modelId="{6836502F-3963-4152-B9F0-DB26E4288E8D}" type="sibTrans" cxnId="{5FB52FDE-453F-47CA-BE91-054030FF23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CF534E-4109-45D4-9CF2-3F473DA8E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Visualization of decision boundaries and confusion matrices for model evaluation.</a:t>
          </a:r>
          <a:endParaRPr lang="en-US"/>
        </a:p>
      </dgm:t>
    </dgm:pt>
    <dgm:pt modelId="{61BB8274-8E01-45B2-A0C2-5AF9927062CD}" type="parTrans" cxnId="{B3805527-F0BF-468A-B956-C3A86B3827A5}">
      <dgm:prSet/>
      <dgm:spPr/>
      <dgm:t>
        <a:bodyPr/>
        <a:lstStyle/>
        <a:p>
          <a:endParaRPr lang="en-US"/>
        </a:p>
      </dgm:t>
    </dgm:pt>
    <dgm:pt modelId="{EE56FA82-034B-44CA-9F2C-42E80499E353}" type="sibTrans" cxnId="{B3805527-F0BF-468A-B956-C3A86B3827A5}">
      <dgm:prSet/>
      <dgm:spPr/>
      <dgm:t>
        <a:bodyPr/>
        <a:lstStyle/>
        <a:p>
          <a:endParaRPr lang="en-US"/>
        </a:p>
      </dgm:t>
    </dgm:pt>
    <dgm:pt modelId="{E5BF7AF9-2BCB-468E-89EF-12DE559C660D}" type="pres">
      <dgm:prSet presAssocID="{96BBEBB1-DCD3-494D-B90F-CB8979E1384B}" presName="root" presStyleCnt="0">
        <dgm:presLayoutVars>
          <dgm:dir/>
          <dgm:resizeHandles val="exact"/>
        </dgm:presLayoutVars>
      </dgm:prSet>
      <dgm:spPr/>
    </dgm:pt>
    <dgm:pt modelId="{C3F66626-B968-44D4-9E89-F6CD5809E161}" type="pres">
      <dgm:prSet presAssocID="{96BBEBB1-DCD3-494D-B90F-CB8979E1384B}" presName="container" presStyleCnt="0">
        <dgm:presLayoutVars>
          <dgm:dir/>
          <dgm:resizeHandles val="exact"/>
        </dgm:presLayoutVars>
      </dgm:prSet>
      <dgm:spPr/>
    </dgm:pt>
    <dgm:pt modelId="{E2295D31-BE69-449A-B4FC-93865040E50E}" type="pres">
      <dgm:prSet presAssocID="{76FC7365-1F8E-4C21-B823-9449D5F19127}" presName="compNode" presStyleCnt="0"/>
      <dgm:spPr/>
    </dgm:pt>
    <dgm:pt modelId="{CB6C6D3C-F249-4869-9239-7DBE8EB4D848}" type="pres">
      <dgm:prSet presAssocID="{76FC7365-1F8E-4C21-B823-9449D5F19127}" presName="iconBgRect" presStyleLbl="bgShp" presStyleIdx="0" presStyleCnt="2"/>
      <dgm:spPr/>
    </dgm:pt>
    <dgm:pt modelId="{3CCB2757-C8CF-4E1D-9003-7A8304096B1A}" type="pres">
      <dgm:prSet presAssocID="{76FC7365-1F8E-4C21-B823-9449D5F191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A4E4366-4309-4BF6-AC9C-7D76CD799D32}" type="pres">
      <dgm:prSet presAssocID="{76FC7365-1F8E-4C21-B823-9449D5F19127}" presName="spaceRect" presStyleCnt="0"/>
      <dgm:spPr/>
    </dgm:pt>
    <dgm:pt modelId="{7E9C2E6B-C319-42A3-ADD8-9B9CA4476E82}" type="pres">
      <dgm:prSet presAssocID="{76FC7365-1F8E-4C21-B823-9449D5F19127}" presName="textRect" presStyleLbl="revTx" presStyleIdx="0" presStyleCnt="2">
        <dgm:presLayoutVars>
          <dgm:chMax val="1"/>
          <dgm:chPref val="1"/>
        </dgm:presLayoutVars>
      </dgm:prSet>
      <dgm:spPr/>
    </dgm:pt>
    <dgm:pt modelId="{0B424CF9-CF71-4376-8F03-1DF5DFDCD50E}" type="pres">
      <dgm:prSet presAssocID="{6836502F-3963-4152-B9F0-DB26E4288E8D}" presName="sibTrans" presStyleLbl="sibTrans2D1" presStyleIdx="0" presStyleCnt="0"/>
      <dgm:spPr/>
    </dgm:pt>
    <dgm:pt modelId="{4DBB693D-CA88-4AE8-B559-B01CC66B96E5}" type="pres">
      <dgm:prSet presAssocID="{D6CF534E-4109-45D4-9CF2-3F473DA8EF2E}" presName="compNode" presStyleCnt="0"/>
      <dgm:spPr/>
    </dgm:pt>
    <dgm:pt modelId="{76317FA1-4703-4921-B515-F5305E67635F}" type="pres">
      <dgm:prSet presAssocID="{D6CF534E-4109-45D4-9CF2-3F473DA8EF2E}" presName="iconBgRect" presStyleLbl="bgShp" presStyleIdx="1" presStyleCnt="2"/>
      <dgm:spPr/>
    </dgm:pt>
    <dgm:pt modelId="{2BBA68FF-23AB-4B49-943D-03DCEAAA11A6}" type="pres">
      <dgm:prSet presAssocID="{D6CF534E-4109-45D4-9CF2-3F473DA8EF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5680BF0-5452-4B8D-9A05-B30247CADD2F}" type="pres">
      <dgm:prSet presAssocID="{D6CF534E-4109-45D4-9CF2-3F473DA8EF2E}" presName="spaceRect" presStyleCnt="0"/>
      <dgm:spPr/>
    </dgm:pt>
    <dgm:pt modelId="{15CED694-034C-462F-91C1-48C972AC7460}" type="pres">
      <dgm:prSet presAssocID="{D6CF534E-4109-45D4-9CF2-3F473DA8EF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805527-F0BF-468A-B956-C3A86B3827A5}" srcId="{96BBEBB1-DCD3-494D-B90F-CB8979E1384B}" destId="{D6CF534E-4109-45D4-9CF2-3F473DA8EF2E}" srcOrd="1" destOrd="0" parTransId="{61BB8274-8E01-45B2-A0C2-5AF9927062CD}" sibTransId="{EE56FA82-034B-44CA-9F2C-42E80499E353}"/>
    <dgm:cxn modelId="{F810A33E-3B06-4EFA-8E55-78B014AE79AE}" type="presOf" srcId="{96BBEBB1-DCD3-494D-B90F-CB8979E1384B}" destId="{E5BF7AF9-2BCB-468E-89EF-12DE559C660D}" srcOrd="0" destOrd="0" presId="urn:microsoft.com/office/officeart/2018/2/layout/IconCircleList"/>
    <dgm:cxn modelId="{55BC1A77-D239-4396-B83E-2B9C46186E64}" type="presOf" srcId="{D6CF534E-4109-45D4-9CF2-3F473DA8EF2E}" destId="{15CED694-034C-462F-91C1-48C972AC7460}" srcOrd="0" destOrd="0" presId="urn:microsoft.com/office/officeart/2018/2/layout/IconCircleList"/>
    <dgm:cxn modelId="{99262FA0-5ED5-490C-BF19-BE07EC71A2CF}" type="presOf" srcId="{76FC7365-1F8E-4C21-B823-9449D5F19127}" destId="{7E9C2E6B-C319-42A3-ADD8-9B9CA4476E82}" srcOrd="0" destOrd="0" presId="urn:microsoft.com/office/officeart/2018/2/layout/IconCircleList"/>
    <dgm:cxn modelId="{6EAE37AA-F746-490F-A6A0-D68802B63932}" type="presOf" srcId="{6836502F-3963-4152-B9F0-DB26E4288E8D}" destId="{0B424CF9-CF71-4376-8F03-1DF5DFDCD50E}" srcOrd="0" destOrd="0" presId="urn:microsoft.com/office/officeart/2018/2/layout/IconCircleList"/>
    <dgm:cxn modelId="{5FB52FDE-453F-47CA-BE91-054030FF236A}" srcId="{96BBEBB1-DCD3-494D-B90F-CB8979E1384B}" destId="{76FC7365-1F8E-4C21-B823-9449D5F19127}" srcOrd="0" destOrd="0" parTransId="{4F306319-540C-430E-9F86-059F93E64F5C}" sibTransId="{6836502F-3963-4152-B9F0-DB26E4288E8D}"/>
    <dgm:cxn modelId="{9B911305-1A3D-440C-A50B-2F95B298D202}" type="presParOf" srcId="{E5BF7AF9-2BCB-468E-89EF-12DE559C660D}" destId="{C3F66626-B968-44D4-9E89-F6CD5809E161}" srcOrd="0" destOrd="0" presId="urn:microsoft.com/office/officeart/2018/2/layout/IconCircleList"/>
    <dgm:cxn modelId="{2897A270-BB03-4CBD-94F5-8A2D2EF7906B}" type="presParOf" srcId="{C3F66626-B968-44D4-9E89-F6CD5809E161}" destId="{E2295D31-BE69-449A-B4FC-93865040E50E}" srcOrd="0" destOrd="0" presId="urn:microsoft.com/office/officeart/2018/2/layout/IconCircleList"/>
    <dgm:cxn modelId="{78206260-E52F-4FFF-BC4A-E37B06002415}" type="presParOf" srcId="{E2295D31-BE69-449A-B4FC-93865040E50E}" destId="{CB6C6D3C-F249-4869-9239-7DBE8EB4D848}" srcOrd="0" destOrd="0" presId="urn:microsoft.com/office/officeart/2018/2/layout/IconCircleList"/>
    <dgm:cxn modelId="{151D93AB-F626-4210-9CD1-985BE94A3C76}" type="presParOf" srcId="{E2295D31-BE69-449A-B4FC-93865040E50E}" destId="{3CCB2757-C8CF-4E1D-9003-7A8304096B1A}" srcOrd="1" destOrd="0" presId="urn:microsoft.com/office/officeart/2018/2/layout/IconCircleList"/>
    <dgm:cxn modelId="{74DAE93C-ABB1-406C-86DC-D24CB7837738}" type="presParOf" srcId="{E2295D31-BE69-449A-B4FC-93865040E50E}" destId="{6A4E4366-4309-4BF6-AC9C-7D76CD799D32}" srcOrd="2" destOrd="0" presId="urn:microsoft.com/office/officeart/2018/2/layout/IconCircleList"/>
    <dgm:cxn modelId="{B0993FFB-5F7D-4D86-8947-288835E00BF7}" type="presParOf" srcId="{E2295D31-BE69-449A-B4FC-93865040E50E}" destId="{7E9C2E6B-C319-42A3-ADD8-9B9CA4476E82}" srcOrd="3" destOrd="0" presId="urn:microsoft.com/office/officeart/2018/2/layout/IconCircleList"/>
    <dgm:cxn modelId="{5F2DB96C-82D0-4144-A0B4-60121D7D2628}" type="presParOf" srcId="{C3F66626-B968-44D4-9E89-F6CD5809E161}" destId="{0B424CF9-CF71-4376-8F03-1DF5DFDCD50E}" srcOrd="1" destOrd="0" presId="urn:microsoft.com/office/officeart/2018/2/layout/IconCircleList"/>
    <dgm:cxn modelId="{082411DB-16FD-4DE6-918F-D0E7591EE074}" type="presParOf" srcId="{C3F66626-B968-44D4-9E89-F6CD5809E161}" destId="{4DBB693D-CA88-4AE8-B559-B01CC66B96E5}" srcOrd="2" destOrd="0" presId="urn:microsoft.com/office/officeart/2018/2/layout/IconCircleList"/>
    <dgm:cxn modelId="{51A7703B-771F-4A28-9FF8-8BDD7861C8E6}" type="presParOf" srcId="{4DBB693D-CA88-4AE8-B559-B01CC66B96E5}" destId="{76317FA1-4703-4921-B515-F5305E67635F}" srcOrd="0" destOrd="0" presId="urn:microsoft.com/office/officeart/2018/2/layout/IconCircleList"/>
    <dgm:cxn modelId="{710848A8-30D6-49D3-AB4F-36FDC60C5107}" type="presParOf" srcId="{4DBB693D-CA88-4AE8-B559-B01CC66B96E5}" destId="{2BBA68FF-23AB-4B49-943D-03DCEAAA11A6}" srcOrd="1" destOrd="0" presId="urn:microsoft.com/office/officeart/2018/2/layout/IconCircleList"/>
    <dgm:cxn modelId="{2E5D4543-9BB5-4C02-9C2A-BAAD9E43C356}" type="presParOf" srcId="{4DBB693D-CA88-4AE8-B559-B01CC66B96E5}" destId="{F5680BF0-5452-4B8D-9A05-B30247CADD2F}" srcOrd="2" destOrd="0" presId="urn:microsoft.com/office/officeart/2018/2/layout/IconCircleList"/>
    <dgm:cxn modelId="{B1F833ED-3763-4130-B55B-7631AB80B88A}" type="presParOf" srcId="{4DBB693D-CA88-4AE8-B559-B01CC66B96E5}" destId="{15CED694-034C-462F-91C1-48C972AC74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43359-F3CF-449A-8F75-EE32A21B9631}">
      <dsp:nvSpPr>
        <dsp:cNvPr id="0" name=""/>
        <dsp:cNvSpPr/>
      </dsp:nvSpPr>
      <dsp:spPr>
        <a:xfrm>
          <a:off x="134825" y="1245085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466DA-A2E4-4F91-BA1B-E3BD5FF92A72}">
      <dsp:nvSpPr>
        <dsp:cNvPr id="0" name=""/>
        <dsp:cNvSpPr/>
      </dsp:nvSpPr>
      <dsp:spPr>
        <a:xfrm>
          <a:off x="406966" y="151722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EDA2D-718C-4A40-A0D8-A6A131C8F080}">
      <dsp:nvSpPr>
        <dsp:cNvPr id="0" name=""/>
        <dsp:cNvSpPr/>
      </dsp:nvSpPr>
      <dsp:spPr>
        <a:xfrm>
          <a:off x="1708430" y="124508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Heart Disease Prediction Dataset analysis using machine learning algorithms.</a:t>
          </a:r>
          <a:endParaRPr lang="en-US" sz="2000" kern="1200"/>
        </a:p>
      </dsp:txBody>
      <dsp:txXfrm>
        <a:off x="1708430" y="1245085"/>
        <a:ext cx="3054644" cy="1295909"/>
      </dsp:txXfrm>
    </dsp:sp>
    <dsp:sp modelId="{BF41FEA8-4627-46EA-AED8-DD0156C8C7FD}">
      <dsp:nvSpPr>
        <dsp:cNvPr id="0" name=""/>
        <dsp:cNvSpPr/>
      </dsp:nvSpPr>
      <dsp:spPr>
        <a:xfrm>
          <a:off x="5295324" y="1245085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9AC76-3C1C-40B2-83C0-3A10CE35DF74}">
      <dsp:nvSpPr>
        <dsp:cNvPr id="0" name=""/>
        <dsp:cNvSpPr/>
      </dsp:nvSpPr>
      <dsp:spPr>
        <a:xfrm>
          <a:off x="5567465" y="151722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FA7B1-7620-4FA5-9BD3-346B4F50A6C3}">
      <dsp:nvSpPr>
        <dsp:cNvPr id="0" name=""/>
        <dsp:cNvSpPr/>
      </dsp:nvSpPr>
      <dsp:spPr>
        <a:xfrm>
          <a:off x="6868929" y="124508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Brief overview of the document's content and key findings.</a:t>
          </a:r>
          <a:endParaRPr lang="en-US" sz="2000" kern="1200"/>
        </a:p>
      </dsp:txBody>
      <dsp:txXfrm>
        <a:off x="6868929" y="1245085"/>
        <a:ext cx="3054644" cy="12959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87EA4-D316-46BC-A5FD-30F108D86CE0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005BC-E2A2-4407-951F-9878F514B18F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385F5-EAB4-4997-B080-FD779720E0D3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Utilization of Heart Disease Prediction Dataset.</a:t>
          </a:r>
          <a:endParaRPr lang="en-US" sz="2300" kern="1200"/>
        </a:p>
      </dsp:txBody>
      <dsp:txXfrm>
        <a:off x="1708430" y="1363725"/>
        <a:ext cx="3054644" cy="1295909"/>
      </dsp:txXfrm>
    </dsp:sp>
    <dsp:sp modelId="{CEA314D2-D6E3-4007-9491-12EA5FC48E56}">
      <dsp:nvSpPr>
        <dsp:cNvPr id="0" name=""/>
        <dsp:cNvSpPr/>
      </dsp:nvSpPr>
      <dsp:spPr>
        <a:xfrm>
          <a:off x="5295324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5E62B-FE6D-44AC-A79B-338244E05CA3}">
      <dsp:nvSpPr>
        <dsp:cNvPr id="0" name=""/>
        <dsp:cNvSpPr/>
      </dsp:nvSpPr>
      <dsp:spPr>
        <a:xfrm>
          <a:off x="5567465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A375C-B1A0-4289-B079-EDD9035C5F4B}">
      <dsp:nvSpPr>
        <dsp:cNvPr id="0" name=""/>
        <dsp:cNvSpPr/>
      </dsp:nvSpPr>
      <dsp:spPr>
        <a:xfrm>
          <a:off x="6868929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Python programming language and relevant libraries for data analysis.</a:t>
          </a:r>
          <a:endParaRPr lang="en-US" sz="2300" kern="1200"/>
        </a:p>
      </dsp:txBody>
      <dsp:txXfrm>
        <a:off x="6868929" y="1363725"/>
        <a:ext cx="3054644" cy="12959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AD839-1F4F-4AAA-A4E7-C57D87E887EB}">
      <dsp:nvSpPr>
        <dsp:cNvPr id="0" name=""/>
        <dsp:cNvSpPr/>
      </dsp:nvSpPr>
      <dsp:spPr>
        <a:xfrm>
          <a:off x="134825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3FA33-BF18-45ED-84C1-D209407E9602}">
      <dsp:nvSpPr>
        <dsp:cNvPr id="0" name=""/>
        <dsp:cNvSpPr/>
      </dsp:nvSpPr>
      <dsp:spPr>
        <a:xfrm>
          <a:off x="406966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0A4F1-66F4-4980-A4B8-A87F2C96CDE3}">
      <dsp:nvSpPr>
        <dsp:cNvPr id="0" name=""/>
        <dsp:cNvSpPr/>
      </dsp:nvSpPr>
      <dsp:spPr>
        <a:xfrm>
          <a:off x="1708430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Data preprocessing and exploratory data analysis.</a:t>
          </a:r>
          <a:endParaRPr lang="en-US" sz="2400" kern="1200"/>
        </a:p>
      </dsp:txBody>
      <dsp:txXfrm>
        <a:off x="1708430" y="373784"/>
        <a:ext cx="3054644" cy="1295909"/>
      </dsp:txXfrm>
    </dsp:sp>
    <dsp:sp modelId="{73CAFF49-E729-4FF3-AA15-CBDAE2FF30B3}">
      <dsp:nvSpPr>
        <dsp:cNvPr id="0" name=""/>
        <dsp:cNvSpPr/>
      </dsp:nvSpPr>
      <dsp:spPr>
        <a:xfrm>
          <a:off x="5295324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CCE1-1F21-4309-8A18-00065B3EFAE7}">
      <dsp:nvSpPr>
        <dsp:cNvPr id="0" name=""/>
        <dsp:cNvSpPr/>
      </dsp:nvSpPr>
      <dsp:spPr>
        <a:xfrm>
          <a:off x="5567465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F1AA1-353C-48DC-AD34-4C6C04A96D4B}">
      <dsp:nvSpPr>
        <dsp:cNvPr id="0" name=""/>
        <dsp:cNvSpPr/>
      </dsp:nvSpPr>
      <dsp:spPr>
        <a:xfrm>
          <a:off x="6868929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Implementation and evaluation of machine learning algorithms.</a:t>
          </a:r>
          <a:endParaRPr lang="en-US" sz="2400" kern="1200"/>
        </a:p>
      </dsp:txBody>
      <dsp:txXfrm>
        <a:off x="6868929" y="373784"/>
        <a:ext cx="3054644" cy="1295909"/>
      </dsp:txXfrm>
    </dsp:sp>
    <dsp:sp modelId="{392C10C9-2068-43F1-B89C-E3187EEC9124}">
      <dsp:nvSpPr>
        <dsp:cNvPr id="0" name=""/>
        <dsp:cNvSpPr/>
      </dsp:nvSpPr>
      <dsp:spPr>
        <a:xfrm>
          <a:off x="134825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09034-5154-417C-823D-FB3C0E697C8C}">
      <dsp:nvSpPr>
        <dsp:cNvPr id="0" name=""/>
        <dsp:cNvSpPr/>
      </dsp:nvSpPr>
      <dsp:spPr>
        <a:xfrm>
          <a:off x="406966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F8004-9A83-4FED-9F6D-CF7FBB77979C}">
      <dsp:nvSpPr>
        <dsp:cNvPr id="0" name=""/>
        <dsp:cNvSpPr/>
      </dsp:nvSpPr>
      <dsp:spPr>
        <a:xfrm>
          <a:off x="1708430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Visualization of decision boundaries and confusion matrices.</a:t>
          </a:r>
          <a:endParaRPr lang="en-US" sz="2400" kern="1200"/>
        </a:p>
      </dsp:txBody>
      <dsp:txXfrm>
        <a:off x="1708430" y="2353665"/>
        <a:ext cx="3054644" cy="1295909"/>
      </dsp:txXfrm>
    </dsp:sp>
    <dsp:sp modelId="{0D74E95C-2B36-4A27-9695-1DDB1212C33A}">
      <dsp:nvSpPr>
        <dsp:cNvPr id="0" name=""/>
        <dsp:cNvSpPr/>
      </dsp:nvSpPr>
      <dsp:spPr>
        <a:xfrm>
          <a:off x="5295324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5ECF1-E013-4BB7-A4FA-0E0712DC3548}">
      <dsp:nvSpPr>
        <dsp:cNvPr id="0" name=""/>
        <dsp:cNvSpPr/>
      </dsp:nvSpPr>
      <dsp:spPr>
        <a:xfrm>
          <a:off x="5567465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22D79-2E76-43EA-9FD5-B1753729F146}">
      <dsp:nvSpPr>
        <dsp:cNvPr id="0" name=""/>
        <dsp:cNvSpPr/>
      </dsp:nvSpPr>
      <dsp:spPr>
        <a:xfrm>
          <a:off x="6868929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Finalization of accurate prediction models for heart disease.</a:t>
          </a:r>
          <a:endParaRPr lang="en-US" sz="2400" kern="1200"/>
        </a:p>
      </dsp:txBody>
      <dsp:txXfrm>
        <a:off x="6868929" y="2353665"/>
        <a:ext cx="3054644" cy="12959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22A1C-BC53-41E3-8C8D-E8B0DCD691E0}">
      <dsp:nvSpPr>
        <dsp:cNvPr id="0" name=""/>
        <dsp:cNvSpPr/>
      </dsp:nvSpPr>
      <dsp:spPr>
        <a:xfrm>
          <a:off x="774129" y="588758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A0521-08F8-4668-A176-BA352FD7B806}">
      <dsp:nvSpPr>
        <dsp:cNvPr id="0" name=""/>
        <dsp:cNvSpPr/>
      </dsp:nvSpPr>
      <dsp:spPr>
        <a:xfrm>
          <a:off x="1041679" y="856308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D1BCE-DE25-4915-AEB8-F17CC12186B3}">
      <dsp:nvSpPr>
        <dsp:cNvPr id="0" name=""/>
        <dsp:cNvSpPr/>
      </dsp:nvSpPr>
      <dsp:spPr>
        <a:xfrm>
          <a:off x="372805" y="2235218"/>
          <a:ext cx="2058075" cy="119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Utilized Python libraries such as Pandas, NumPy, Matplotlib, Seaborn, and Scikit-learn for data analysis and visualization.</a:t>
          </a:r>
          <a:endParaRPr lang="en-US" sz="1100" kern="1200" dirty="0"/>
        </a:p>
      </dsp:txBody>
      <dsp:txXfrm>
        <a:off x="372805" y="2235218"/>
        <a:ext cx="2058075" cy="1199382"/>
      </dsp:txXfrm>
    </dsp:sp>
    <dsp:sp modelId="{E853F888-3D24-4995-AE97-61E5EE1CED08}">
      <dsp:nvSpPr>
        <dsp:cNvPr id="0" name=""/>
        <dsp:cNvSpPr/>
      </dsp:nvSpPr>
      <dsp:spPr>
        <a:xfrm>
          <a:off x="3192368" y="588758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EAA31-BA54-4FA1-8AA1-72DC3A8BEB64}">
      <dsp:nvSpPr>
        <dsp:cNvPr id="0" name=""/>
        <dsp:cNvSpPr/>
      </dsp:nvSpPr>
      <dsp:spPr>
        <a:xfrm>
          <a:off x="3459917" y="856308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25B02-A2CE-42FF-8CB2-0CA1DCC98FB1}">
      <dsp:nvSpPr>
        <dsp:cNvPr id="0" name=""/>
        <dsp:cNvSpPr/>
      </dsp:nvSpPr>
      <dsp:spPr>
        <a:xfrm>
          <a:off x="2791043" y="2235218"/>
          <a:ext cx="2058075" cy="119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Implemented machine learning algorithms including Support Vector Machine (SVM), Decision Tree, and Logistic Regression for heart disease prediction.</a:t>
          </a:r>
          <a:endParaRPr lang="en-US" sz="1100" kern="1200"/>
        </a:p>
      </dsp:txBody>
      <dsp:txXfrm>
        <a:off x="2791043" y="2235218"/>
        <a:ext cx="2058075" cy="1199382"/>
      </dsp:txXfrm>
    </dsp:sp>
    <dsp:sp modelId="{1D518D9B-1BD1-45C1-9430-9C3E7B120451}">
      <dsp:nvSpPr>
        <dsp:cNvPr id="0" name=""/>
        <dsp:cNvSpPr/>
      </dsp:nvSpPr>
      <dsp:spPr>
        <a:xfrm>
          <a:off x="5610606" y="588758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AF551-5882-469B-888F-11D510E76E54}">
      <dsp:nvSpPr>
        <dsp:cNvPr id="0" name=""/>
        <dsp:cNvSpPr/>
      </dsp:nvSpPr>
      <dsp:spPr>
        <a:xfrm>
          <a:off x="5878155" y="856308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9837B-E02E-4B76-AD0C-105ABF5CFD94}">
      <dsp:nvSpPr>
        <dsp:cNvPr id="0" name=""/>
        <dsp:cNvSpPr/>
      </dsp:nvSpPr>
      <dsp:spPr>
        <a:xfrm>
          <a:off x="5209281" y="2235218"/>
          <a:ext cx="2058075" cy="119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Conducted data preprocessing, exploratory data analysis, and visualization of decision boundaries and confusion matrices for model evaluation.</a:t>
          </a:r>
          <a:endParaRPr lang="en-US" sz="1100" kern="1200" dirty="0"/>
        </a:p>
      </dsp:txBody>
      <dsp:txXfrm>
        <a:off x="5209281" y="2235218"/>
        <a:ext cx="2058075" cy="1199382"/>
      </dsp:txXfrm>
    </dsp:sp>
    <dsp:sp modelId="{5E4750F9-2407-4147-92B3-10FCD760CC0B}">
      <dsp:nvSpPr>
        <dsp:cNvPr id="0" name=""/>
        <dsp:cNvSpPr/>
      </dsp:nvSpPr>
      <dsp:spPr>
        <a:xfrm>
          <a:off x="8028844" y="588758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09648-8AE6-46AD-A488-F30941DCFF49}">
      <dsp:nvSpPr>
        <dsp:cNvPr id="0" name=""/>
        <dsp:cNvSpPr/>
      </dsp:nvSpPr>
      <dsp:spPr>
        <a:xfrm>
          <a:off x="8296394" y="856308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05603-EBE4-4636-B87A-0A7CD7EBFDCF}">
      <dsp:nvSpPr>
        <dsp:cNvPr id="0" name=""/>
        <dsp:cNvSpPr/>
      </dsp:nvSpPr>
      <dsp:spPr>
        <a:xfrm>
          <a:off x="7627519" y="2235218"/>
          <a:ext cx="2058075" cy="119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Utilized techniques such as Principal Component Analysis (PCA) and Standard Scaler for feature transformation and scaling.</a:t>
          </a:r>
          <a:endParaRPr lang="en-US" sz="1100" kern="1200" dirty="0"/>
        </a:p>
      </dsp:txBody>
      <dsp:txXfrm>
        <a:off x="7627519" y="2235218"/>
        <a:ext cx="2058075" cy="1199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D0D7E-8163-40DD-8052-F6120071CD2B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28F34-4D08-4396-92AC-A1FFD4751C1E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11A80-9A83-4636-8A37-F21F88A36BDA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Summary of the document's analysis process, including data preprocessing, exploratory data analysis, and implementation of machine learning algorithms.</a:t>
          </a:r>
          <a:endParaRPr lang="en-US" sz="1600" kern="1200"/>
        </a:p>
      </dsp:txBody>
      <dsp:txXfrm>
        <a:off x="1708430" y="1363725"/>
        <a:ext cx="3054644" cy="1295909"/>
      </dsp:txXfrm>
    </dsp:sp>
    <dsp:sp modelId="{16D52322-A0D4-4B15-9A73-251FD32B63BA}">
      <dsp:nvSpPr>
        <dsp:cNvPr id="0" name=""/>
        <dsp:cNvSpPr/>
      </dsp:nvSpPr>
      <dsp:spPr>
        <a:xfrm>
          <a:off x="5295323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9C9E8-3CFE-48BA-ABFC-9F42A263FA17}">
      <dsp:nvSpPr>
        <dsp:cNvPr id="0" name=""/>
        <dsp:cNvSpPr/>
      </dsp:nvSpPr>
      <dsp:spPr>
        <a:xfrm>
          <a:off x="5567464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1EDBA-8BC7-4A59-AA90-8E069319E7DB}">
      <dsp:nvSpPr>
        <dsp:cNvPr id="0" name=""/>
        <dsp:cNvSpPr/>
      </dsp:nvSpPr>
      <dsp:spPr>
        <a:xfrm>
          <a:off x="6868928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Highlights of the accuracy and performance of each model in predicting heart disease.</a:t>
          </a:r>
          <a:endParaRPr lang="en-US" sz="1600" kern="1200"/>
        </a:p>
      </dsp:txBody>
      <dsp:txXfrm>
        <a:off x="6868928" y="1363725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281C6-4D1A-42BC-B1B2-92393913E756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7745D-130D-4676-B591-D18F83D8B607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DF99A-7E62-4A39-BF58-9C18E1511AB2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need to accurately predict heart disease based on various health parameters.</a:t>
          </a:r>
          <a:endParaRPr lang="en-US" sz="2000" kern="1200"/>
        </a:p>
      </dsp:txBody>
      <dsp:txXfrm>
        <a:off x="1708430" y="1363725"/>
        <a:ext cx="3054644" cy="1295909"/>
      </dsp:txXfrm>
    </dsp:sp>
    <dsp:sp modelId="{CF1D5AC0-2C67-4E18-89D8-2E406B6A05E9}">
      <dsp:nvSpPr>
        <dsp:cNvPr id="0" name=""/>
        <dsp:cNvSpPr/>
      </dsp:nvSpPr>
      <dsp:spPr>
        <a:xfrm>
          <a:off x="5295324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4D84A-B602-424E-8A6F-B332C0D07E39}">
      <dsp:nvSpPr>
        <dsp:cNvPr id="0" name=""/>
        <dsp:cNvSpPr/>
      </dsp:nvSpPr>
      <dsp:spPr>
        <a:xfrm>
          <a:off x="5567465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F2D4D-04A7-4665-850B-1106B3591132}">
      <dsp:nvSpPr>
        <dsp:cNvPr id="0" name=""/>
        <dsp:cNvSpPr/>
      </dsp:nvSpPr>
      <dsp:spPr>
        <a:xfrm>
          <a:off x="6868929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challenge of analyzing a complex dataset to develop effective prediction models.</a:t>
          </a:r>
          <a:endParaRPr lang="en-US" sz="2000" kern="1200"/>
        </a:p>
      </dsp:txBody>
      <dsp:txXfrm>
        <a:off x="6868929" y="1363725"/>
        <a:ext cx="3054644" cy="1295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A6DB9-2C4F-4BC9-8CE7-FC65A929450F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CB71A-C3C7-4813-8DE8-80EC0C3F589A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C294-58CA-431B-9695-86C982497176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Detailed analysis of the Heart Disease Prediction Dataset using machine learning algorithms.</a:t>
          </a:r>
          <a:endParaRPr lang="en-US" sz="2000" kern="1200"/>
        </a:p>
      </dsp:txBody>
      <dsp:txXfrm>
        <a:off x="1708430" y="1363725"/>
        <a:ext cx="3054644" cy="1295909"/>
      </dsp:txXfrm>
    </dsp:sp>
    <dsp:sp modelId="{2DC785B0-6A8E-4FD9-9882-A0653DF13405}">
      <dsp:nvSpPr>
        <dsp:cNvPr id="0" name=""/>
        <dsp:cNvSpPr/>
      </dsp:nvSpPr>
      <dsp:spPr>
        <a:xfrm>
          <a:off x="5295323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B3327-D3F4-44D2-B02C-34D48780419E}">
      <dsp:nvSpPr>
        <dsp:cNvPr id="0" name=""/>
        <dsp:cNvSpPr/>
      </dsp:nvSpPr>
      <dsp:spPr>
        <a:xfrm>
          <a:off x="5567464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3F9CE-E281-493D-BBCB-847170FF16A4}">
      <dsp:nvSpPr>
        <dsp:cNvPr id="0" name=""/>
        <dsp:cNvSpPr/>
      </dsp:nvSpPr>
      <dsp:spPr>
        <a:xfrm>
          <a:off x="6868928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Exploration of data preprocessing, visualization techniques, and model implementation.</a:t>
          </a:r>
          <a:endParaRPr lang="en-US" sz="2000" kern="1200" dirty="0"/>
        </a:p>
      </dsp:txBody>
      <dsp:txXfrm>
        <a:off x="6868928" y="1363725"/>
        <a:ext cx="3054644" cy="1295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31CB6-35E8-4526-921E-57B99B4DC584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B048D-2902-496E-8C6C-115E4A53B21E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48918-988C-4A91-8CA8-C076169921A6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To develop and evaluate machine learning models for predicting heart disease.</a:t>
          </a:r>
          <a:endParaRPr lang="en-US" sz="2000" kern="1200"/>
        </a:p>
      </dsp:txBody>
      <dsp:txXfrm>
        <a:off x="1708430" y="1363725"/>
        <a:ext cx="3054644" cy="1295909"/>
      </dsp:txXfrm>
    </dsp:sp>
    <dsp:sp modelId="{95478F1E-F5EA-4AD5-97EC-2035F5756464}">
      <dsp:nvSpPr>
        <dsp:cNvPr id="0" name=""/>
        <dsp:cNvSpPr/>
      </dsp:nvSpPr>
      <dsp:spPr>
        <a:xfrm>
          <a:off x="5295324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AB7D2-1560-42FC-9F8F-A5A28E2F54F7}">
      <dsp:nvSpPr>
        <dsp:cNvPr id="0" name=""/>
        <dsp:cNvSpPr/>
      </dsp:nvSpPr>
      <dsp:spPr>
        <a:xfrm>
          <a:off x="5567465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15FD7-AFA1-45DD-88EF-00848ABAED3B}">
      <dsp:nvSpPr>
        <dsp:cNvPr id="0" name=""/>
        <dsp:cNvSpPr/>
      </dsp:nvSpPr>
      <dsp:spPr>
        <a:xfrm>
          <a:off x="6868929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To assess the accuracy and performance of different algorithms in predicting heart disease.</a:t>
          </a:r>
          <a:endParaRPr lang="en-US" sz="2000" kern="1200" dirty="0"/>
        </a:p>
      </dsp:txBody>
      <dsp:txXfrm>
        <a:off x="6868929" y="1363725"/>
        <a:ext cx="3054644" cy="12959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29BC4-E086-43CE-A399-13513310AF39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61644-00C0-45B9-BC4A-0D32689D1B28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5AF4D-4184-4032-A13D-DE944FA20F96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Utilization of Python libraries such as Pandas, NumPy, Matplotlib, Seaborn, and Scikit-learn.</a:t>
          </a:r>
          <a:endParaRPr lang="en-US" sz="2000" kern="1200"/>
        </a:p>
      </dsp:txBody>
      <dsp:txXfrm>
        <a:off x="1708430" y="1363725"/>
        <a:ext cx="3054644" cy="1295909"/>
      </dsp:txXfrm>
    </dsp:sp>
    <dsp:sp modelId="{A8FB7542-219D-4BBB-83C7-780B588C8358}">
      <dsp:nvSpPr>
        <dsp:cNvPr id="0" name=""/>
        <dsp:cNvSpPr/>
      </dsp:nvSpPr>
      <dsp:spPr>
        <a:xfrm>
          <a:off x="5295323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DC9B0-35E6-413F-A085-59D7070E02DD}">
      <dsp:nvSpPr>
        <dsp:cNvPr id="0" name=""/>
        <dsp:cNvSpPr/>
      </dsp:nvSpPr>
      <dsp:spPr>
        <a:xfrm>
          <a:off x="5567464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BA411-7AC9-4395-9D7F-11AB9C9D1016}">
      <dsp:nvSpPr>
        <dsp:cNvPr id="0" name=""/>
        <dsp:cNvSpPr/>
      </dsp:nvSpPr>
      <dsp:spPr>
        <a:xfrm>
          <a:off x="6868928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Data preprocessing, visualization, and implementation of machine learning algorithms.</a:t>
          </a:r>
          <a:endParaRPr lang="en-US" sz="2000" kern="1200"/>
        </a:p>
      </dsp:txBody>
      <dsp:txXfrm>
        <a:off x="6868928" y="1363725"/>
        <a:ext cx="3054644" cy="12959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AB666-9C7E-436A-BF03-30BD460B6BC5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56A69-AEDD-4B91-AEC8-27882094D446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3DE2D-2F1D-4062-BAB4-F5DD2DF4084D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Utilization of various machine learning algorithms including Support Vector Machine, Naive Bayes, Logistic Regression, Decision Tree, and Random Forest.</a:t>
          </a:r>
          <a:endParaRPr lang="en-US" sz="1600" kern="1200"/>
        </a:p>
      </dsp:txBody>
      <dsp:txXfrm>
        <a:off x="1708430" y="1363725"/>
        <a:ext cx="3054644" cy="1295909"/>
      </dsp:txXfrm>
    </dsp:sp>
    <dsp:sp modelId="{972AA40A-407B-43F7-AA41-4F8F7F2A62EA}">
      <dsp:nvSpPr>
        <dsp:cNvPr id="0" name=""/>
        <dsp:cNvSpPr/>
      </dsp:nvSpPr>
      <dsp:spPr>
        <a:xfrm>
          <a:off x="5295324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E6F16-E62A-4A50-9B93-47952506377A}">
      <dsp:nvSpPr>
        <dsp:cNvPr id="0" name=""/>
        <dsp:cNvSpPr/>
      </dsp:nvSpPr>
      <dsp:spPr>
        <a:xfrm>
          <a:off x="5567465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091ED-AA7C-46C3-A525-79B88DEB802F}">
      <dsp:nvSpPr>
        <dsp:cNvPr id="0" name=""/>
        <dsp:cNvSpPr/>
      </dsp:nvSpPr>
      <dsp:spPr>
        <a:xfrm>
          <a:off x="6868929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Implementation of data preprocessing techniques and exploratory data analysis.</a:t>
          </a:r>
          <a:endParaRPr lang="en-US" sz="1600" kern="1200" dirty="0"/>
        </a:p>
      </dsp:txBody>
      <dsp:txXfrm>
        <a:off x="6868929" y="1363725"/>
        <a:ext cx="3054644" cy="12959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F94A0-32BE-4D1B-A321-EF95FF1F660F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54703-003F-4162-8F1B-B85521ABA18E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E55DB-E47F-4CF5-8AA5-55EC052E8A7F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Ensuring the ethical use of personal health data in the analysis process.</a:t>
          </a:r>
          <a:endParaRPr lang="en-US" sz="2400" kern="1200"/>
        </a:p>
      </dsp:txBody>
      <dsp:txXfrm>
        <a:off x="1708430" y="1363725"/>
        <a:ext cx="3054644" cy="1295909"/>
      </dsp:txXfrm>
    </dsp:sp>
    <dsp:sp modelId="{934E333D-ECE3-4D3C-A51F-EB1DEEEC983E}">
      <dsp:nvSpPr>
        <dsp:cNvPr id="0" name=""/>
        <dsp:cNvSpPr/>
      </dsp:nvSpPr>
      <dsp:spPr>
        <a:xfrm>
          <a:off x="5295324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61D22-3BBB-4B58-90A2-927E8B70D078}">
      <dsp:nvSpPr>
        <dsp:cNvPr id="0" name=""/>
        <dsp:cNvSpPr/>
      </dsp:nvSpPr>
      <dsp:spPr>
        <a:xfrm>
          <a:off x="5567465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BB030-1C69-4220-8128-19C47363CF76}">
      <dsp:nvSpPr>
        <dsp:cNvPr id="0" name=""/>
        <dsp:cNvSpPr/>
      </dsp:nvSpPr>
      <dsp:spPr>
        <a:xfrm>
          <a:off x="6868929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Maintaining data privacy and confidentiality throughout the analysis.</a:t>
          </a:r>
          <a:endParaRPr lang="en-US" sz="2400" kern="1200"/>
        </a:p>
      </dsp:txBody>
      <dsp:txXfrm>
        <a:off x="6868929" y="1363725"/>
        <a:ext cx="3054644" cy="12959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C6D3C-F249-4869-9239-7DBE8EB4D848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B2757-C8CF-4E1D-9003-7A8304096B1A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C2E6B-C319-42A3-ADD8-9B9CA4476E82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Development of accurate machine learning models for heart disease prediction.</a:t>
          </a:r>
          <a:endParaRPr lang="en-US" sz="2000" kern="1200"/>
        </a:p>
      </dsp:txBody>
      <dsp:txXfrm>
        <a:off x="1708430" y="1363725"/>
        <a:ext cx="3054644" cy="1295909"/>
      </dsp:txXfrm>
    </dsp:sp>
    <dsp:sp modelId="{76317FA1-4703-4921-B515-F5305E67635F}">
      <dsp:nvSpPr>
        <dsp:cNvPr id="0" name=""/>
        <dsp:cNvSpPr/>
      </dsp:nvSpPr>
      <dsp:spPr>
        <a:xfrm>
          <a:off x="5295324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A68FF-23AB-4B49-943D-03DCEAAA11A6}">
      <dsp:nvSpPr>
        <dsp:cNvPr id="0" name=""/>
        <dsp:cNvSpPr/>
      </dsp:nvSpPr>
      <dsp:spPr>
        <a:xfrm>
          <a:off x="5567465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ED694-034C-462F-91C1-48C972AC7460}">
      <dsp:nvSpPr>
        <dsp:cNvPr id="0" name=""/>
        <dsp:cNvSpPr/>
      </dsp:nvSpPr>
      <dsp:spPr>
        <a:xfrm>
          <a:off x="6868929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Visualization of decision boundaries and confusion matrices for model evaluation.</a:t>
          </a:r>
          <a:endParaRPr lang="en-US" sz="2000" kern="1200"/>
        </a:p>
      </dsp:txBody>
      <dsp:txXfrm>
        <a:off x="6868929" y="1363725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7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of an electromagnetic radiation">
            <a:extLst>
              <a:ext uri="{FF2B5EF4-FFF2-40B4-BE49-F238E27FC236}">
                <a16:creationId xmlns:a16="http://schemas.microsoft.com/office/drawing/2014/main" id="{3E11118D-6BC0-ED40-13B3-37EE669D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" t="23677" r="1830"/>
          <a:stretch/>
        </p:blipFill>
        <p:spPr>
          <a:xfrm>
            <a:off x="19" y="10"/>
            <a:ext cx="12191981" cy="6371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22F47-95EE-DE15-1F3C-1B3B85E2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618270"/>
            <a:ext cx="9078562" cy="123199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Heart Disease Prediction Dataset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1B8E4-606F-8701-1971-BD7332CA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4964669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By Shaghayegh Haghbin</a:t>
            </a:r>
          </a:p>
        </p:txBody>
      </p:sp>
    </p:spTree>
    <p:extLst>
      <p:ext uri="{BB962C8B-B14F-4D97-AF65-F5344CB8AC3E}">
        <p14:creationId xmlns:p14="http://schemas.microsoft.com/office/powerpoint/2010/main" val="217412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53E-7DED-3918-D20B-2DB5F21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Ethical Issues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75B206-C710-7F13-6E21-64AB051681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78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B116-B70E-30E0-5111-E039AA87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1C5AC-86BB-3B2C-5E40-698BB3459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6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C104-7B32-106A-047C-5A544457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Resources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1C2036-D047-9309-246C-F36F1DCDD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29503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73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044-B807-42A0-9790-2E7EF41A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4A65D9-9162-F64B-C2B4-2B77916EEE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78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3067-163B-2902-C96E-95BA0441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3B683-2993-1C4A-9568-D1F3F7E91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28755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6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13141-4D34-747E-E3B0-48985CCA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E9F1-7EF4-3A3C-91E1-1842F87BD300}"/>
              </a:ext>
            </a:extLst>
          </p:cNvPr>
          <p:cNvSpPr>
            <a:spLocks/>
          </p:cNvSpPr>
          <p:nvPr/>
        </p:nvSpPr>
        <p:spPr>
          <a:xfrm>
            <a:off x="4741863" y="2790269"/>
            <a:ext cx="3555899" cy="1992105"/>
          </a:xfrm>
          <a:prstGeom prst="rect">
            <a:avLst/>
          </a:prstGeom>
        </p:spPr>
        <p:txBody>
          <a:bodyPr numCol="1" anchor="ctr">
            <a:noAutofit/>
          </a:bodyPr>
          <a:lstStyle/>
          <a:p>
            <a:pPr marL="285750" indent="-285750" algn="just" defTabSz="44348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                       3</a:t>
            </a:r>
          </a:p>
          <a:p>
            <a:pPr marL="285750" indent="-285750" algn="just" defTabSz="44348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Abstract                              4</a:t>
            </a:r>
          </a:p>
          <a:p>
            <a:pPr marL="285750" indent="-285750" algn="just" defTabSz="44348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Definition            5</a:t>
            </a:r>
          </a:p>
          <a:p>
            <a:pPr marL="285750" indent="-285750" algn="just" defTabSz="44348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Description                        6</a:t>
            </a:r>
          </a:p>
          <a:p>
            <a:pPr marL="285750" indent="-285750" algn="just" defTabSz="44348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Aims &amp; Objectives            7</a:t>
            </a:r>
          </a:p>
          <a:p>
            <a:pPr marL="285750" indent="-285750" algn="just" defTabSz="44348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Requirements                    8</a:t>
            </a:r>
          </a:p>
          <a:p>
            <a:pPr algn="just" defTabSz="443484">
              <a:lnSpc>
                <a:spcPct val="150000"/>
              </a:lnSpc>
              <a:spcAft>
                <a:spcPts val="600"/>
              </a:spcAft>
            </a:pPr>
            <a:r>
              <a:rPr lang="en-US" sz="15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Specification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F8368-366A-B444-15D8-47FC4436A085}"/>
              </a:ext>
            </a:extLst>
          </p:cNvPr>
          <p:cNvSpPr txBox="1"/>
          <p:nvPr/>
        </p:nvSpPr>
        <p:spPr>
          <a:xfrm>
            <a:off x="8143730" y="2231985"/>
            <a:ext cx="3555900" cy="310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443484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6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Research Methodology                  9</a:t>
            </a:r>
          </a:p>
          <a:p>
            <a:pPr marL="285750" indent="-285750" algn="just" defTabSz="443484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6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Ethical Issues                                10</a:t>
            </a:r>
          </a:p>
          <a:p>
            <a:pPr marL="285750" indent="-285750" algn="just" defTabSz="443484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6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Deliverables                                   11</a:t>
            </a:r>
          </a:p>
          <a:p>
            <a:pPr marL="285750" indent="-285750" algn="just" defTabSz="443484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6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Resources                        12</a:t>
            </a:r>
          </a:p>
          <a:p>
            <a:pPr marL="285750" indent="-285750" algn="just" defTabSz="443484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6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Milestones                                     13</a:t>
            </a:r>
          </a:p>
          <a:p>
            <a:pPr marL="285750" indent="-285750" algn="just" defTabSz="443484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6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                                    </a:t>
            </a:r>
            <a:r>
              <a:rPr lang="en-US" sz="1455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14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150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F757-18A0-9645-525D-85A786D8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E8BA9-5DED-04AE-A429-EAAC7D4F5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01723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48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27DD-B05D-2C05-EB42-D3ECCB59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F08974-82CD-57C3-B6A0-782FA9B62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122977"/>
              </p:ext>
            </p:extLst>
          </p:nvPr>
        </p:nvGraphicFramePr>
        <p:xfrm>
          <a:off x="1097279" y="1845734"/>
          <a:ext cx="10058399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44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B791-6B76-5E3A-47F2-E1C7B26A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E9FDA-6875-1B86-AC54-EFDB6E21B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0304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6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8B8B-555C-D967-6D44-45A4B1D0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C8C59-7402-3DA6-5D96-CDDC70E56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755042"/>
              </p:ext>
            </p:extLst>
          </p:nvPr>
        </p:nvGraphicFramePr>
        <p:xfrm>
          <a:off x="1097279" y="1845734"/>
          <a:ext cx="10058399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94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7132-1220-3EF7-21CF-1F1AD41E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Aims &amp; 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E4DAEE-6DC6-5261-EA14-10239278B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4238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23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C95A-C7D4-1130-F20F-69BDA22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0942"/>
            <a:ext cx="10058400" cy="120641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16E684-20BD-66E2-B2C2-66CCBC63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364706"/>
              </p:ext>
            </p:extLst>
          </p:nvPr>
        </p:nvGraphicFramePr>
        <p:xfrm>
          <a:off x="1097279" y="1845734"/>
          <a:ext cx="10058399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9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5F0F-CF2B-B4E1-3FF0-BFFEF719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Methodology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9F892-CB42-A19D-669B-503B0F7852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186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519</TotalTime>
  <Words>436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Exploring Heart Disease Prediction Dataset with Machine Learning</vt:lpstr>
      <vt:lpstr>Table of Contents</vt:lpstr>
      <vt:lpstr>Introduction</vt:lpstr>
      <vt:lpstr>Abstract</vt:lpstr>
      <vt:lpstr>Problem Definition</vt:lpstr>
      <vt:lpstr>Description</vt:lpstr>
      <vt:lpstr>Aims &amp; Objectives</vt:lpstr>
      <vt:lpstr>Requirements Specification</vt:lpstr>
      <vt:lpstr>Research Methodology</vt:lpstr>
      <vt:lpstr>Ethical Issues</vt:lpstr>
      <vt:lpstr>Deliverables</vt:lpstr>
      <vt:lpstr>Project Resources</vt:lpstr>
      <vt:lpstr>Milestones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Heart Disease Prediction Dataset with Machine Learning</dc:title>
  <dc:creator>Shaghayegh Haghbin</dc:creator>
  <cp:lastModifiedBy>Shaghayegh Haghbin</cp:lastModifiedBy>
  <cp:revision>4</cp:revision>
  <dcterms:created xsi:type="dcterms:W3CDTF">2024-01-09T08:45:37Z</dcterms:created>
  <dcterms:modified xsi:type="dcterms:W3CDTF">2024-01-10T08:10:36Z</dcterms:modified>
</cp:coreProperties>
</file>