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Multimodal Emotion Recognition System</a:t>
            </a:r>
          </a:p>
        </p:txBody>
      </p:sp>
      <p:sp>
        <p:nvSpPr>
          <p:cNvPr id="3" name="Subtitle 2"/>
          <p:cNvSpPr>
            <a:spLocks noGrp="1"/>
          </p:cNvSpPr>
          <p:nvPr>
            <p:ph type="subTitle" idx="1"/>
          </p:nvPr>
        </p:nvSpPr>
        <p:spPr/>
        <p:txBody>
          <a:bodyPr/>
          <a:lstStyle/>
          <a:p>
            <a:r>
              <a:t>Facial and Audio Emotion Detection using Deep Learning</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Conclusion</a:t>
            </a:r>
          </a:p>
        </p:txBody>
      </p:sp>
      <p:sp>
        <p:nvSpPr>
          <p:cNvPr id="3" name="Content Placeholder 2"/>
          <p:cNvSpPr>
            <a:spLocks noGrp="1"/>
          </p:cNvSpPr>
          <p:nvPr>
            <p:ph idx="1"/>
          </p:nvPr>
        </p:nvSpPr>
        <p:spPr/>
        <p:txBody>
          <a:bodyPr/>
          <a:lstStyle/>
          <a:p>
            <a:r>
              <a:t>The project successfully demonstrates a combined facial and audio emotion recognition pipeline. Future improvements may include fine-tuning on real datasets, integrating NLP-based text emotion models, and deploying the model as a web or mobile app.</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Introduction</a:t>
            </a:r>
          </a:p>
        </p:txBody>
      </p:sp>
      <p:sp>
        <p:nvSpPr>
          <p:cNvPr id="3" name="Content Placeholder 2"/>
          <p:cNvSpPr>
            <a:spLocks noGrp="1"/>
          </p:cNvSpPr>
          <p:nvPr>
            <p:ph idx="1"/>
          </p:nvPr>
        </p:nvSpPr>
        <p:spPr/>
        <p:txBody>
          <a:bodyPr/>
          <a:lstStyle/>
          <a:p>
            <a:r>
              <a:t>This project aims to develop a multimodal emotion recognition system that combines facial emotion recognition from images and audio emotion classification from speech. It leverages computer vision, audio signal processing, and deep learning techniques to detect emotions accurately.</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Objective</a:t>
            </a:r>
          </a:p>
        </p:txBody>
      </p:sp>
      <p:sp>
        <p:nvSpPr>
          <p:cNvPr id="3" name="Content Placeholder 2"/>
          <p:cNvSpPr>
            <a:spLocks noGrp="1"/>
          </p:cNvSpPr>
          <p:nvPr>
            <p:ph idx="1"/>
          </p:nvPr>
        </p:nvSpPr>
        <p:spPr/>
        <p:txBody>
          <a:bodyPr/>
          <a:lstStyle/>
          <a:p>
            <a:r>
              <a:t>To design and implement an emotion recognition pipeline that can:</a:t>
            </a:r>
          </a:p>
          <a:p>
            <a:r>
              <a:t>- Detect facial expressions from static images</a:t>
            </a:r>
          </a:p>
          <a:p>
            <a:r>
              <a:t>- Extract and classify emotional tone from audio speech</a:t>
            </a:r>
          </a:p>
          <a:p>
            <a:r>
              <a:t>- Transcribe speech using Whisper</a:t>
            </a:r>
          </a:p>
          <a:p>
            <a:r>
              <a:t>- Integrate the outputs into a unified report</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Model Architecture</a:t>
            </a:r>
          </a:p>
        </p:txBody>
      </p:sp>
      <p:sp>
        <p:nvSpPr>
          <p:cNvPr id="3" name="Content Placeholder 2"/>
          <p:cNvSpPr>
            <a:spLocks noGrp="1"/>
          </p:cNvSpPr>
          <p:nvPr>
            <p:ph idx="1"/>
          </p:nvPr>
        </p:nvSpPr>
        <p:spPr/>
        <p:txBody>
          <a:bodyPr/>
          <a:lstStyle/>
          <a:p>
            <a:r>
              <a:t>1. Whisper model for speech transcription and language detection</a:t>
            </a:r>
          </a:p>
          <a:p>
            <a:r>
              <a:t>2. CNN model for facial emotion recognition (trained and saved as emotion_model.h5)</a:t>
            </a:r>
          </a:p>
          <a:p>
            <a:r>
              <a:t>3. SVM classifier for audio emotion classification based on MFCC and pitch features</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How It Works</a:t>
            </a:r>
          </a:p>
        </p:txBody>
      </p:sp>
      <p:sp>
        <p:nvSpPr>
          <p:cNvPr id="3" name="Content Placeholder 2"/>
          <p:cNvSpPr>
            <a:spLocks noGrp="1"/>
          </p:cNvSpPr>
          <p:nvPr>
            <p:ph idx="1"/>
          </p:nvPr>
        </p:nvSpPr>
        <p:spPr/>
        <p:txBody>
          <a:bodyPr/>
          <a:lstStyle/>
          <a:p>
            <a:r>
              <a:t>1. User uploads an image and an audio file</a:t>
            </a:r>
          </a:p>
          <a:p>
            <a:r>
              <a:t>2. The face in the image is detected and classified into emotions</a:t>
            </a:r>
          </a:p>
          <a:p>
            <a:r>
              <a:t>3. The audio is converted to text and features (MFCC + pitch) are extracted</a:t>
            </a:r>
          </a:p>
          <a:p>
            <a:r>
              <a:t>4. An SVM model classifies the audio emotion</a:t>
            </a:r>
          </a:p>
          <a:p>
            <a:r>
              <a:t>5. Final output displays detected facial and audio emotion, language, and transcript</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Features</a:t>
            </a:r>
          </a:p>
        </p:txBody>
      </p:sp>
      <p:sp>
        <p:nvSpPr>
          <p:cNvPr id="3" name="Content Placeholder 2"/>
          <p:cNvSpPr>
            <a:spLocks noGrp="1"/>
          </p:cNvSpPr>
          <p:nvPr>
            <p:ph idx="1"/>
          </p:nvPr>
        </p:nvSpPr>
        <p:spPr/>
        <p:txBody>
          <a:bodyPr/>
          <a:lstStyle/>
          <a:p>
            <a:r>
              <a:t>- Multimodal input support (image + audio)</a:t>
            </a:r>
          </a:p>
          <a:p>
            <a:r>
              <a:t>- Whisper-based speech transcription</a:t>
            </a:r>
          </a:p>
          <a:p>
            <a:r>
              <a:t>- Real-time face detection and emotion classification</a:t>
            </a:r>
          </a:p>
          <a:p>
            <a:r>
              <a:t>- Audio emotion analysis using MFCC and pitch</a:t>
            </a:r>
          </a:p>
          <a:p>
            <a:r>
              <a:t>- Simple UI through Google Colab</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Advantages</a:t>
            </a:r>
          </a:p>
        </p:txBody>
      </p:sp>
      <p:sp>
        <p:nvSpPr>
          <p:cNvPr id="3" name="Content Placeholder 2"/>
          <p:cNvSpPr>
            <a:spLocks noGrp="1"/>
          </p:cNvSpPr>
          <p:nvPr>
            <p:ph idx="1"/>
          </p:nvPr>
        </p:nvSpPr>
        <p:spPr/>
        <p:txBody>
          <a:bodyPr/>
          <a:lstStyle/>
          <a:p>
            <a:r>
              <a:t>- Uses open-source deep learning models</a:t>
            </a:r>
          </a:p>
          <a:p>
            <a:r>
              <a:t>- Easy to integrate into larger AI systems</a:t>
            </a:r>
          </a:p>
          <a:p>
            <a:r>
              <a:t>- Supports real-time or offline analysis</a:t>
            </a:r>
          </a:p>
          <a:p>
            <a:r>
              <a:t>- Flexible for multimodal inputs</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Limitations</a:t>
            </a:r>
          </a:p>
        </p:txBody>
      </p:sp>
      <p:sp>
        <p:nvSpPr>
          <p:cNvPr id="3" name="Content Placeholder 2"/>
          <p:cNvSpPr>
            <a:spLocks noGrp="1"/>
          </p:cNvSpPr>
          <p:nvPr>
            <p:ph idx="1"/>
          </p:nvPr>
        </p:nvSpPr>
        <p:spPr/>
        <p:txBody>
          <a:bodyPr/>
          <a:lstStyle/>
          <a:p>
            <a:r>
              <a:t>- Facial detection limited to frontal images</a:t>
            </a:r>
          </a:p>
          <a:p>
            <a:r>
              <a:t>- Basic SVM classifier trained on synthetic data</a:t>
            </a:r>
          </a:p>
          <a:p>
            <a:r>
              <a:t>- Real-world audio may need noise reduction</a:t>
            </a:r>
          </a:p>
          <a:p>
            <a:r>
              <a:t>- No context-aware text emotion analysis (optional pipeline)</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Applications</a:t>
            </a:r>
          </a:p>
        </p:txBody>
      </p:sp>
      <p:sp>
        <p:nvSpPr>
          <p:cNvPr id="3" name="Content Placeholder 2"/>
          <p:cNvSpPr>
            <a:spLocks noGrp="1"/>
          </p:cNvSpPr>
          <p:nvPr>
            <p:ph idx="1"/>
          </p:nvPr>
        </p:nvSpPr>
        <p:spPr/>
        <p:txBody>
          <a:bodyPr/>
          <a:lstStyle/>
          <a:p>
            <a:r>
              <a:t>- E-learning sentiment tracking</a:t>
            </a:r>
          </a:p>
          <a:p>
            <a:r>
              <a:t>- Human-robot interaction</a:t>
            </a:r>
          </a:p>
          <a:p>
            <a:r>
              <a:t>- Virtual assistants and therapy bots</a:t>
            </a:r>
          </a:p>
          <a:p>
            <a:r>
              <a:t>- Multimedia content analysis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