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Brain Tumor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AI-Based Image Classification System</a:t>
            </a:r>
          </a:p>
          <a:p>
            <a:r>
              <a:t>Using Convolutional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an effective approach to brain tumor classification using deep learning.</a:t>
            </a:r>
          </a:p>
          <a:p>
            <a:r>
              <a:t>The integration of Gradio for deployment ensures accessibility.</a:t>
            </a:r>
          </a:p>
          <a:p>
            <a:r>
              <a:t>Future work: include segmentation models and improved dataset handling.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Brain tumor segmentation is crucial for diagnosis and treatment planning.</a:t>
            </a:r>
          </a:p>
          <a:p>
            <a:r>
              <a:t>This project utilizes deep learning (CNNs) to classify MRI images into four categories:</a:t>
            </a:r>
          </a:p>
          <a:p>
            <a:r>
              <a:t>• Glioma</a:t>
            </a:r>
          </a:p>
          <a:p>
            <a:r>
              <a:t>• Meningioma</a:t>
            </a:r>
          </a:p>
          <a:p>
            <a:r>
              <a:t>• No Tumor</a:t>
            </a:r>
          </a:p>
          <a:p>
            <a:r>
              <a:t>• Pituitary</a:t>
            </a:r>
          </a:p>
          <a:p>
            <a:r>
              <a:t>Implemented using TensorFlow, OpenCV, and Gradio for interface deployment.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deep learning-based classifier capable of accurately detecting and classifying brain tumors from MRI images, and provide an interactive web interface for end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preprocess labeled MRI images (resize, normalize).</a:t>
            </a:r>
          </a:p>
          <a:p>
            <a:r>
              <a:t>2. Encode labels using LabelBinarizer.</a:t>
            </a:r>
          </a:p>
          <a:p>
            <a:r>
              <a:t>3. Train/test split of the dataset (80/20).</a:t>
            </a:r>
          </a:p>
          <a:p>
            <a:r>
              <a:t>4. CNN model with Conv2D, MaxPooling, BatchNorm, Dropout layers.</a:t>
            </a:r>
          </a:p>
          <a:p>
            <a:r>
              <a:t>5. Model trained using categorical cross-entropy loss and Adam optimizer.</a:t>
            </a:r>
          </a:p>
          <a:p>
            <a:r>
              <a:t>6. User interface built using Gradio for real-time predictions.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Layer: 128x128 RGB images</a:t>
            </a:r>
          </a:p>
          <a:p>
            <a:r>
              <a:t>• Conv2D (32, 64, 128 filters) + MaxPooling + BatchNorm</a:t>
            </a:r>
          </a:p>
          <a:p>
            <a:r>
              <a:t>• GlobalAveragePooling + Dense layers</a:t>
            </a:r>
          </a:p>
          <a:p>
            <a:r>
              <a:t>• Output Layer: Softmax activation for 4-class classification</a:t>
            </a:r>
          </a:p>
          <a:p>
            <a:r>
              <a:t>• Optimizer: Adam | Loss: Categorical Cross-Entropy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classification using Gradio Web Interface</a:t>
            </a:r>
          </a:p>
          <a:p>
            <a:r>
              <a:t>• Automated preprocessing and data loading from Google Drive</a:t>
            </a:r>
          </a:p>
          <a:p>
            <a:r>
              <a:t>• Interactive user interface with image upload support</a:t>
            </a:r>
          </a:p>
          <a:p>
            <a:r>
              <a:t>• Supports 4 major brain tumor classes</a:t>
            </a:r>
          </a:p>
          <a:p>
            <a:r>
              <a:t>• Lightweight model with fast inference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 and accurate tumor classification</a:t>
            </a:r>
          </a:p>
          <a:p>
            <a:r>
              <a:t>• Eliminates manual diagnosis overhead</a:t>
            </a:r>
          </a:p>
          <a:p>
            <a:r>
              <a:t>• Scalable and adaptable to new datasets</a:t>
            </a:r>
          </a:p>
          <a:p>
            <a:r>
              <a:t>• Easy-to-use web interface for non-technical users</a:t>
            </a:r>
          </a:p>
          <a:p>
            <a:r>
              <a:t>• Integrates seamlessly with cloud storage (Google Drive)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accuracy is dependent on dataset quality</a:t>
            </a:r>
          </a:p>
          <a:p>
            <a:r>
              <a:t>• Not suitable for clinical use without further validation</a:t>
            </a:r>
          </a:p>
          <a:p>
            <a:r>
              <a:t>• Limited to classification – does not perform pixel-wise segmentation</a:t>
            </a:r>
          </a:p>
          <a:p>
            <a:r>
              <a:t>• Gradio interface requires internet connection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Achieved satisfactory results over 10 epochs</a:t>
            </a:r>
          </a:p>
          <a:p>
            <a:r>
              <a:t>• Trained on 80% of the dataset; validated on 20%</a:t>
            </a:r>
          </a:p>
          <a:p>
            <a:r>
              <a:t>• Shows high performance in differentiating tumor types</a:t>
            </a:r>
          </a:p>
          <a:p>
            <a:r>
              <a:t>• Further tuning and data augmentation can improve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