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Vehicle Number Plate Detection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EasyOCR, OpenCV, and Gradio</a:t>
            </a:r>
          </a:p>
          <a:p>
            <a:r>
              <a:t>Academic Project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presents a reliable system for automatic number plate recognition using modern OCR tools and CV techniques. With scope for real-time upgrades and multilingual support, it is a step towards smarter transportation monitoring.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focuses on detecting Indian vehicle number plates using computer vision and OCR. It utilizes OpenCV for image preprocessing, EasyOCR for text recognition, and Gradio for the web interface.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Detect vehicle number plates from images</a:t>
            </a:r>
          </a:p>
          <a:p>
            <a:r>
              <a:t>- Extract readable text from number plates</a:t>
            </a:r>
          </a:p>
          <a:p>
            <a:r>
              <a:t>- Provide a user-friendly interface for public use</a:t>
            </a:r>
          </a:p>
          <a:p>
            <a:r>
              <a:t>- Automate and simplify vehicle registration recognition tasks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</a:t>
            </a:r>
          </a:p>
          <a:p>
            <a:r>
              <a:t>- OpenCV</a:t>
            </a:r>
          </a:p>
          <a:p>
            <a:r>
              <a:t>- EasyOCR</a:t>
            </a:r>
          </a:p>
          <a:p>
            <a:r>
              <a:t>- Gradio</a:t>
            </a:r>
          </a:p>
          <a:p>
            <a:r>
              <a:t>- Google Colab</a:t>
            </a:r>
          </a:p>
          <a:p>
            <a:r>
              <a:t>- TensorFlow (basic use)</a:t>
            </a:r>
          </a:p>
          <a:p>
            <a:r>
              <a:t>- NumPy and Matplotlib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Automatic number plate detection</a:t>
            </a:r>
          </a:p>
          <a:p>
            <a:r>
              <a:t>- EasyOCR-based text recognition</a:t>
            </a:r>
          </a:p>
          <a:p>
            <a:r>
              <a:t>- Interactive Gradio interface</a:t>
            </a:r>
          </a:p>
          <a:p>
            <a:r>
              <a:t>- Google Colab integration</a:t>
            </a:r>
          </a:p>
          <a:p>
            <a:r>
              <a:t>- Image preprocessing with OpenCV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 accuracy with real-time images</a:t>
            </a:r>
          </a:p>
          <a:p>
            <a:r>
              <a:t>- Open-source and cost-effective</a:t>
            </a:r>
          </a:p>
          <a:p>
            <a:r>
              <a:t>- Easy to deploy and maintain</a:t>
            </a:r>
          </a:p>
          <a:p>
            <a:r>
              <a:t>- Can be extended with deep learning models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May fail with poor lighting or image quality</a:t>
            </a:r>
          </a:p>
          <a:p>
            <a:r>
              <a:t>- Limited to English character recognition</a:t>
            </a:r>
          </a:p>
          <a:p>
            <a:r>
              <a:t>- Detection accuracy depends on camera angle</a:t>
            </a:r>
          </a:p>
          <a:p>
            <a:r>
              <a:t>- No real-time video support yet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Image Loading</a:t>
            </a:r>
          </a:p>
          <a:p>
            <a:r>
              <a:t>2. Preprocessing using OpenCV (grayscale, blur, edges)</a:t>
            </a:r>
          </a:p>
          <a:p>
            <a:r>
              <a:t>3. Contour detection to find plate-like regions</a:t>
            </a:r>
          </a:p>
          <a:p>
            <a:r>
              <a:t>4. OCR using EasyOCR</a:t>
            </a:r>
          </a:p>
          <a:p>
            <a:r>
              <a:t>5. Text extraction and display</a:t>
            </a:r>
          </a:p>
          <a:p>
            <a:r>
              <a:t>6. Gradio interface for user interaction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Automated toll collection</a:t>
            </a:r>
          </a:p>
          <a:p>
            <a:r>
              <a:t>- Traffic law enforcement</a:t>
            </a:r>
          </a:p>
          <a:p>
            <a:r>
              <a:t>- Parking management systems</a:t>
            </a:r>
          </a:p>
          <a:p>
            <a:r>
              <a:t>- Smart city surveillance</a:t>
            </a:r>
          </a:p>
          <a:p>
            <a:r>
              <a:t>- Fleet and logistics tracking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