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256" r:id="rId5"/>
    <p:sldId id="277" r:id="rId6"/>
    <p:sldId id="283" r:id="rId7"/>
    <p:sldId id="262" r:id="rId8"/>
    <p:sldId id="261" r:id="rId9"/>
    <p:sldId id="289" r:id="rId10"/>
    <p:sldId id="264" r:id="rId11"/>
    <p:sldId id="258" r:id="rId12"/>
    <p:sldId id="278" r:id="rId13"/>
    <p:sldId id="266" r:id="rId14"/>
    <p:sldId id="292" r:id="rId15"/>
    <p:sldId id="293" r:id="rId16"/>
    <p:sldId id="280" r:id="rId17"/>
    <p:sldId id="270" r:id="rId18"/>
    <p:sldId id="271" r:id="rId19"/>
    <p:sldId id="287" r:id="rId20"/>
    <p:sldId id="260" r:id="rId21"/>
    <p:sldId id="282" r:id="rId22"/>
    <p:sldId id="290"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10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3/28/2023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17.xml"/><Relationship Id="rId5" Type="http://schemas.openxmlformats.org/officeDocument/2006/relationships/image" Target="../media/image42.jpeg"/><Relationship Id="rId4" Type="http://schemas.openxmlformats.org/officeDocument/2006/relationships/image" Target="../media/image41.jpeg"/></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sz="2900" dirty="0"/>
              <a:t>HI Feature expansion</a:t>
            </a:r>
            <a:br>
              <a:rPr lang="en-US" sz="2900" dirty="0"/>
            </a:br>
            <a:r>
              <a:rPr lang="en-US" sz="2900" dirty="0"/>
              <a:t>Internship application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Sheru Shafiq</a:t>
            </a:r>
          </a:p>
        </p:txBody>
      </p:sp>
      <p:pic>
        <p:nvPicPr>
          <p:cNvPr id="6" name="Picture 5" descr="A black and white flag&#10;&#10;Description automatically generated with low confidence">
            <a:extLst>
              <a:ext uri="{FF2B5EF4-FFF2-40B4-BE49-F238E27FC236}">
                <a16:creationId xmlns:a16="http://schemas.microsoft.com/office/drawing/2014/main" id="{17BF2C57-50CE-6BC1-F040-B874517BA207}"/>
              </a:ext>
            </a:extLst>
          </p:cNvPr>
          <p:cNvPicPr>
            <a:picLocks noChangeAspect="1"/>
          </p:cNvPicPr>
          <p:nvPr/>
        </p:nvPicPr>
        <p:blipFill>
          <a:blip r:embed="rId2">
            <a:biLevel thresh="75000"/>
          </a:blip>
          <a:stretch>
            <a:fillRect/>
          </a:stretch>
        </p:blipFill>
        <p:spPr>
          <a:xfrm>
            <a:off x="10512334" y="54445"/>
            <a:ext cx="1550358" cy="1191095"/>
          </a:xfrm>
          <a:prstGeom prst="rect">
            <a:avLst/>
          </a:prstGeom>
        </p:spPr>
      </p:pic>
      <p:pic>
        <p:nvPicPr>
          <p:cNvPr id="8" name="Picture 7" descr="Logo&#10;&#10;Description automatically generated">
            <a:extLst>
              <a:ext uri="{FF2B5EF4-FFF2-40B4-BE49-F238E27FC236}">
                <a16:creationId xmlns:a16="http://schemas.microsoft.com/office/drawing/2014/main" id="{F51BE5B8-1E92-29D3-6464-F30B2B759C79}"/>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110836" y="6013398"/>
            <a:ext cx="1717964" cy="731953"/>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b="1" noProof="1"/>
              <a:t>Company A</a:t>
            </a:r>
            <a:br>
              <a:rPr lang="en-ZA" noProof="1"/>
            </a:br>
            <a:r>
              <a:rPr lang="en-ZA" noProof="1"/>
              <a:t>Product is more expensive</a:t>
            </a:r>
          </a:p>
          <a:p>
            <a:r>
              <a:rPr lang="en-ZA" b="1" noProof="1"/>
              <a:t>Companies B &amp; C </a:t>
            </a:r>
            <a:br>
              <a:rPr lang="en-ZA" noProof="1"/>
            </a:br>
            <a:r>
              <a:rPr lang="en-ZA" noProof="1"/>
              <a:t>Product is expensive and inconvenient to use</a:t>
            </a:r>
          </a:p>
          <a:p>
            <a:r>
              <a:rPr lang="en-ZA" b="1"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13</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700564600"/>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Clients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Orders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Gross revenue</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Net revenue</a:t>
                      </a:r>
                      <a:endParaRPr lang="ru-RU" sz="1200" kern="120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1100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$7,000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$16,000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$25,000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492048523"/>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16</a:t>
            </a:fld>
            <a:endParaRPr lang="en-ZA" dirty="0"/>
          </a:p>
        </p:txBody>
      </p:sp>
    </p:spTree>
    <p:extLst>
      <p:ext uri="{BB962C8B-B14F-4D97-AF65-F5344CB8AC3E}">
        <p14:creationId xmlns:p14="http://schemas.microsoft.com/office/powerpoint/2010/main" val="5789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942903659"/>
              </p:ext>
            </p:extLst>
          </p:nvPr>
        </p:nvGraphicFramePr>
        <p:xfrm>
          <a:off x="838200" y="2138363"/>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C38F90B4-657F-4EA8-B86E-B9BD2E8B7BB2}"/>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11558" y="5084524"/>
            <a:ext cx="2196619" cy="343061"/>
          </a:xfrm>
        </p:spPr>
        <p:txBody>
          <a:bodyPr/>
          <a:lstStyle/>
          <a:p>
            <a:r>
              <a:rPr lang="en-US" dirty="0"/>
              <a:t>TAKUMA HAYASHI​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707607" y="5099206"/>
            <a:ext cx="2145049" cy="343061"/>
          </a:xfrm>
        </p:spPr>
        <p:txBody>
          <a:bodyPr/>
          <a:lstStyle/>
          <a:p>
            <a:r>
              <a:rPr lang="en-US" dirty="0"/>
              <a:t>MIRJAM NILSSON​</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98271" y="5099206"/>
            <a:ext cx="2132985" cy="343061"/>
          </a:xfrm>
        </p:spPr>
        <p:txBody>
          <a:bodyPr/>
          <a:lstStyle/>
          <a:p>
            <a:r>
              <a:rPr lang="en-US" dirty="0"/>
              <a:t>FLORA BERGGREN​</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18152" y="5084524"/>
            <a:ext cx="2132984" cy="343061"/>
          </a:xfrm>
        </p:spPr>
        <p:txBody>
          <a:bodyPr/>
          <a:lstStyle/>
          <a:p>
            <a:r>
              <a:rPr lang="en-US" dirty="0"/>
              <a:t>RAJESH SANTOSHI​</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743992659"/>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4265798655"/>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3528762773"/>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572407979"/>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a:t>
            </a:r>
            <a:br>
              <a:rPr lang="en-ZA" noProof="1"/>
            </a:br>
            <a:r>
              <a:rPr lang="en-ZA" noProof="1"/>
              <a:t>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885156" y="781338"/>
            <a:ext cx="8421688" cy="1325563"/>
          </a:xfrm>
        </p:spPr>
        <p:txBody>
          <a:bodyPr anchor="ctr">
            <a:normAutofit/>
          </a:bodyPr>
          <a:lstStyle/>
          <a:p>
            <a:r>
              <a:rPr lang="en-ZA" dirty="0"/>
              <a:t>FROM DESIGN</a:t>
            </a:r>
          </a:p>
        </p:txBody>
      </p:sp>
      <p:sp>
        <p:nvSpPr>
          <p:cNvPr id="16" name="Text Placeholder 2">
            <a:extLst>
              <a:ext uri="{FF2B5EF4-FFF2-40B4-BE49-F238E27FC236}">
                <a16:creationId xmlns:a16="http://schemas.microsoft.com/office/drawing/2014/main" id="{13647E5D-438A-6756-7C05-584EE424AEBB}"/>
              </a:ext>
            </a:extLst>
          </p:cNvPr>
          <p:cNvSpPr>
            <a:spLocks noGrp="1"/>
          </p:cNvSpPr>
          <p:nvPr>
            <p:ph type="body" idx="1"/>
          </p:nvPr>
        </p:nvSpPr>
        <p:spPr>
          <a:xfrm>
            <a:off x="2063855" y="2953776"/>
            <a:ext cx="1240971" cy="823912"/>
          </a:xfrm>
        </p:spPr>
        <p:txBody>
          <a:bodyPr/>
          <a:lstStyle/>
          <a:p>
            <a:endParaRPr lang="en-US" dirty="0"/>
          </a:p>
        </p:txBody>
      </p:sp>
      <p:sp>
        <p:nvSpPr>
          <p:cNvPr id="18" name="Text Placeholder 3">
            <a:extLst>
              <a:ext uri="{FF2B5EF4-FFF2-40B4-BE49-F238E27FC236}">
                <a16:creationId xmlns:a16="http://schemas.microsoft.com/office/drawing/2014/main" id="{652E07B8-19A2-21B6-EC45-944E505E6681}"/>
              </a:ext>
            </a:extLst>
          </p:cNvPr>
          <p:cNvSpPr>
            <a:spLocks noGrp="1"/>
          </p:cNvSpPr>
          <p:nvPr>
            <p:ph type="body" idx="15"/>
          </p:nvPr>
        </p:nvSpPr>
        <p:spPr>
          <a:xfrm>
            <a:off x="5475514" y="2953776"/>
            <a:ext cx="1240971" cy="823912"/>
          </a:xfrm>
        </p:spPr>
        <p:txBody>
          <a:bodyPr/>
          <a:lstStyle/>
          <a:p>
            <a:endParaRPr lang="en-US"/>
          </a:p>
        </p:txBody>
      </p:sp>
      <p:sp>
        <p:nvSpPr>
          <p:cNvPr id="20" name="Text Placeholder 4">
            <a:extLst>
              <a:ext uri="{FF2B5EF4-FFF2-40B4-BE49-F238E27FC236}">
                <a16:creationId xmlns:a16="http://schemas.microsoft.com/office/drawing/2014/main" id="{27AB4562-6529-D903-D74D-3D1FB395717A}"/>
              </a:ext>
            </a:extLst>
          </p:cNvPr>
          <p:cNvSpPr>
            <a:spLocks noGrp="1"/>
          </p:cNvSpPr>
          <p:nvPr>
            <p:ph type="body" idx="16"/>
          </p:nvPr>
        </p:nvSpPr>
        <p:spPr>
          <a:xfrm>
            <a:off x="8887174" y="2953776"/>
            <a:ext cx="1240971" cy="823912"/>
          </a:xfrm>
        </p:spPr>
        <p:txBody>
          <a:bodyPr/>
          <a:lstStyle/>
          <a:p>
            <a:endParaRPr lang="en-US"/>
          </a:p>
        </p:txBody>
      </p:sp>
      <p:sp>
        <p:nvSpPr>
          <p:cNvPr id="22" name="Content Placeholder 5">
            <a:extLst>
              <a:ext uri="{FF2B5EF4-FFF2-40B4-BE49-F238E27FC236}">
                <a16:creationId xmlns:a16="http://schemas.microsoft.com/office/drawing/2014/main" id="{CDBEF4BB-F387-3D5E-E19A-1B76B05A005A}"/>
              </a:ext>
            </a:extLst>
          </p:cNvPr>
          <p:cNvSpPr>
            <a:spLocks noGrp="1"/>
          </p:cNvSpPr>
          <p:nvPr>
            <p:ph sz="half" idx="2"/>
          </p:nvPr>
        </p:nvSpPr>
        <p:spPr>
          <a:xfrm>
            <a:off x="1129698" y="4713349"/>
            <a:ext cx="3124093" cy="462927"/>
          </a:xfrm>
        </p:spPr>
        <p:txBody>
          <a:bodyPr/>
          <a:lstStyle/>
          <a:p>
            <a:r>
              <a:rPr lang="en-US" dirty="0"/>
              <a:t>LANDING</a:t>
            </a:r>
          </a:p>
        </p:txBody>
      </p:sp>
      <p:sp>
        <p:nvSpPr>
          <p:cNvPr id="26" name="Content Placeholder 7">
            <a:extLst>
              <a:ext uri="{FF2B5EF4-FFF2-40B4-BE49-F238E27FC236}">
                <a16:creationId xmlns:a16="http://schemas.microsoft.com/office/drawing/2014/main" id="{BE908471-A39F-35FC-10D7-A0C091D54046}"/>
              </a:ext>
            </a:extLst>
          </p:cNvPr>
          <p:cNvSpPr>
            <a:spLocks noGrp="1"/>
          </p:cNvSpPr>
          <p:nvPr>
            <p:ph sz="quarter" idx="4"/>
          </p:nvPr>
        </p:nvSpPr>
        <p:spPr>
          <a:xfrm>
            <a:off x="4526261" y="4713349"/>
            <a:ext cx="3139479" cy="462927"/>
          </a:xfrm>
        </p:spPr>
        <p:txBody>
          <a:bodyPr/>
          <a:lstStyle/>
          <a:p>
            <a:r>
              <a:rPr lang="en-US" dirty="0"/>
              <a:t>FORM</a:t>
            </a:r>
          </a:p>
        </p:txBody>
      </p:sp>
      <p:sp>
        <p:nvSpPr>
          <p:cNvPr id="28" name="Content Placeholder 9">
            <a:extLst>
              <a:ext uri="{FF2B5EF4-FFF2-40B4-BE49-F238E27FC236}">
                <a16:creationId xmlns:a16="http://schemas.microsoft.com/office/drawing/2014/main" id="{A1A3851B-0BD2-DEAD-22B9-82F4B402B493}"/>
              </a:ext>
            </a:extLst>
          </p:cNvPr>
          <p:cNvSpPr>
            <a:spLocks noGrp="1"/>
          </p:cNvSpPr>
          <p:nvPr>
            <p:ph sz="half" idx="14"/>
          </p:nvPr>
        </p:nvSpPr>
        <p:spPr>
          <a:xfrm>
            <a:off x="7938210" y="4713349"/>
            <a:ext cx="3124093" cy="462927"/>
          </a:xfrm>
        </p:spPr>
        <p:txBody>
          <a:bodyPr/>
          <a:lstStyle/>
          <a:p>
            <a:r>
              <a:rPr lang="en-US" dirty="0"/>
              <a:t>SENT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ZA" dirty="0"/>
              <a:t>FIGMA</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9B51A1E-902D-48AF-9020-955120F399B6}" type="slidenum">
              <a:rPr lang="en-ZA" smtClean="0"/>
              <a:pPr>
                <a:spcAft>
                  <a:spcPts val="600"/>
                </a:spcAft>
              </a:pPr>
              <a:t>2</a:t>
            </a:fld>
            <a:endParaRPr lang="en-ZA"/>
          </a:p>
        </p:txBody>
      </p:sp>
      <p:pic>
        <p:nvPicPr>
          <p:cNvPr id="13" name="Picture 12">
            <a:extLst>
              <a:ext uri="{FF2B5EF4-FFF2-40B4-BE49-F238E27FC236}">
                <a16:creationId xmlns:a16="http://schemas.microsoft.com/office/drawing/2014/main" id="{A572EF56-F63A-2D22-07AD-C23A816BB6DB}"/>
              </a:ext>
            </a:extLst>
          </p:cNvPr>
          <p:cNvPicPr>
            <a:picLocks noChangeAspect="1"/>
          </p:cNvPicPr>
          <p:nvPr/>
        </p:nvPicPr>
        <p:blipFill rotWithShape="1">
          <a:blip r:embed="rId2"/>
          <a:srcRect r="2027" b="28558"/>
          <a:stretch/>
        </p:blipFill>
        <p:spPr>
          <a:xfrm>
            <a:off x="1768868" y="2144651"/>
            <a:ext cx="1906710" cy="2475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422B0852-16AE-1C16-10B3-0132D2805B9B}"/>
              </a:ext>
            </a:extLst>
          </p:cNvPr>
          <p:cNvPicPr>
            <a:picLocks noChangeAspect="1"/>
          </p:cNvPicPr>
          <p:nvPr/>
        </p:nvPicPr>
        <p:blipFill rotWithShape="1">
          <a:blip r:embed="rId3"/>
          <a:srcRect t="30637"/>
          <a:stretch/>
        </p:blipFill>
        <p:spPr>
          <a:xfrm>
            <a:off x="5142384" y="2033758"/>
            <a:ext cx="1923655" cy="2475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a:extLst>
              <a:ext uri="{FF2B5EF4-FFF2-40B4-BE49-F238E27FC236}">
                <a16:creationId xmlns:a16="http://schemas.microsoft.com/office/drawing/2014/main" id="{F7324D83-9588-D352-5693-BF79C587EB8E}"/>
              </a:ext>
            </a:extLst>
          </p:cNvPr>
          <p:cNvPicPr>
            <a:picLocks noChangeAspect="1"/>
          </p:cNvPicPr>
          <p:nvPr/>
        </p:nvPicPr>
        <p:blipFill rotWithShape="1">
          <a:blip r:embed="rId4"/>
          <a:srcRect l="-387" t="17598" r="387" b="-2990"/>
          <a:stretch/>
        </p:blipFill>
        <p:spPr>
          <a:xfrm>
            <a:off x="8539497" y="1979360"/>
            <a:ext cx="1914114" cy="25842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pic>
        <p:nvPicPr>
          <p:cNvPr id="80" name="Picture 79">
            <a:extLst>
              <a:ext uri="{FF2B5EF4-FFF2-40B4-BE49-F238E27FC236}">
                <a16:creationId xmlns:a16="http://schemas.microsoft.com/office/drawing/2014/main" id="{36F3DEAB-73AC-739D-23D2-F982EBD8C78E}"/>
              </a:ext>
            </a:extLst>
          </p:cNvPr>
          <p:cNvPicPr>
            <a:picLocks noChangeAspect="1"/>
          </p:cNvPicPr>
          <p:nvPr/>
        </p:nvPicPr>
        <p:blipFill>
          <a:blip r:embed="rId2"/>
          <a:stretch>
            <a:fillRect/>
          </a:stretch>
        </p:blipFill>
        <p:spPr>
          <a:xfrm>
            <a:off x="5604813" y="314325"/>
            <a:ext cx="1923978" cy="52363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2" name="Picture 81">
            <a:extLst>
              <a:ext uri="{FF2B5EF4-FFF2-40B4-BE49-F238E27FC236}">
                <a16:creationId xmlns:a16="http://schemas.microsoft.com/office/drawing/2014/main" id="{F94039ED-D9FD-0762-8FDA-6FA8DF841BC8}"/>
              </a:ext>
            </a:extLst>
          </p:cNvPr>
          <p:cNvPicPr>
            <a:picLocks noChangeAspect="1"/>
          </p:cNvPicPr>
          <p:nvPr/>
        </p:nvPicPr>
        <p:blipFill rotWithShape="1">
          <a:blip r:embed="rId3"/>
          <a:srcRect t="21978" r="51394"/>
          <a:stretch/>
        </p:blipFill>
        <p:spPr>
          <a:xfrm>
            <a:off x="1357312" y="4746550"/>
            <a:ext cx="3986213" cy="1352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5" name="Picture 84">
            <a:extLst>
              <a:ext uri="{FF2B5EF4-FFF2-40B4-BE49-F238E27FC236}">
                <a16:creationId xmlns:a16="http://schemas.microsoft.com/office/drawing/2014/main" id="{74AA1598-CEB6-D21F-F17E-5DC6EE5A5C4D}"/>
              </a:ext>
            </a:extLst>
          </p:cNvPr>
          <p:cNvPicPr>
            <a:picLocks noChangeAspect="1"/>
          </p:cNvPicPr>
          <p:nvPr/>
        </p:nvPicPr>
        <p:blipFill rotWithShape="1">
          <a:blip r:embed="rId4"/>
          <a:srcRect t="49999" r="53741"/>
          <a:stretch/>
        </p:blipFill>
        <p:spPr>
          <a:xfrm>
            <a:off x="173507" y="3226411"/>
            <a:ext cx="3533775" cy="1104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7" name="Picture 86">
            <a:extLst>
              <a:ext uri="{FF2B5EF4-FFF2-40B4-BE49-F238E27FC236}">
                <a16:creationId xmlns:a16="http://schemas.microsoft.com/office/drawing/2014/main" id="{4C7266D6-24AD-3A3A-C384-10CA8E9DD1FF}"/>
              </a:ext>
            </a:extLst>
          </p:cNvPr>
          <p:cNvPicPr>
            <a:picLocks noChangeAspect="1"/>
          </p:cNvPicPr>
          <p:nvPr/>
        </p:nvPicPr>
        <p:blipFill>
          <a:blip r:embed="rId5"/>
          <a:stretch>
            <a:fillRect/>
          </a:stretch>
        </p:blipFill>
        <p:spPr>
          <a:xfrm>
            <a:off x="7790079" y="357633"/>
            <a:ext cx="3440465" cy="4388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9" name="Picture 88" descr="A screenshot of a computer&#10;&#10;Description automatically generated with medium confidence">
            <a:extLst>
              <a:ext uri="{FF2B5EF4-FFF2-40B4-BE49-F238E27FC236}">
                <a16:creationId xmlns:a16="http://schemas.microsoft.com/office/drawing/2014/main" id="{BD66C7AF-1A27-5530-AD7A-198E678EAF4D}"/>
              </a:ext>
            </a:extLst>
          </p:cNvPr>
          <p:cNvPicPr>
            <a:picLocks noChangeAspect="1"/>
          </p:cNvPicPr>
          <p:nvPr/>
        </p:nvPicPr>
        <p:blipFill rotWithShape="1">
          <a:blip r:embed="rId6"/>
          <a:srcRect l="30315" t="7315" r="27369" b="29438"/>
          <a:stretch/>
        </p:blipFill>
        <p:spPr>
          <a:xfrm>
            <a:off x="2656248" y="333589"/>
            <a:ext cx="2640877" cy="22203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9626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err="1"/>
              <a:t>PRIOrities</a:t>
            </a:r>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pic>
        <p:nvPicPr>
          <p:cNvPr id="32" name="Picture 31">
            <a:extLst>
              <a:ext uri="{FF2B5EF4-FFF2-40B4-BE49-F238E27FC236}">
                <a16:creationId xmlns:a16="http://schemas.microsoft.com/office/drawing/2014/main" id="{7F789ED0-2320-611A-9890-713998C8CDC7}"/>
              </a:ext>
            </a:extLst>
          </p:cNvPr>
          <p:cNvPicPr>
            <a:picLocks noChangeAspect="1"/>
          </p:cNvPicPr>
          <p:nvPr/>
        </p:nvPicPr>
        <p:blipFill rotWithShape="1">
          <a:blip r:embed="rId2"/>
          <a:srcRect t="43540" b="1952"/>
          <a:stretch/>
        </p:blipFill>
        <p:spPr>
          <a:xfrm>
            <a:off x="1631795" y="4163784"/>
            <a:ext cx="3899210" cy="2192566"/>
          </a:xfrm>
          <a:prstGeom prst="rect">
            <a:avLst/>
          </a:prstGeom>
          <a:ln>
            <a:noFill/>
          </a:ln>
          <a:effectLst>
            <a:outerShdw blurRad="292100" dist="139700" dir="2700000" algn="tl" rotWithShape="0">
              <a:srgbClr val="333333">
                <a:alpha val="65000"/>
              </a:srgbClr>
            </a:outerShdw>
          </a:effectLst>
        </p:spPr>
      </p:pic>
      <p:pic>
        <p:nvPicPr>
          <p:cNvPr id="34" name="Picture 33">
            <a:extLst>
              <a:ext uri="{FF2B5EF4-FFF2-40B4-BE49-F238E27FC236}">
                <a16:creationId xmlns:a16="http://schemas.microsoft.com/office/drawing/2014/main" id="{92CC78B7-4735-2EC3-0852-4A6DF342777D}"/>
              </a:ext>
            </a:extLst>
          </p:cNvPr>
          <p:cNvPicPr>
            <a:picLocks noChangeAspect="1"/>
          </p:cNvPicPr>
          <p:nvPr/>
        </p:nvPicPr>
        <p:blipFill>
          <a:blip r:embed="rId3"/>
          <a:stretch>
            <a:fillRect/>
          </a:stretch>
        </p:blipFill>
        <p:spPr>
          <a:xfrm>
            <a:off x="1631794" y="1912220"/>
            <a:ext cx="3899211" cy="2192566"/>
          </a:xfrm>
          <a:prstGeom prst="rect">
            <a:avLst/>
          </a:prstGeom>
          <a:ln>
            <a:noFill/>
          </a:ln>
          <a:effectLst>
            <a:outerShdw blurRad="292100" dist="139700" dir="2700000" algn="tl" rotWithShape="0">
              <a:srgbClr val="333333">
                <a:alpha val="65000"/>
              </a:srgbClr>
            </a:outerShdw>
          </a:effectLst>
        </p:spPr>
      </p:pic>
      <p:pic>
        <p:nvPicPr>
          <p:cNvPr id="36" name="Picture 35">
            <a:extLst>
              <a:ext uri="{FF2B5EF4-FFF2-40B4-BE49-F238E27FC236}">
                <a16:creationId xmlns:a16="http://schemas.microsoft.com/office/drawing/2014/main" id="{2246B4B0-D71B-D76B-D413-CF8B037537C1}"/>
              </a:ext>
            </a:extLst>
          </p:cNvPr>
          <p:cNvPicPr>
            <a:picLocks noChangeAspect="1"/>
          </p:cNvPicPr>
          <p:nvPr/>
        </p:nvPicPr>
        <p:blipFill>
          <a:blip r:embed="rId4"/>
          <a:stretch>
            <a:fillRect/>
          </a:stretch>
        </p:blipFill>
        <p:spPr>
          <a:xfrm>
            <a:off x="6407634" y="1930515"/>
            <a:ext cx="3899210" cy="43078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9</a:t>
            </a:fld>
            <a:endParaRPr lang="en-ZA" dirty="0"/>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45</TotalTime>
  <Words>727</Words>
  <Application>Microsoft Office PowerPoint</Application>
  <PresentationFormat>Widescreen</PresentationFormat>
  <Paragraphs>284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Tenorite</vt:lpstr>
      <vt:lpstr>Monoline</vt:lpstr>
      <vt:lpstr>HI Feature expansion Internship application</vt:lpstr>
      <vt:lpstr>FROM DESIGN</vt:lpstr>
      <vt:lpstr>PowerPoint Presentation</vt:lpstr>
      <vt:lpstr>PRIOrities</vt:lpstr>
      <vt:lpstr>PROBLEM</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 Feature expansion Internship application</dc:title>
  <dc:creator>Masroor Shafiq</dc:creator>
  <cp:lastModifiedBy>Masroor Shafiq</cp:lastModifiedBy>
  <cp:revision>2</cp:revision>
  <dcterms:created xsi:type="dcterms:W3CDTF">2023-03-28T05:26:15Z</dcterms:created>
  <dcterms:modified xsi:type="dcterms:W3CDTF">2023-03-28T06:11:37Z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