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238" y="1763418"/>
            <a:ext cx="3789533" cy="161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71600" y="1867200"/>
            <a:ext cx="8222100" cy="14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200"/>
              <a:t>VR Duurzaamheid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200"/>
              <a:t>&amp; Bewustzijn</a:t>
            </a:r>
            <a:endParaRPr sz="42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74" y="-2"/>
            <a:ext cx="5167152" cy="516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Feature / Vragen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Interactieve Controls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Wallet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Buiten beeld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Doelgroep personalisatie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Engels &amp; Nederlands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Lengte 5-10 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Volledig Stand-Alone op Quest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499" y="-1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Live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5300" y="1069050"/>
            <a:ext cx="3005395" cy="30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0563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