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3" r:id="rId7"/>
    <p:sldId id="262" r:id="rId8"/>
    <p:sldId id="289" r:id="rId9"/>
    <p:sldId id="261" r:id="rId10"/>
    <p:sldId id="264" r:id="rId11"/>
    <p:sldId id="25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2900" dirty="0"/>
              <a:t>HI Feature expansion</a:t>
            </a:r>
            <a:br>
              <a:rPr lang="en-US" sz="2900" dirty="0"/>
            </a:br>
            <a:r>
              <a:rPr lang="en-US" sz="2900" dirty="0"/>
              <a:t>Internship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Sheru Shafiq</a:t>
            </a:r>
          </a:p>
        </p:txBody>
      </p:sp>
      <p:pic>
        <p:nvPicPr>
          <p:cNvPr id="6" name="Picture 5" descr="A black and white flag&#10;&#10;Description automatically generated with low confidence">
            <a:extLst>
              <a:ext uri="{FF2B5EF4-FFF2-40B4-BE49-F238E27FC236}">
                <a16:creationId xmlns:a16="http://schemas.microsoft.com/office/drawing/2014/main" id="{17BF2C57-50CE-6BC1-F040-B874517B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512334" y="54445"/>
            <a:ext cx="1550358" cy="119109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51BE5B8-1E92-29D3-6464-F30B2B75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36" y="6013398"/>
            <a:ext cx="1717964" cy="7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81338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ZA" dirty="0"/>
              <a:t>FROM DESIGN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3647E5D-438A-6756-7C05-584EE424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2953776"/>
            <a:ext cx="1240971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52E07B8-19A2-21B6-EC45-944E505E668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2953776"/>
            <a:ext cx="1240971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7AB4562-6529-D903-D74D-3D1FB395717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2953776"/>
            <a:ext cx="1240971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DBEF4BB-F387-3D5E-E19A-1B76B05A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713349"/>
            <a:ext cx="3124093" cy="462927"/>
          </a:xfrm>
        </p:spPr>
        <p:txBody>
          <a:bodyPr/>
          <a:lstStyle/>
          <a:p>
            <a:r>
              <a:rPr lang="en-US" dirty="0"/>
              <a:t>LANDING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BE908471-A39F-35FC-10D7-A0C091D54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713349"/>
            <a:ext cx="3139479" cy="462927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A1A3851B-0BD2-DEAD-22B9-82F4B402B4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713349"/>
            <a:ext cx="3124093" cy="462927"/>
          </a:xfrm>
        </p:spPr>
        <p:txBody>
          <a:bodyPr/>
          <a:lstStyle/>
          <a:p>
            <a:r>
              <a:rPr lang="en-US" dirty="0"/>
              <a:t>SENT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ZA" dirty="0"/>
              <a:t>FIGMA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2</a:t>
            </a:fld>
            <a:endParaRPr lang="en-Z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2EF56-F63A-2D22-07AD-C23A816BB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7" b="28558"/>
          <a:stretch/>
        </p:blipFill>
        <p:spPr>
          <a:xfrm>
            <a:off x="1768868" y="2144651"/>
            <a:ext cx="1906710" cy="2475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2B0852-16AE-1C16-10B3-0132D280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37"/>
          <a:stretch/>
        </p:blipFill>
        <p:spPr>
          <a:xfrm>
            <a:off x="5142384" y="2033758"/>
            <a:ext cx="1923655" cy="2475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324D83-9588-D352-5693-BF79C587E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87" t="17598" r="387" b="-2990"/>
          <a:stretch/>
        </p:blipFill>
        <p:spPr>
          <a:xfrm>
            <a:off x="8539497" y="1979360"/>
            <a:ext cx="1914114" cy="2584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6F3DEAB-73AC-739D-23D2-F982EBD8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13" y="314325"/>
            <a:ext cx="1923978" cy="5236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94039ED-D9FD-0762-8FDA-6FA8DF84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78" r="51394"/>
          <a:stretch/>
        </p:blipFill>
        <p:spPr>
          <a:xfrm>
            <a:off x="1357312" y="4746550"/>
            <a:ext cx="3986213" cy="1352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4AA1598-CEB6-D21F-F17E-5DC6EE5A5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9" r="53741"/>
          <a:stretch/>
        </p:blipFill>
        <p:spPr>
          <a:xfrm>
            <a:off x="173507" y="3226411"/>
            <a:ext cx="3533775" cy="1104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C7266D6-24AD-3A3A-C384-10CA8E9DD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079" y="357633"/>
            <a:ext cx="3440465" cy="4388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9" name="Picture 8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66C7AF-1A27-5530-AD7A-198E678EAF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15" t="7315" r="27369" b="29438"/>
          <a:stretch/>
        </p:blipFill>
        <p:spPr>
          <a:xfrm>
            <a:off x="2656248" y="333589"/>
            <a:ext cx="2640877" cy="2220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789ED0-2320-611A-9890-713998C8C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40" b="1952"/>
          <a:stretch/>
        </p:blipFill>
        <p:spPr>
          <a:xfrm>
            <a:off x="1631795" y="4163784"/>
            <a:ext cx="3899210" cy="2192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2CC78B7-4735-2EC3-0852-4A6DF342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94" y="1912220"/>
            <a:ext cx="3899211" cy="2192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46B4B0-D71B-D76B-D413-CF8B03753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34" y="1930515"/>
            <a:ext cx="3899210" cy="4307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-141331"/>
            <a:ext cx="3139440" cy="1325563"/>
          </a:xfrm>
        </p:spPr>
        <p:txBody>
          <a:bodyPr/>
          <a:lstStyle/>
          <a:p>
            <a:r>
              <a:rPr lang="en-US" dirty="0"/>
              <a:t>CHALENGES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Finding an API that matches the needs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STYLING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RESPONSIVE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Conducted testing with college students in the area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Designed with the help and input of experts in the field 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3A8BC5-95C5-CBC1-E2BD-C939E0290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8" t="15226" r="31449" b="7898"/>
          <a:stretch/>
        </p:blipFill>
        <p:spPr>
          <a:xfrm>
            <a:off x="9163580" y="745296"/>
            <a:ext cx="1671782" cy="2067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1D99E8-84A8-E1CD-BB5D-41853FE35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8" t="16631" r="19434" b="32669"/>
          <a:stretch/>
        </p:blipFill>
        <p:spPr>
          <a:xfrm>
            <a:off x="2583920" y="2229184"/>
            <a:ext cx="1539067" cy="153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7336D0-02A4-E426-389B-1E448B66E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5" t="35258" r="54296" b="21347"/>
          <a:stretch/>
        </p:blipFill>
        <p:spPr>
          <a:xfrm>
            <a:off x="4252661" y="2255849"/>
            <a:ext cx="1539067" cy="151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8AF301-4CBC-4E88-718C-ACAE8D244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2" y="4338627"/>
            <a:ext cx="3134702" cy="215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657359-6315-75E3-6A97-C84449E5BA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09"/>
          <a:stretch/>
        </p:blipFill>
        <p:spPr>
          <a:xfrm>
            <a:off x="3528225" y="4338626"/>
            <a:ext cx="947516" cy="215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5C447B-54CA-7F32-A9C0-D0B6755C8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0121" y="4138179"/>
            <a:ext cx="800299" cy="2273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AE65F1-C235-52D7-098B-92ABFD5D2E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2727" y="5438424"/>
            <a:ext cx="1953488" cy="97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1" y="349251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have I learned from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Cypress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How to design an app and how to receive and work out feedback from seniors.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How to test your application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How to save time and energy by organizing every step and functionality that needs to be done and created in an industry level platform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How to preplan and visualize an application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Have a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Peter </a:t>
            </a:r>
          </a:p>
          <a:p>
            <a:r>
              <a:rPr lang="en-US" dirty="0"/>
              <a:t>Erwin</a:t>
            </a:r>
          </a:p>
          <a:p>
            <a:r>
              <a:rPr lang="en-US" dirty="0" err="1"/>
              <a:t>Martijn</a:t>
            </a:r>
            <a:r>
              <a:rPr lang="en-US" dirty="0"/>
              <a:t> </a:t>
            </a:r>
          </a:p>
          <a:p>
            <a:r>
              <a:rPr lang="en-US" dirty="0"/>
              <a:t>Chris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65</TotalTime>
  <Words>156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HI Feature expansion Internship application</vt:lpstr>
      <vt:lpstr>FROM DESIGN</vt:lpstr>
      <vt:lpstr>PowerPoint Presentation</vt:lpstr>
      <vt:lpstr>Priorities</vt:lpstr>
      <vt:lpstr>CHALENGES</vt:lpstr>
      <vt:lpstr>What have I learned from the project?</vt:lpstr>
      <vt:lpstr>Have a look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Feature expansion Internship application</dc:title>
  <dc:creator>Masroor Shafiq</dc:creator>
  <cp:lastModifiedBy>Masroor Shafiq</cp:lastModifiedBy>
  <cp:revision>3</cp:revision>
  <dcterms:created xsi:type="dcterms:W3CDTF">2023-03-28T05:26:15Z</dcterms:created>
  <dcterms:modified xsi:type="dcterms:W3CDTF">2023-03-28T07:37:49Z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