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3" r:id="rId6"/>
    <p:sldId id="264" r:id="rId7"/>
    <p:sldId id="258" r:id="rId8"/>
    <p:sldId id="257" r:id="rId9"/>
    <p:sldId id="259" r:id="rId10"/>
    <p:sldId id="262" r:id="rId11"/>
    <p:sldId id="261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32431-148A-4892-B527-EC80CF91728C}" v="6" dt="2022-04-19T05:32:33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279CE-18B5-4933-B2EB-040305670AD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D74560A-488E-422C-BE56-58733AA44134}">
      <dgm:prSet phldrT="[Tekst]" phldr="0"/>
      <dgm:spPr/>
      <dgm:t>
        <a:bodyPr/>
        <a:lstStyle/>
        <a:p>
          <a:pPr rtl="0"/>
          <a:r>
            <a:rPr lang="nl-NL" dirty="0">
              <a:latin typeface="Gill Sans Nova"/>
            </a:rPr>
            <a:t>Overview van de buurt</a:t>
          </a:r>
          <a:endParaRPr lang="nl-NL" dirty="0"/>
        </a:p>
      </dgm:t>
    </dgm:pt>
    <dgm:pt modelId="{72EAFC08-B557-4421-9A3A-C358175CCB8D}" type="parTrans" cxnId="{EE5EA6A9-B4F3-4076-BE43-B77665E239D7}">
      <dgm:prSet/>
      <dgm:spPr/>
      <dgm:t>
        <a:bodyPr/>
        <a:lstStyle/>
        <a:p>
          <a:endParaRPr lang="nl-NL"/>
        </a:p>
      </dgm:t>
    </dgm:pt>
    <dgm:pt modelId="{BA654223-C854-483B-B347-536B15D0490B}" type="sibTrans" cxnId="{EE5EA6A9-B4F3-4076-BE43-B77665E239D7}">
      <dgm:prSet/>
      <dgm:spPr/>
      <dgm:t>
        <a:bodyPr/>
        <a:lstStyle/>
        <a:p>
          <a:endParaRPr lang="nl-NL"/>
        </a:p>
      </dgm:t>
    </dgm:pt>
    <dgm:pt modelId="{9DC28FEE-ADEB-4E4C-BCB0-FC961A1C5C93}">
      <dgm:prSet phldrT="[Tekst]" phldr="0"/>
      <dgm:spPr/>
      <dgm:t>
        <a:bodyPr/>
        <a:lstStyle/>
        <a:p>
          <a:pPr rtl="0"/>
          <a:r>
            <a:rPr lang="nl-NL" dirty="0">
              <a:latin typeface="Gill Sans Nova"/>
            </a:rPr>
            <a:t>Kennis making met het gebruik</a:t>
          </a:r>
          <a:endParaRPr lang="nl-NL" dirty="0"/>
        </a:p>
      </dgm:t>
    </dgm:pt>
    <dgm:pt modelId="{6D67A11C-B914-4DFF-A24F-11991D6A5A8F}" type="parTrans" cxnId="{1C215981-7E35-48CA-9D3D-B4E477AEDA77}">
      <dgm:prSet/>
      <dgm:spPr/>
      <dgm:t>
        <a:bodyPr/>
        <a:lstStyle/>
        <a:p>
          <a:endParaRPr lang="nl-NL"/>
        </a:p>
      </dgm:t>
    </dgm:pt>
    <dgm:pt modelId="{A61742DC-A0EF-49A0-A7F4-5FD2D915FC87}" type="sibTrans" cxnId="{1C215981-7E35-48CA-9D3D-B4E477AEDA77}">
      <dgm:prSet/>
      <dgm:spPr/>
      <dgm:t>
        <a:bodyPr/>
        <a:lstStyle/>
        <a:p>
          <a:endParaRPr lang="nl-NL"/>
        </a:p>
      </dgm:t>
    </dgm:pt>
    <dgm:pt modelId="{9AF7E13D-3A59-4E63-9C9C-27DD82E89D97}">
      <dgm:prSet phldrT="[Tekst]" phldr="0"/>
      <dgm:spPr/>
      <dgm:t>
        <a:bodyPr/>
        <a:lstStyle/>
        <a:p>
          <a:pPr rtl="0"/>
          <a:r>
            <a:rPr lang="nl-NL" dirty="0">
              <a:latin typeface="Gill Sans Nova"/>
            </a:rPr>
            <a:t>Inleiding wat je gaat doen</a:t>
          </a:r>
          <a:endParaRPr lang="nl-NL" dirty="0"/>
        </a:p>
      </dgm:t>
    </dgm:pt>
    <dgm:pt modelId="{1FC7D5F3-D91A-4D49-9CB8-CACB1BA7B6B6}" type="parTrans" cxnId="{02028EA4-D54F-47CD-BE6C-4F0DF112327E}">
      <dgm:prSet/>
      <dgm:spPr/>
      <dgm:t>
        <a:bodyPr/>
        <a:lstStyle/>
        <a:p>
          <a:endParaRPr lang="nl-NL"/>
        </a:p>
      </dgm:t>
    </dgm:pt>
    <dgm:pt modelId="{DBB63206-C8BB-40F2-8136-AB71687B5176}" type="sibTrans" cxnId="{02028EA4-D54F-47CD-BE6C-4F0DF112327E}">
      <dgm:prSet/>
      <dgm:spPr/>
      <dgm:t>
        <a:bodyPr/>
        <a:lstStyle/>
        <a:p>
          <a:endParaRPr lang="nl-NL"/>
        </a:p>
      </dgm:t>
    </dgm:pt>
    <dgm:pt modelId="{CED347AE-732A-427F-83B7-19994C6A8B4C}">
      <dgm:prSet phldrT="[Tekst]" phldr="0"/>
      <dgm:spPr/>
      <dgm:t>
        <a:bodyPr/>
        <a:lstStyle/>
        <a:p>
          <a:pPr rtl="0"/>
          <a:r>
            <a:rPr lang="nl-NL">
              <a:latin typeface="Gill Sans Nova"/>
            </a:rPr>
            <a:t>Kennismaking assistent</a:t>
          </a:r>
          <a:endParaRPr lang="nl-NL"/>
        </a:p>
      </dgm:t>
    </dgm:pt>
    <dgm:pt modelId="{5AB33509-4190-44B9-A3C2-029D0A60C081}" type="parTrans" cxnId="{3D3D638A-ED30-436E-ABAD-15D82344E465}">
      <dgm:prSet/>
      <dgm:spPr/>
      <dgm:t>
        <a:bodyPr/>
        <a:lstStyle/>
        <a:p>
          <a:endParaRPr lang="nl-NL"/>
        </a:p>
      </dgm:t>
    </dgm:pt>
    <dgm:pt modelId="{67AC3B25-1531-4EC7-A45F-80BEEB43B482}" type="sibTrans" cxnId="{3D3D638A-ED30-436E-ABAD-15D82344E465}">
      <dgm:prSet/>
      <dgm:spPr/>
      <dgm:t>
        <a:bodyPr/>
        <a:lstStyle/>
        <a:p>
          <a:endParaRPr lang="nl-NL"/>
        </a:p>
      </dgm:t>
    </dgm:pt>
    <dgm:pt modelId="{ED1478BB-0B1F-4F89-BED9-131007D51891}" type="pres">
      <dgm:prSet presAssocID="{98F279CE-18B5-4933-B2EB-040305670A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FD3FA74-7923-49E2-8667-632D30363C17}" type="pres">
      <dgm:prSet presAssocID="{FD74560A-488E-422C-BE56-58733AA44134}" presName="hierRoot1" presStyleCnt="0">
        <dgm:presLayoutVars>
          <dgm:hierBranch val="init"/>
        </dgm:presLayoutVars>
      </dgm:prSet>
      <dgm:spPr/>
    </dgm:pt>
    <dgm:pt modelId="{333013C5-FBCC-4C98-9DF3-0636FE436973}" type="pres">
      <dgm:prSet presAssocID="{FD74560A-488E-422C-BE56-58733AA44134}" presName="rootComposite1" presStyleCnt="0"/>
      <dgm:spPr/>
    </dgm:pt>
    <dgm:pt modelId="{8607C19C-6F01-44C5-BF13-1F03DDDE4831}" type="pres">
      <dgm:prSet presAssocID="{FD74560A-488E-422C-BE56-58733AA44134}" presName="rootText1" presStyleLbl="node0" presStyleIdx="0" presStyleCnt="1">
        <dgm:presLayoutVars>
          <dgm:chPref val="3"/>
        </dgm:presLayoutVars>
      </dgm:prSet>
      <dgm:spPr/>
    </dgm:pt>
    <dgm:pt modelId="{682BAFD4-913C-450B-A83D-6AD2B2CE8B54}" type="pres">
      <dgm:prSet presAssocID="{FD74560A-488E-422C-BE56-58733AA44134}" presName="rootConnector1" presStyleLbl="node1" presStyleIdx="0" presStyleCnt="0"/>
      <dgm:spPr/>
    </dgm:pt>
    <dgm:pt modelId="{A1C3F8D7-BFFD-4ACC-B550-36FBA123C2E1}" type="pres">
      <dgm:prSet presAssocID="{FD74560A-488E-422C-BE56-58733AA44134}" presName="hierChild2" presStyleCnt="0"/>
      <dgm:spPr/>
    </dgm:pt>
    <dgm:pt modelId="{E63AB079-D819-4088-9562-5E75A4048E45}" type="pres">
      <dgm:prSet presAssocID="{6D67A11C-B914-4DFF-A24F-11991D6A5A8F}" presName="Name37" presStyleLbl="parChTrans1D2" presStyleIdx="0" presStyleCnt="3"/>
      <dgm:spPr/>
    </dgm:pt>
    <dgm:pt modelId="{65B66F22-F21B-4DB9-B06E-650100F49E42}" type="pres">
      <dgm:prSet presAssocID="{9DC28FEE-ADEB-4E4C-BCB0-FC961A1C5C93}" presName="hierRoot2" presStyleCnt="0">
        <dgm:presLayoutVars>
          <dgm:hierBranch val="init"/>
        </dgm:presLayoutVars>
      </dgm:prSet>
      <dgm:spPr/>
    </dgm:pt>
    <dgm:pt modelId="{ABE5C8DB-FB6E-419F-B927-9AE30F877DE5}" type="pres">
      <dgm:prSet presAssocID="{9DC28FEE-ADEB-4E4C-BCB0-FC961A1C5C93}" presName="rootComposite" presStyleCnt="0"/>
      <dgm:spPr/>
    </dgm:pt>
    <dgm:pt modelId="{B0E1B01B-97C5-4F17-801A-0AE07C55DBB5}" type="pres">
      <dgm:prSet presAssocID="{9DC28FEE-ADEB-4E4C-BCB0-FC961A1C5C93}" presName="rootText" presStyleLbl="node2" presStyleIdx="0" presStyleCnt="3">
        <dgm:presLayoutVars>
          <dgm:chPref val="3"/>
        </dgm:presLayoutVars>
      </dgm:prSet>
      <dgm:spPr/>
    </dgm:pt>
    <dgm:pt modelId="{BDD5CB5E-2921-44AE-A7D1-9680FCABCB6A}" type="pres">
      <dgm:prSet presAssocID="{9DC28FEE-ADEB-4E4C-BCB0-FC961A1C5C93}" presName="rootConnector" presStyleLbl="node2" presStyleIdx="0" presStyleCnt="3"/>
      <dgm:spPr/>
    </dgm:pt>
    <dgm:pt modelId="{37B126BC-463C-4AEE-AAAF-61AD06644C60}" type="pres">
      <dgm:prSet presAssocID="{9DC28FEE-ADEB-4E4C-BCB0-FC961A1C5C93}" presName="hierChild4" presStyleCnt="0"/>
      <dgm:spPr/>
    </dgm:pt>
    <dgm:pt modelId="{BBE0190E-17B6-48BA-86B2-582B07BEC473}" type="pres">
      <dgm:prSet presAssocID="{9DC28FEE-ADEB-4E4C-BCB0-FC961A1C5C93}" presName="hierChild5" presStyleCnt="0"/>
      <dgm:spPr/>
    </dgm:pt>
    <dgm:pt modelId="{E94C7081-5DC6-452A-9A83-9D1EC5C4C9FA}" type="pres">
      <dgm:prSet presAssocID="{1FC7D5F3-D91A-4D49-9CB8-CACB1BA7B6B6}" presName="Name37" presStyleLbl="parChTrans1D2" presStyleIdx="1" presStyleCnt="3"/>
      <dgm:spPr/>
    </dgm:pt>
    <dgm:pt modelId="{709037F2-B4CF-4D84-9EF2-5262E4AD22B6}" type="pres">
      <dgm:prSet presAssocID="{9AF7E13D-3A59-4E63-9C9C-27DD82E89D97}" presName="hierRoot2" presStyleCnt="0">
        <dgm:presLayoutVars>
          <dgm:hierBranch val="init"/>
        </dgm:presLayoutVars>
      </dgm:prSet>
      <dgm:spPr/>
    </dgm:pt>
    <dgm:pt modelId="{1ED027C9-F030-40A6-A526-EDAF27168BF4}" type="pres">
      <dgm:prSet presAssocID="{9AF7E13D-3A59-4E63-9C9C-27DD82E89D97}" presName="rootComposite" presStyleCnt="0"/>
      <dgm:spPr/>
    </dgm:pt>
    <dgm:pt modelId="{BA825AEA-9243-43B2-A9DC-13EDBE618636}" type="pres">
      <dgm:prSet presAssocID="{9AF7E13D-3A59-4E63-9C9C-27DD82E89D97}" presName="rootText" presStyleLbl="node2" presStyleIdx="1" presStyleCnt="3">
        <dgm:presLayoutVars>
          <dgm:chPref val="3"/>
        </dgm:presLayoutVars>
      </dgm:prSet>
      <dgm:spPr/>
    </dgm:pt>
    <dgm:pt modelId="{04072BE6-585A-4537-8B46-4D37FD7DD1A6}" type="pres">
      <dgm:prSet presAssocID="{9AF7E13D-3A59-4E63-9C9C-27DD82E89D97}" presName="rootConnector" presStyleLbl="node2" presStyleIdx="1" presStyleCnt="3"/>
      <dgm:spPr/>
    </dgm:pt>
    <dgm:pt modelId="{FCE18A2A-3404-42EC-BFE9-03A2F4289205}" type="pres">
      <dgm:prSet presAssocID="{9AF7E13D-3A59-4E63-9C9C-27DD82E89D97}" presName="hierChild4" presStyleCnt="0"/>
      <dgm:spPr/>
    </dgm:pt>
    <dgm:pt modelId="{0B332A24-9BC0-4475-ACCB-E636CB82C806}" type="pres">
      <dgm:prSet presAssocID="{9AF7E13D-3A59-4E63-9C9C-27DD82E89D97}" presName="hierChild5" presStyleCnt="0"/>
      <dgm:spPr/>
    </dgm:pt>
    <dgm:pt modelId="{015FA6DA-003A-41C0-BDDC-706DC7DA88DB}" type="pres">
      <dgm:prSet presAssocID="{5AB33509-4190-44B9-A3C2-029D0A60C081}" presName="Name37" presStyleLbl="parChTrans1D2" presStyleIdx="2" presStyleCnt="3"/>
      <dgm:spPr/>
    </dgm:pt>
    <dgm:pt modelId="{A522B156-4CD5-4464-A4ED-1A2AC5481EA0}" type="pres">
      <dgm:prSet presAssocID="{CED347AE-732A-427F-83B7-19994C6A8B4C}" presName="hierRoot2" presStyleCnt="0">
        <dgm:presLayoutVars>
          <dgm:hierBranch val="init"/>
        </dgm:presLayoutVars>
      </dgm:prSet>
      <dgm:spPr/>
    </dgm:pt>
    <dgm:pt modelId="{B027A3F7-6E6E-4A4A-BB18-EA3E4C322EE1}" type="pres">
      <dgm:prSet presAssocID="{CED347AE-732A-427F-83B7-19994C6A8B4C}" presName="rootComposite" presStyleCnt="0"/>
      <dgm:spPr/>
    </dgm:pt>
    <dgm:pt modelId="{518CF2E6-EA96-4F52-80BA-AC63FA34CDEC}" type="pres">
      <dgm:prSet presAssocID="{CED347AE-732A-427F-83B7-19994C6A8B4C}" presName="rootText" presStyleLbl="node2" presStyleIdx="2" presStyleCnt="3">
        <dgm:presLayoutVars>
          <dgm:chPref val="3"/>
        </dgm:presLayoutVars>
      </dgm:prSet>
      <dgm:spPr/>
    </dgm:pt>
    <dgm:pt modelId="{1A383585-3964-46FF-9591-D699B4C6B0D2}" type="pres">
      <dgm:prSet presAssocID="{CED347AE-732A-427F-83B7-19994C6A8B4C}" presName="rootConnector" presStyleLbl="node2" presStyleIdx="2" presStyleCnt="3"/>
      <dgm:spPr/>
    </dgm:pt>
    <dgm:pt modelId="{00D1F31B-23E1-4EAA-BF41-D2B361114DAD}" type="pres">
      <dgm:prSet presAssocID="{CED347AE-732A-427F-83B7-19994C6A8B4C}" presName="hierChild4" presStyleCnt="0"/>
      <dgm:spPr/>
    </dgm:pt>
    <dgm:pt modelId="{D5F35341-F70F-4DFA-8548-373A5BCBD742}" type="pres">
      <dgm:prSet presAssocID="{CED347AE-732A-427F-83B7-19994C6A8B4C}" presName="hierChild5" presStyleCnt="0"/>
      <dgm:spPr/>
    </dgm:pt>
    <dgm:pt modelId="{29A51411-0E90-4F4A-B15C-E18CE3CF7D7F}" type="pres">
      <dgm:prSet presAssocID="{FD74560A-488E-422C-BE56-58733AA44134}" presName="hierChild3" presStyleCnt="0"/>
      <dgm:spPr/>
    </dgm:pt>
  </dgm:ptLst>
  <dgm:cxnLst>
    <dgm:cxn modelId="{EEB9F40F-B841-4117-A0DD-4BF168D8555F}" type="presOf" srcId="{6D67A11C-B914-4DFF-A24F-11991D6A5A8F}" destId="{E63AB079-D819-4088-9562-5E75A4048E45}" srcOrd="0" destOrd="0" presId="urn:microsoft.com/office/officeart/2005/8/layout/orgChart1"/>
    <dgm:cxn modelId="{5801D569-DF6F-4217-842D-F1635467E4E5}" type="presOf" srcId="{FD74560A-488E-422C-BE56-58733AA44134}" destId="{682BAFD4-913C-450B-A83D-6AD2B2CE8B54}" srcOrd="1" destOrd="0" presId="urn:microsoft.com/office/officeart/2005/8/layout/orgChart1"/>
    <dgm:cxn modelId="{63A6D56C-0430-43D1-801B-2F19DFFCB0B9}" type="presOf" srcId="{CED347AE-732A-427F-83B7-19994C6A8B4C}" destId="{1A383585-3964-46FF-9591-D699B4C6B0D2}" srcOrd="1" destOrd="0" presId="urn:microsoft.com/office/officeart/2005/8/layout/orgChart1"/>
    <dgm:cxn modelId="{9C7EBE71-B492-4D60-9410-ADF44E983E84}" type="presOf" srcId="{9DC28FEE-ADEB-4E4C-BCB0-FC961A1C5C93}" destId="{BDD5CB5E-2921-44AE-A7D1-9680FCABCB6A}" srcOrd="1" destOrd="0" presId="urn:microsoft.com/office/officeart/2005/8/layout/orgChart1"/>
    <dgm:cxn modelId="{CD7A3F72-D8B3-4DBB-BE25-9DE70D9228EA}" type="presOf" srcId="{FD74560A-488E-422C-BE56-58733AA44134}" destId="{8607C19C-6F01-44C5-BF13-1F03DDDE4831}" srcOrd="0" destOrd="0" presId="urn:microsoft.com/office/officeart/2005/8/layout/orgChart1"/>
    <dgm:cxn modelId="{07667558-4AD8-42F3-87ED-30DF635335A7}" type="presOf" srcId="{5AB33509-4190-44B9-A3C2-029D0A60C081}" destId="{015FA6DA-003A-41C0-BDDC-706DC7DA88DB}" srcOrd="0" destOrd="0" presId="urn:microsoft.com/office/officeart/2005/8/layout/orgChart1"/>
    <dgm:cxn modelId="{92C8DA7C-AE88-4C7B-86FC-5DB4DA91AA51}" type="presOf" srcId="{9AF7E13D-3A59-4E63-9C9C-27DD82E89D97}" destId="{04072BE6-585A-4537-8B46-4D37FD7DD1A6}" srcOrd="1" destOrd="0" presId="urn:microsoft.com/office/officeart/2005/8/layout/orgChart1"/>
    <dgm:cxn modelId="{1C215981-7E35-48CA-9D3D-B4E477AEDA77}" srcId="{FD74560A-488E-422C-BE56-58733AA44134}" destId="{9DC28FEE-ADEB-4E4C-BCB0-FC961A1C5C93}" srcOrd="0" destOrd="0" parTransId="{6D67A11C-B914-4DFF-A24F-11991D6A5A8F}" sibTransId="{A61742DC-A0EF-49A0-A7F4-5FD2D915FC87}"/>
    <dgm:cxn modelId="{3D3D638A-ED30-436E-ABAD-15D82344E465}" srcId="{FD74560A-488E-422C-BE56-58733AA44134}" destId="{CED347AE-732A-427F-83B7-19994C6A8B4C}" srcOrd="2" destOrd="0" parTransId="{5AB33509-4190-44B9-A3C2-029D0A60C081}" sibTransId="{67AC3B25-1531-4EC7-A45F-80BEEB43B482}"/>
    <dgm:cxn modelId="{B811178F-6590-4D8A-A96B-8EB81F0A6269}" type="presOf" srcId="{1FC7D5F3-D91A-4D49-9CB8-CACB1BA7B6B6}" destId="{E94C7081-5DC6-452A-9A83-9D1EC5C4C9FA}" srcOrd="0" destOrd="0" presId="urn:microsoft.com/office/officeart/2005/8/layout/orgChart1"/>
    <dgm:cxn modelId="{392F039A-8F32-4062-86E8-43FB17F27117}" type="presOf" srcId="{9DC28FEE-ADEB-4E4C-BCB0-FC961A1C5C93}" destId="{B0E1B01B-97C5-4F17-801A-0AE07C55DBB5}" srcOrd="0" destOrd="0" presId="urn:microsoft.com/office/officeart/2005/8/layout/orgChart1"/>
    <dgm:cxn modelId="{02028EA4-D54F-47CD-BE6C-4F0DF112327E}" srcId="{FD74560A-488E-422C-BE56-58733AA44134}" destId="{9AF7E13D-3A59-4E63-9C9C-27DD82E89D97}" srcOrd="1" destOrd="0" parTransId="{1FC7D5F3-D91A-4D49-9CB8-CACB1BA7B6B6}" sibTransId="{DBB63206-C8BB-40F2-8136-AB71687B5176}"/>
    <dgm:cxn modelId="{EE5EA6A9-B4F3-4076-BE43-B77665E239D7}" srcId="{98F279CE-18B5-4933-B2EB-040305670AD9}" destId="{FD74560A-488E-422C-BE56-58733AA44134}" srcOrd="0" destOrd="0" parTransId="{72EAFC08-B557-4421-9A3A-C358175CCB8D}" sibTransId="{BA654223-C854-483B-B347-536B15D0490B}"/>
    <dgm:cxn modelId="{53F6A5AC-A44C-4B5F-AFC2-C403997FE617}" type="presOf" srcId="{9AF7E13D-3A59-4E63-9C9C-27DD82E89D97}" destId="{BA825AEA-9243-43B2-A9DC-13EDBE618636}" srcOrd="0" destOrd="0" presId="urn:microsoft.com/office/officeart/2005/8/layout/orgChart1"/>
    <dgm:cxn modelId="{48FA98B0-8FD2-413A-B6D8-0CCEF0A73362}" type="presOf" srcId="{98F279CE-18B5-4933-B2EB-040305670AD9}" destId="{ED1478BB-0B1F-4F89-BED9-131007D51891}" srcOrd="0" destOrd="0" presId="urn:microsoft.com/office/officeart/2005/8/layout/orgChart1"/>
    <dgm:cxn modelId="{E104F9EB-4D86-4CF0-94B8-A64DEE78B0BB}" type="presOf" srcId="{CED347AE-732A-427F-83B7-19994C6A8B4C}" destId="{518CF2E6-EA96-4F52-80BA-AC63FA34CDEC}" srcOrd="0" destOrd="0" presId="urn:microsoft.com/office/officeart/2005/8/layout/orgChart1"/>
    <dgm:cxn modelId="{C95B5E05-059F-4BAC-8FFE-38E2375330DD}" type="presParOf" srcId="{ED1478BB-0B1F-4F89-BED9-131007D51891}" destId="{2FD3FA74-7923-49E2-8667-632D30363C17}" srcOrd="0" destOrd="0" presId="urn:microsoft.com/office/officeart/2005/8/layout/orgChart1"/>
    <dgm:cxn modelId="{C585150C-072C-4BBA-8AB1-BA46666A401F}" type="presParOf" srcId="{2FD3FA74-7923-49E2-8667-632D30363C17}" destId="{333013C5-FBCC-4C98-9DF3-0636FE436973}" srcOrd="0" destOrd="0" presId="urn:microsoft.com/office/officeart/2005/8/layout/orgChart1"/>
    <dgm:cxn modelId="{C7AADE72-C69A-4C28-8764-79A9389196B1}" type="presParOf" srcId="{333013C5-FBCC-4C98-9DF3-0636FE436973}" destId="{8607C19C-6F01-44C5-BF13-1F03DDDE4831}" srcOrd="0" destOrd="0" presId="urn:microsoft.com/office/officeart/2005/8/layout/orgChart1"/>
    <dgm:cxn modelId="{6F8CE606-875E-47DD-8C58-7A72A60475CA}" type="presParOf" srcId="{333013C5-FBCC-4C98-9DF3-0636FE436973}" destId="{682BAFD4-913C-450B-A83D-6AD2B2CE8B54}" srcOrd="1" destOrd="0" presId="urn:microsoft.com/office/officeart/2005/8/layout/orgChart1"/>
    <dgm:cxn modelId="{2BA2D040-55FB-4EA9-900B-081DECAD29C7}" type="presParOf" srcId="{2FD3FA74-7923-49E2-8667-632D30363C17}" destId="{A1C3F8D7-BFFD-4ACC-B550-36FBA123C2E1}" srcOrd="1" destOrd="0" presId="urn:microsoft.com/office/officeart/2005/8/layout/orgChart1"/>
    <dgm:cxn modelId="{F6EA23C3-2CE2-4EAF-B8DA-7702ED9812B2}" type="presParOf" srcId="{A1C3F8D7-BFFD-4ACC-B550-36FBA123C2E1}" destId="{E63AB079-D819-4088-9562-5E75A4048E45}" srcOrd="0" destOrd="0" presId="urn:microsoft.com/office/officeart/2005/8/layout/orgChart1"/>
    <dgm:cxn modelId="{F134912E-75AD-43CD-A4A9-55A9D9572682}" type="presParOf" srcId="{A1C3F8D7-BFFD-4ACC-B550-36FBA123C2E1}" destId="{65B66F22-F21B-4DB9-B06E-650100F49E42}" srcOrd="1" destOrd="0" presId="urn:microsoft.com/office/officeart/2005/8/layout/orgChart1"/>
    <dgm:cxn modelId="{4AC9516B-3324-49D1-9CCD-F23F7C5DBB9D}" type="presParOf" srcId="{65B66F22-F21B-4DB9-B06E-650100F49E42}" destId="{ABE5C8DB-FB6E-419F-B927-9AE30F877DE5}" srcOrd="0" destOrd="0" presId="urn:microsoft.com/office/officeart/2005/8/layout/orgChart1"/>
    <dgm:cxn modelId="{2E46E4A9-A0FB-4A26-8B05-F6AC005E12CB}" type="presParOf" srcId="{ABE5C8DB-FB6E-419F-B927-9AE30F877DE5}" destId="{B0E1B01B-97C5-4F17-801A-0AE07C55DBB5}" srcOrd="0" destOrd="0" presId="urn:microsoft.com/office/officeart/2005/8/layout/orgChart1"/>
    <dgm:cxn modelId="{8B76B9FE-AA09-4678-93A4-0C330DC3C979}" type="presParOf" srcId="{ABE5C8DB-FB6E-419F-B927-9AE30F877DE5}" destId="{BDD5CB5E-2921-44AE-A7D1-9680FCABCB6A}" srcOrd="1" destOrd="0" presId="urn:microsoft.com/office/officeart/2005/8/layout/orgChart1"/>
    <dgm:cxn modelId="{DCDF8A9D-B837-4366-A65D-1AD32D8A2C4B}" type="presParOf" srcId="{65B66F22-F21B-4DB9-B06E-650100F49E42}" destId="{37B126BC-463C-4AEE-AAAF-61AD06644C60}" srcOrd="1" destOrd="0" presId="urn:microsoft.com/office/officeart/2005/8/layout/orgChart1"/>
    <dgm:cxn modelId="{99B0F008-B37F-4C8E-A226-612F3C3C4073}" type="presParOf" srcId="{65B66F22-F21B-4DB9-B06E-650100F49E42}" destId="{BBE0190E-17B6-48BA-86B2-582B07BEC473}" srcOrd="2" destOrd="0" presId="urn:microsoft.com/office/officeart/2005/8/layout/orgChart1"/>
    <dgm:cxn modelId="{33D41BB7-0BAC-4724-8127-3CA3CA2F39E9}" type="presParOf" srcId="{A1C3F8D7-BFFD-4ACC-B550-36FBA123C2E1}" destId="{E94C7081-5DC6-452A-9A83-9D1EC5C4C9FA}" srcOrd="2" destOrd="0" presId="urn:microsoft.com/office/officeart/2005/8/layout/orgChart1"/>
    <dgm:cxn modelId="{957751F5-1EC3-4E0B-B842-E54CE5A52A3B}" type="presParOf" srcId="{A1C3F8D7-BFFD-4ACC-B550-36FBA123C2E1}" destId="{709037F2-B4CF-4D84-9EF2-5262E4AD22B6}" srcOrd="3" destOrd="0" presId="urn:microsoft.com/office/officeart/2005/8/layout/orgChart1"/>
    <dgm:cxn modelId="{AC0CD1E0-70C8-477D-9412-18FA5AAA0BAB}" type="presParOf" srcId="{709037F2-B4CF-4D84-9EF2-5262E4AD22B6}" destId="{1ED027C9-F030-40A6-A526-EDAF27168BF4}" srcOrd="0" destOrd="0" presId="urn:microsoft.com/office/officeart/2005/8/layout/orgChart1"/>
    <dgm:cxn modelId="{31886B87-AB0C-4A12-8B31-1A3CF0E45948}" type="presParOf" srcId="{1ED027C9-F030-40A6-A526-EDAF27168BF4}" destId="{BA825AEA-9243-43B2-A9DC-13EDBE618636}" srcOrd="0" destOrd="0" presId="urn:microsoft.com/office/officeart/2005/8/layout/orgChart1"/>
    <dgm:cxn modelId="{88728AF7-ED8D-471C-9F78-948BF9238FA3}" type="presParOf" srcId="{1ED027C9-F030-40A6-A526-EDAF27168BF4}" destId="{04072BE6-585A-4537-8B46-4D37FD7DD1A6}" srcOrd="1" destOrd="0" presId="urn:microsoft.com/office/officeart/2005/8/layout/orgChart1"/>
    <dgm:cxn modelId="{E833A5C3-7BE2-4077-B20B-E61D01B16C8C}" type="presParOf" srcId="{709037F2-B4CF-4D84-9EF2-5262E4AD22B6}" destId="{FCE18A2A-3404-42EC-BFE9-03A2F4289205}" srcOrd="1" destOrd="0" presId="urn:microsoft.com/office/officeart/2005/8/layout/orgChart1"/>
    <dgm:cxn modelId="{F43C23B6-33A8-46DD-BFDB-A46F53741566}" type="presParOf" srcId="{709037F2-B4CF-4D84-9EF2-5262E4AD22B6}" destId="{0B332A24-9BC0-4475-ACCB-E636CB82C806}" srcOrd="2" destOrd="0" presId="urn:microsoft.com/office/officeart/2005/8/layout/orgChart1"/>
    <dgm:cxn modelId="{DE26467B-DF7E-47A8-A24D-817E0FC2E219}" type="presParOf" srcId="{A1C3F8D7-BFFD-4ACC-B550-36FBA123C2E1}" destId="{015FA6DA-003A-41C0-BDDC-706DC7DA88DB}" srcOrd="4" destOrd="0" presId="urn:microsoft.com/office/officeart/2005/8/layout/orgChart1"/>
    <dgm:cxn modelId="{F135D571-B6C0-4475-A1AD-9D93DCA94A56}" type="presParOf" srcId="{A1C3F8D7-BFFD-4ACC-B550-36FBA123C2E1}" destId="{A522B156-4CD5-4464-A4ED-1A2AC5481EA0}" srcOrd="5" destOrd="0" presId="urn:microsoft.com/office/officeart/2005/8/layout/orgChart1"/>
    <dgm:cxn modelId="{F1F00889-95E5-44CC-A0A3-678002CCB4EA}" type="presParOf" srcId="{A522B156-4CD5-4464-A4ED-1A2AC5481EA0}" destId="{B027A3F7-6E6E-4A4A-BB18-EA3E4C322EE1}" srcOrd="0" destOrd="0" presId="urn:microsoft.com/office/officeart/2005/8/layout/orgChart1"/>
    <dgm:cxn modelId="{32E65D7E-E600-49C2-8B70-24717C438F15}" type="presParOf" srcId="{B027A3F7-6E6E-4A4A-BB18-EA3E4C322EE1}" destId="{518CF2E6-EA96-4F52-80BA-AC63FA34CDEC}" srcOrd="0" destOrd="0" presId="urn:microsoft.com/office/officeart/2005/8/layout/orgChart1"/>
    <dgm:cxn modelId="{B7262DC0-7639-4087-869C-5E3ECFFF2BAA}" type="presParOf" srcId="{B027A3F7-6E6E-4A4A-BB18-EA3E4C322EE1}" destId="{1A383585-3964-46FF-9591-D699B4C6B0D2}" srcOrd="1" destOrd="0" presId="urn:microsoft.com/office/officeart/2005/8/layout/orgChart1"/>
    <dgm:cxn modelId="{F456E915-6168-4620-B6DA-75DB502C1B85}" type="presParOf" srcId="{A522B156-4CD5-4464-A4ED-1A2AC5481EA0}" destId="{00D1F31B-23E1-4EAA-BF41-D2B361114DAD}" srcOrd="1" destOrd="0" presId="urn:microsoft.com/office/officeart/2005/8/layout/orgChart1"/>
    <dgm:cxn modelId="{73EFF0CA-C4BA-4A88-BD2A-34FC3BCA2EBD}" type="presParOf" srcId="{A522B156-4CD5-4464-A4ED-1A2AC5481EA0}" destId="{D5F35341-F70F-4DFA-8548-373A5BCBD742}" srcOrd="2" destOrd="0" presId="urn:microsoft.com/office/officeart/2005/8/layout/orgChart1"/>
    <dgm:cxn modelId="{E9E0C1BE-013B-4784-9654-ADD0CC0CF2AB}" type="presParOf" srcId="{2FD3FA74-7923-49E2-8667-632D30363C17}" destId="{29A51411-0E90-4F4A-B15C-E18CE3CF7D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FA6DA-003A-41C0-BDDC-706DC7DA88DB}">
      <dsp:nvSpPr>
        <dsp:cNvPr id="0" name=""/>
        <dsp:cNvSpPr/>
      </dsp:nvSpPr>
      <dsp:spPr>
        <a:xfrm>
          <a:off x="5120481" y="1665239"/>
          <a:ext cx="3622778" cy="628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373"/>
              </a:lnTo>
              <a:lnTo>
                <a:pt x="3622778" y="314373"/>
              </a:lnTo>
              <a:lnTo>
                <a:pt x="3622778" y="628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C7081-5DC6-452A-9A83-9D1EC5C4C9FA}">
      <dsp:nvSpPr>
        <dsp:cNvPr id="0" name=""/>
        <dsp:cNvSpPr/>
      </dsp:nvSpPr>
      <dsp:spPr>
        <a:xfrm>
          <a:off x="5074761" y="1665239"/>
          <a:ext cx="91440" cy="628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8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AB079-D819-4088-9562-5E75A4048E45}">
      <dsp:nvSpPr>
        <dsp:cNvPr id="0" name=""/>
        <dsp:cNvSpPr/>
      </dsp:nvSpPr>
      <dsp:spPr>
        <a:xfrm>
          <a:off x="1497703" y="1665239"/>
          <a:ext cx="3622778" cy="628746"/>
        </a:xfrm>
        <a:custGeom>
          <a:avLst/>
          <a:gdLst/>
          <a:ahLst/>
          <a:cxnLst/>
          <a:rect l="0" t="0" r="0" b="0"/>
          <a:pathLst>
            <a:path>
              <a:moveTo>
                <a:pt x="3622778" y="0"/>
              </a:moveTo>
              <a:lnTo>
                <a:pt x="3622778" y="314373"/>
              </a:lnTo>
              <a:lnTo>
                <a:pt x="0" y="314373"/>
              </a:lnTo>
              <a:lnTo>
                <a:pt x="0" y="628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7C19C-6F01-44C5-BF13-1F03DDDE4831}">
      <dsp:nvSpPr>
        <dsp:cNvPr id="0" name=""/>
        <dsp:cNvSpPr/>
      </dsp:nvSpPr>
      <dsp:spPr>
        <a:xfrm>
          <a:off x="3623465" y="168223"/>
          <a:ext cx="2994031" cy="1497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 dirty="0">
              <a:latin typeface="Gill Sans Nova"/>
            </a:rPr>
            <a:t>Overview van de buurt</a:t>
          </a:r>
          <a:endParaRPr lang="nl-NL" sz="3500" kern="1200" dirty="0"/>
        </a:p>
      </dsp:txBody>
      <dsp:txXfrm>
        <a:off x="3623465" y="168223"/>
        <a:ext cx="2994031" cy="1497015"/>
      </dsp:txXfrm>
    </dsp:sp>
    <dsp:sp modelId="{B0E1B01B-97C5-4F17-801A-0AE07C55DBB5}">
      <dsp:nvSpPr>
        <dsp:cNvPr id="0" name=""/>
        <dsp:cNvSpPr/>
      </dsp:nvSpPr>
      <dsp:spPr>
        <a:xfrm>
          <a:off x="687" y="2293985"/>
          <a:ext cx="2994031" cy="1497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 dirty="0">
              <a:latin typeface="Gill Sans Nova"/>
            </a:rPr>
            <a:t>Kennis making met het gebruik</a:t>
          </a:r>
          <a:endParaRPr lang="nl-NL" sz="3500" kern="1200" dirty="0"/>
        </a:p>
      </dsp:txBody>
      <dsp:txXfrm>
        <a:off x="687" y="2293985"/>
        <a:ext cx="2994031" cy="1497015"/>
      </dsp:txXfrm>
    </dsp:sp>
    <dsp:sp modelId="{BA825AEA-9243-43B2-A9DC-13EDBE618636}">
      <dsp:nvSpPr>
        <dsp:cNvPr id="0" name=""/>
        <dsp:cNvSpPr/>
      </dsp:nvSpPr>
      <dsp:spPr>
        <a:xfrm>
          <a:off x="3623465" y="2293985"/>
          <a:ext cx="2994031" cy="1497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 dirty="0">
              <a:latin typeface="Gill Sans Nova"/>
            </a:rPr>
            <a:t>Inleiding wat je gaat doen</a:t>
          </a:r>
          <a:endParaRPr lang="nl-NL" sz="3500" kern="1200" dirty="0"/>
        </a:p>
      </dsp:txBody>
      <dsp:txXfrm>
        <a:off x="3623465" y="2293985"/>
        <a:ext cx="2994031" cy="1497015"/>
      </dsp:txXfrm>
    </dsp:sp>
    <dsp:sp modelId="{518CF2E6-EA96-4F52-80BA-AC63FA34CDEC}">
      <dsp:nvSpPr>
        <dsp:cNvPr id="0" name=""/>
        <dsp:cNvSpPr/>
      </dsp:nvSpPr>
      <dsp:spPr>
        <a:xfrm>
          <a:off x="7246243" y="2293985"/>
          <a:ext cx="2994031" cy="1497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>
              <a:latin typeface="Gill Sans Nova"/>
            </a:rPr>
            <a:t>Kennismaking assistent</a:t>
          </a:r>
          <a:endParaRPr lang="nl-NL" sz="3500" kern="1200"/>
        </a:p>
      </dsp:txBody>
      <dsp:txXfrm>
        <a:off x="7246243" y="2293985"/>
        <a:ext cx="2994031" cy="1497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0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5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4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3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5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2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19,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0526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aps/ax8jwKtG7T4avAXt9" TargetMode="External"/><Relationship Id="rId2" Type="http://schemas.openxmlformats.org/officeDocument/2006/relationships/hyperlink" Target="mailto:Hans.stokking@tno.n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66B4CF2D-AAE8-4089-C12A-DB32BC198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35" r="-2" b="26506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>
                <a:solidFill>
                  <a:schemeClr val="bg1"/>
                </a:solidFill>
                <a:cs typeface="Calibri Light"/>
              </a:rPr>
              <a:t>Sustainability</a:t>
            </a:r>
            <a:r>
              <a:rPr lang="de-DE" sz="36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3600" dirty="0" err="1">
                <a:solidFill>
                  <a:schemeClr val="bg1"/>
                </a:solidFill>
                <a:cs typeface="Calibri Light"/>
              </a:rPr>
              <a:t>Bijlmer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algn="l"/>
            <a:r>
              <a:rPr lang="de-DE" sz="1200" dirty="0">
                <a:ea typeface="+mn-lt"/>
                <a:cs typeface="+mn-lt"/>
              </a:rPr>
              <a:t>Project </a:t>
            </a:r>
            <a:r>
              <a:rPr lang="de-DE" sz="1200" dirty="0" err="1">
                <a:ea typeface="+mn-lt"/>
                <a:cs typeface="+mn-lt"/>
              </a:rPr>
              <a:t>ontwikkeling</a:t>
            </a:r>
            <a:r>
              <a:rPr lang="de-DE" sz="1200" dirty="0">
                <a:ea typeface="+mn-lt"/>
                <a:cs typeface="+mn-lt"/>
              </a:rPr>
              <a:t> VR </a:t>
            </a:r>
            <a:r>
              <a:rPr lang="de-DE" sz="1200" dirty="0" err="1">
                <a:ea typeface="+mn-lt"/>
                <a:cs typeface="+mn-lt"/>
              </a:rPr>
              <a:t>concept</a:t>
            </a:r>
            <a:r>
              <a:rPr lang="de-DE" sz="1200" dirty="0">
                <a:ea typeface="+mn-lt"/>
                <a:cs typeface="+mn-lt"/>
              </a:rPr>
              <a:t> </a:t>
            </a:r>
            <a:r>
              <a:rPr lang="de-DE" sz="1200" dirty="0" err="1">
                <a:ea typeface="+mn-lt"/>
                <a:cs typeface="+mn-lt"/>
              </a:rPr>
              <a:t>voor</a:t>
            </a:r>
            <a:r>
              <a:rPr lang="de-DE" sz="1200" dirty="0">
                <a:ea typeface="+mn-lt"/>
                <a:cs typeface="+mn-lt"/>
              </a:rPr>
              <a:t> </a:t>
            </a:r>
            <a:r>
              <a:rPr lang="de-DE" sz="1200" dirty="0" err="1">
                <a:ea typeface="+mn-lt"/>
                <a:cs typeface="+mn-lt"/>
              </a:rPr>
              <a:t>stimuleringduurzaam</a:t>
            </a:r>
            <a:r>
              <a:rPr lang="de-DE" sz="1200" dirty="0">
                <a:ea typeface="+mn-lt"/>
                <a:cs typeface="+mn-lt"/>
              </a:rPr>
              <a:t> </a:t>
            </a:r>
            <a:r>
              <a:rPr lang="de-DE" sz="1200" dirty="0" err="1">
                <a:ea typeface="+mn-lt"/>
                <a:cs typeface="+mn-lt"/>
              </a:rPr>
              <a:t>gedrag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F094-E671-4382-987C-9BC5AA46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D745-3DE3-446E-9FE0-1A9835D6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3697357" cy="3959352"/>
          </a:xfrm>
        </p:spPr>
        <p:txBody>
          <a:bodyPr>
            <a:normAutofit lnSpcReduction="10000"/>
          </a:bodyPr>
          <a:lstStyle/>
          <a:p>
            <a:r>
              <a:rPr lang="en-US"/>
              <a:t>Features</a:t>
            </a:r>
          </a:p>
          <a:p>
            <a:pPr lvl="1"/>
            <a:r>
              <a:rPr lang="en-US"/>
              <a:t>Controllers vs hand tracking</a:t>
            </a:r>
          </a:p>
          <a:p>
            <a:pPr lvl="1"/>
            <a:r>
              <a:rPr lang="en-US"/>
              <a:t>Wallet</a:t>
            </a:r>
          </a:p>
          <a:p>
            <a:pPr lvl="1"/>
            <a:r>
              <a:rPr lang="en-US"/>
              <a:t>Buiten-aanzicht + geluid</a:t>
            </a:r>
          </a:p>
          <a:p>
            <a:pPr lvl="1"/>
            <a:r>
              <a:rPr lang="en-US"/>
              <a:t>Doelgroep personalisatie: senioren, alleenstaande moeders, studenten</a:t>
            </a:r>
          </a:p>
          <a:p>
            <a:pPr lvl="1"/>
            <a:r>
              <a:rPr lang="en-US"/>
              <a:t>2-talig: Nederlands + Engels</a:t>
            </a:r>
          </a:p>
          <a:p>
            <a:r>
              <a:rPr lang="en-US"/>
              <a:t>Lengte</a:t>
            </a:r>
          </a:p>
          <a:p>
            <a:pPr lvl="1"/>
            <a:r>
              <a:rPr lang="en-US"/>
              <a:t>5-10 minuten</a:t>
            </a:r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44163F-AE97-4C87-9943-8E3A75C4A887}"/>
              </a:ext>
            </a:extLst>
          </p:cNvPr>
          <p:cNvSpPr txBox="1">
            <a:spLocks/>
          </p:cNvSpPr>
          <p:nvPr/>
        </p:nvSpPr>
        <p:spPr>
          <a:xfrm>
            <a:off x="6639339" y="2112264"/>
            <a:ext cx="3697357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Eisen</a:t>
            </a:r>
          </a:p>
          <a:p>
            <a:pPr lvl="1"/>
            <a:r>
              <a:rPr lang="en-US"/>
              <a:t>Stand-alone</a:t>
            </a:r>
          </a:p>
          <a:p>
            <a:endParaRPr lang="en-US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443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6878-5572-49E4-B46D-20A0DE88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8D98-3DAD-4936-BFFA-2DDB53E8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>
                <a:hlinkClick r:id="rId2"/>
              </a:rPr>
              <a:t>hans.stokking@tno.nl</a:t>
            </a:r>
            <a:endParaRPr lang="en-US" sz="3200"/>
          </a:p>
          <a:p>
            <a:r>
              <a:rPr lang="en-US" sz="3200"/>
              <a:t>06 5160 8646</a:t>
            </a:r>
          </a:p>
          <a:p>
            <a:endParaRPr lang="en-US" sz="3200"/>
          </a:p>
          <a:p>
            <a:r>
              <a:rPr lang="en-US" sz="3200"/>
              <a:t>06 24569185 Julian</a:t>
            </a:r>
          </a:p>
          <a:p>
            <a:r>
              <a:rPr lang="en-US" sz="3200"/>
              <a:t>Slack</a:t>
            </a:r>
          </a:p>
          <a:p>
            <a:r>
              <a:rPr lang="nl-NL" sz="3200">
                <a:hlinkClick r:id="rId3"/>
              </a:rPr>
              <a:t>https://goo.gl/maps/ax8jwKtG7T4avAXt9</a:t>
            </a:r>
            <a:r>
              <a:rPr lang="nl-NL" sz="3200"/>
              <a:t> </a:t>
            </a:r>
            <a:endParaRPr lang="en-NL" sz="3200"/>
          </a:p>
        </p:txBody>
      </p:sp>
    </p:spTree>
    <p:extLst>
      <p:ext uri="{BB962C8B-B14F-4D97-AF65-F5344CB8AC3E}">
        <p14:creationId xmlns:p14="http://schemas.microsoft.com/office/powerpoint/2010/main" val="237729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EF306-8154-441A-AB79-7ED50B84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27" y="-1857148"/>
            <a:ext cx="10241280" cy="1234440"/>
          </a:xfrm>
        </p:spPr>
        <p:txBody>
          <a:bodyPr/>
          <a:lstStyle/>
          <a:p>
            <a:endParaRPr lang="nl-NL"/>
          </a:p>
        </p:txBody>
      </p:sp>
      <p:pic>
        <p:nvPicPr>
          <p:cNvPr id="575" name="Afbeelding 575">
            <a:extLst>
              <a:ext uri="{FF2B5EF4-FFF2-40B4-BE49-F238E27FC236}">
                <a16:creationId xmlns:a16="http://schemas.microsoft.com/office/drawing/2014/main" id="{DA533184-E173-4FC3-9F88-0968118D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1028" y="-1959003"/>
            <a:ext cx="13411198" cy="5550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A401EA3-A875-4DE3-97C9-C945689CF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727258"/>
              </p:ext>
            </p:extLst>
          </p:nvPr>
        </p:nvGraphicFramePr>
        <p:xfrm>
          <a:off x="906380" y="1711146"/>
          <a:ext cx="10240963" cy="395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49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1D914-F066-4965-B766-544168C3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611"/>
            <a:ext cx="10241280" cy="1234440"/>
          </a:xfrm>
        </p:spPr>
        <p:txBody>
          <a:bodyPr/>
          <a:lstStyle/>
          <a:p>
            <a:r>
              <a:rPr lang="nl-NL" dirty="0"/>
              <a:t>                assistent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5178BC43-B63D-4784-BA4F-71063A031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867" y="1119564"/>
            <a:ext cx="1904116" cy="3959352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82BAFAC-BB02-4220-91BA-79FF077D713F}"/>
              </a:ext>
            </a:extLst>
          </p:cNvPr>
          <p:cNvSpPr txBox="1"/>
          <p:nvPr/>
        </p:nvSpPr>
        <p:spPr>
          <a:xfrm>
            <a:off x="249798" y="471332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dirty="0" err="1">
                <a:solidFill>
                  <a:srgbClr val="7F7F7F"/>
                </a:solidFill>
                <a:latin typeface="AngsanaUPC"/>
                <a:cs typeface="AngsanaUPC"/>
              </a:rPr>
              <a:t>Monita</a:t>
            </a:r>
            <a:br>
              <a:rPr lang="nl-NL" dirty="0">
                <a:solidFill>
                  <a:srgbClr val="7F7F7F"/>
                </a:solidFill>
                <a:latin typeface="AngsanaUPC"/>
              </a:rPr>
            </a:br>
            <a:r>
              <a:rPr lang="nl-NL" dirty="0">
                <a:solidFill>
                  <a:srgbClr val="7F7F7F"/>
                </a:solidFill>
                <a:latin typeface="AngsanaUPC"/>
                <a:cs typeface="AngsanaUPC"/>
              </a:rPr>
              <a:t>Nintendo land</a:t>
            </a:r>
          </a:p>
        </p:txBody>
      </p:sp>
      <p:pic>
        <p:nvPicPr>
          <p:cNvPr id="10" name="Afbeelding 10" descr="Afbeelding met tekst, vectorafbeeldingen&#10;&#10;Automatisch gegenereerde beschrijving">
            <a:extLst>
              <a:ext uri="{FF2B5EF4-FFF2-40B4-BE49-F238E27FC236}">
                <a16:creationId xmlns:a16="http://schemas.microsoft.com/office/drawing/2014/main" id="{F0CB3669-A344-45D4-85E8-2474B8C99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88" y="1648670"/>
            <a:ext cx="4251960" cy="4267200"/>
          </a:xfrm>
          <a:prstGeom prst="rect">
            <a:avLst/>
          </a:prstGeom>
        </p:spPr>
      </p:pic>
      <p:pic>
        <p:nvPicPr>
          <p:cNvPr id="14" name="Afbeelding 14" descr="Afbeelding met persoon, staand, kostuum, gekleed&#10;&#10;Automatisch gegenereerde beschrijving">
            <a:extLst>
              <a:ext uri="{FF2B5EF4-FFF2-40B4-BE49-F238E27FC236}">
                <a16:creationId xmlns:a16="http://schemas.microsoft.com/office/drawing/2014/main" id="{CE69533A-A580-4015-BDB7-005D19D5B0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65" t="11392" r="24429" b="3936"/>
          <a:stretch/>
        </p:blipFill>
        <p:spPr>
          <a:xfrm>
            <a:off x="8548878" y="384933"/>
            <a:ext cx="2022194" cy="56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6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6CC0C-0E3C-4252-8633-408FA687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-2020244"/>
            <a:ext cx="10241280" cy="1234440"/>
          </a:xfrm>
        </p:spPr>
        <p:txBody>
          <a:bodyPr/>
          <a:lstStyle/>
          <a:p>
            <a:endParaRPr lang="nl-NL"/>
          </a:p>
        </p:txBody>
      </p:sp>
      <p:sp>
        <p:nvSpPr>
          <p:cNvPr id="674" name="Ovaal 673">
            <a:extLst>
              <a:ext uri="{FF2B5EF4-FFF2-40B4-BE49-F238E27FC236}">
                <a16:creationId xmlns:a16="http://schemas.microsoft.com/office/drawing/2014/main" id="{7BB81419-4966-4EAF-8774-DE125E712C39}"/>
              </a:ext>
            </a:extLst>
          </p:cNvPr>
          <p:cNvSpPr/>
          <p:nvPr/>
        </p:nvSpPr>
        <p:spPr>
          <a:xfrm>
            <a:off x="2007960" y="139246"/>
            <a:ext cx="1538514" cy="464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Start</a:t>
            </a:r>
          </a:p>
        </p:txBody>
      </p:sp>
      <p:sp>
        <p:nvSpPr>
          <p:cNvPr id="675" name="Rechthoek: afgeronde hoeken 674">
            <a:extLst>
              <a:ext uri="{FF2B5EF4-FFF2-40B4-BE49-F238E27FC236}">
                <a16:creationId xmlns:a16="http://schemas.microsoft.com/office/drawing/2014/main" id="{23B07641-CF50-40CA-9052-05AD2E8B0AAA}"/>
              </a:ext>
            </a:extLst>
          </p:cNvPr>
          <p:cNvSpPr/>
          <p:nvPr/>
        </p:nvSpPr>
        <p:spPr>
          <a:xfrm>
            <a:off x="1882321" y="724808"/>
            <a:ext cx="1785257" cy="1320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Je komt binnen in de woning, gaat je handen wassen</a:t>
            </a:r>
          </a:p>
        </p:txBody>
      </p:sp>
      <p:cxnSp>
        <p:nvCxnSpPr>
          <p:cNvPr id="676" name="Rechte verbindingslijn met pijl 675">
            <a:extLst>
              <a:ext uri="{FF2B5EF4-FFF2-40B4-BE49-F238E27FC236}">
                <a16:creationId xmlns:a16="http://schemas.microsoft.com/office/drawing/2014/main" id="{8381377C-656D-402F-BBDB-A24933486ACC}"/>
              </a:ext>
            </a:extLst>
          </p:cNvPr>
          <p:cNvCxnSpPr/>
          <p:nvPr/>
        </p:nvCxnSpPr>
        <p:spPr>
          <a:xfrm flipH="1">
            <a:off x="2743655" y="2043339"/>
            <a:ext cx="0" cy="51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Rechthoek: afgeschuinde bovenhoeken 676">
            <a:extLst>
              <a:ext uri="{FF2B5EF4-FFF2-40B4-BE49-F238E27FC236}">
                <a16:creationId xmlns:a16="http://schemas.microsoft.com/office/drawing/2014/main" id="{155FA53B-F168-4A13-85E3-46C4DF9860CB}"/>
              </a:ext>
            </a:extLst>
          </p:cNvPr>
          <p:cNvSpPr/>
          <p:nvPr/>
        </p:nvSpPr>
        <p:spPr>
          <a:xfrm>
            <a:off x="1993898" y="3499759"/>
            <a:ext cx="1553028" cy="725715"/>
          </a:xfrm>
          <a:prstGeom prst="snip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Koop je het dopje?</a:t>
            </a:r>
          </a:p>
        </p:txBody>
      </p:sp>
      <p:pic>
        <p:nvPicPr>
          <p:cNvPr id="679" name="Afbeelding 679" descr="Afbeelding met kist, accessoire&#10;&#10;Automatisch gegenereerde beschrijving">
            <a:extLst>
              <a:ext uri="{FF2B5EF4-FFF2-40B4-BE49-F238E27FC236}">
                <a16:creationId xmlns:a16="http://schemas.microsoft.com/office/drawing/2014/main" id="{9C427EF9-EC2B-4263-9E77-6C7B27558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29" y="2618122"/>
            <a:ext cx="921657" cy="830726"/>
          </a:xfrm>
          <a:prstGeom prst="rect">
            <a:avLst/>
          </a:prstGeom>
        </p:spPr>
      </p:pic>
      <p:sp>
        <p:nvSpPr>
          <p:cNvPr id="680" name="Tekstballon: rechthoek met afgeronde hoeken 679">
            <a:extLst>
              <a:ext uri="{FF2B5EF4-FFF2-40B4-BE49-F238E27FC236}">
                <a16:creationId xmlns:a16="http://schemas.microsoft.com/office/drawing/2014/main" id="{CDC8AAA6-813D-4423-ADA5-59E985EC4813}"/>
              </a:ext>
            </a:extLst>
          </p:cNvPr>
          <p:cNvSpPr/>
          <p:nvPr/>
        </p:nvSpPr>
        <p:spPr>
          <a:xfrm flipH="1">
            <a:off x="1350734" y="2230955"/>
            <a:ext cx="1291772" cy="660400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Eerste </a:t>
            </a:r>
            <a:r>
              <a:rPr lang="nl-NL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task</a:t>
            </a: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met wallet</a:t>
            </a:r>
          </a:p>
        </p:txBody>
      </p:sp>
      <p:cxnSp>
        <p:nvCxnSpPr>
          <p:cNvPr id="682" name="Rechte verbindingslijn met pijl 681">
            <a:extLst>
              <a:ext uri="{FF2B5EF4-FFF2-40B4-BE49-F238E27FC236}">
                <a16:creationId xmlns:a16="http://schemas.microsoft.com/office/drawing/2014/main" id="{77B6CE7F-1F43-4968-BF6B-5C61F3580BA9}"/>
              </a:ext>
            </a:extLst>
          </p:cNvPr>
          <p:cNvCxnSpPr/>
          <p:nvPr/>
        </p:nvCxnSpPr>
        <p:spPr>
          <a:xfrm>
            <a:off x="3211285" y="4245429"/>
            <a:ext cx="595086" cy="70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Rechte verbindingslijn met pijl 682">
            <a:extLst>
              <a:ext uri="{FF2B5EF4-FFF2-40B4-BE49-F238E27FC236}">
                <a16:creationId xmlns:a16="http://schemas.microsoft.com/office/drawing/2014/main" id="{F3C984EE-85F9-4A37-8905-DC1D5E88CB12}"/>
              </a:ext>
            </a:extLst>
          </p:cNvPr>
          <p:cNvCxnSpPr/>
          <p:nvPr/>
        </p:nvCxnSpPr>
        <p:spPr>
          <a:xfrm flipH="1">
            <a:off x="1997075" y="4243164"/>
            <a:ext cx="246742" cy="68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Ovaal 683">
            <a:extLst>
              <a:ext uri="{FF2B5EF4-FFF2-40B4-BE49-F238E27FC236}">
                <a16:creationId xmlns:a16="http://schemas.microsoft.com/office/drawing/2014/main" id="{384E5D7A-96CE-4F7D-9792-1557D3FF6145}"/>
              </a:ext>
            </a:extLst>
          </p:cNvPr>
          <p:cNvSpPr/>
          <p:nvPr/>
        </p:nvSpPr>
        <p:spPr>
          <a:xfrm>
            <a:off x="3062514" y="4953002"/>
            <a:ext cx="2227945" cy="116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Je gaat in de -</a:t>
            </a:r>
            <a:br>
              <a:rPr lang="nl-NL" dirty="0"/>
            </a:br>
            <a:r>
              <a:rPr lang="nl-NL" dirty="0"/>
              <a:t>De buitenlucht wordt grauw</a:t>
            </a:r>
          </a:p>
        </p:txBody>
      </p:sp>
      <p:sp>
        <p:nvSpPr>
          <p:cNvPr id="685" name="Ovaal 684">
            <a:extLst>
              <a:ext uri="{FF2B5EF4-FFF2-40B4-BE49-F238E27FC236}">
                <a16:creationId xmlns:a16="http://schemas.microsoft.com/office/drawing/2014/main" id="{DC832204-7982-41E6-9943-F84720402F6E}"/>
              </a:ext>
            </a:extLst>
          </p:cNvPr>
          <p:cNvSpPr/>
          <p:nvPr/>
        </p:nvSpPr>
        <p:spPr>
          <a:xfrm>
            <a:off x="1013732" y="4950731"/>
            <a:ext cx="2220687" cy="11684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Je gaat in de + </a:t>
            </a:r>
            <a:br>
              <a:rPr lang="nl-NL" dirty="0"/>
            </a:br>
            <a:r>
              <a:rPr lang="nl-NL" dirty="0"/>
              <a:t>De buitenlucht wordt groener</a:t>
            </a:r>
          </a:p>
        </p:txBody>
      </p:sp>
      <p:sp>
        <p:nvSpPr>
          <p:cNvPr id="686" name="Tekstvak 685">
            <a:extLst>
              <a:ext uri="{FF2B5EF4-FFF2-40B4-BE49-F238E27FC236}">
                <a16:creationId xmlns:a16="http://schemas.microsoft.com/office/drawing/2014/main" id="{035A0D13-2A40-482A-99F9-37DC386D83E8}"/>
              </a:ext>
            </a:extLst>
          </p:cNvPr>
          <p:cNvSpPr txBox="1"/>
          <p:nvPr/>
        </p:nvSpPr>
        <p:spPr>
          <a:xfrm>
            <a:off x="1700893" y="4357008"/>
            <a:ext cx="362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/>
              <a:t>ja</a:t>
            </a:r>
          </a:p>
        </p:txBody>
      </p:sp>
      <p:sp>
        <p:nvSpPr>
          <p:cNvPr id="687" name="Tekstvak 686">
            <a:extLst>
              <a:ext uri="{FF2B5EF4-FFF2-40B4-BE49-F238E27FC236}">
                <a16:creationId xmlns:a16="http://schemas.microsoft.com/office/drawing/2014/main" id="{D4824692-09B0-44F1-A813-5964EAEB7B4F}"/>
              </a:ext>
            </a:extLst>
          </p:cNvPr>
          <p:cNvSpPr txBox="1"/>
          <p:nvPr/>
        </p:nvSpPr>
        <p:spPr>
          <a:xfrm>
            <a:off x="3505654" y="4354739"/>
            <a:ext cx="638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/>
              <a:t>nee</a:t>
            </a:r>
          </a:p>
        </p:txBody>
      </p:sp>
      <p:sp>
        <p:nvSpPr>
          <p:cNvPr id="690" name="Rechthoek: afgeronde hoeken 689">
            <a:extLst>
              <a:ext uri="{FF2B5EF4-FFF2-40B4-BE49-F238E27FC236}">
                <a16:creationId xmlns:a16="http://schemas.microsoft.com/office/drawing/2014/main" id="{6C6FD5FF-67CF-47DE-A7E0-F463BDC6AA3A}"/>
              </a:ext>
            </a:extLst>
          </p:cNvPr>
          <p:cNvSpPr/>
          <p:nvPr/>
        </p:nvSpPr>
        <p:spPr>
          <a:xfrm>
            <a:off x="6964721" y="607347"/>
            <a:ext cx="3033485" cy="77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Verplaats de bank zodat hij niet voor de radiator staat</a:t>
            </a:r>
          </a:p>
        </p:txBody>
      </p:sp>
      <p:pic>
        <p:nvPicPr>
          <p:cNvPr id="691" name="Afbeelding 679" descr="Afbeelding met kist, accessoire&#10;&#10;Automatisch gegenereerde beschrijving">
            <a:extLst>
              <a:ext uri="{FF2B5EF4-FFF2-40B4-BE49-F238E27FC236}">
                <a16:creationId xmlns:a16="http://schemas.microsoft.com/office/drawing/2014/main" id="{982625F6-9134-4868-AE30-F0E8AEBA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04" y="1473834"/>
            <a:ext cx="921657" cy="830726"/>
          </a:xfrm>
          <a:prstGeom prst="rect">
            <a:avLst/>
          </a:prstGeom>
        </p:spPr>
      </p:pic>
      <p:sp>
        <p:nvSpPr>
          <p:cNvPr id="692" name="Rechthoek: afgeschuinde bovenhoeken 691">
            <a:extLst>
              <a:ext uri="{FF2B5EF4-FFF2-40B4-BE49-F238E27FC236}">
                <a16:creationId xmlns:a16="http://schemas.microsoft.com/office/drawing/2014/main" id="{3559114F-50D1-4C42-9326-8FB8E106DCE2}"/>
              </a:ext>
            </a:extLst>
          </p:cNvPr>
          <p:cNvSpPr/>
          <p:nvPr/>
        </p:nvSpPr>
        <p:spPr>
          <a:xfrm>
            <a:off x="7766357" y="2446987"/>
            <a:ext cx="1611085" cy="682172"/>
          </a:xfrm>
          <a:prstGeom prst="snip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Koop je radiator folie?</a:t>
            </a:r>
          </a:p>
        </p:txBody>
      </p:sp>
      <p:sp>
        <p:nvSpPr>
          <p:cNvPr id="696" name="Tekstballon: rechthoek met afgeronde hoeken 695">
            <a:extLst>
              <a:ext uri="{FF2B5EF4-FFF2-40B4-BE49-F238E27FC236}">
                <a16:creationId xmlns:a16="http://schemas.microsoft.com/office/drawing/2014/main" id="{B53E3C82-E7E5-453E-BB76-5A69D36286F2}"/>
              </a:ext>
            </a:extLst>
          </p:cNvPr>
          <p:cNvSpPr/>
          <p:nvPr/>
        </p:nvSpPr>
        <p:spPr>
          <a:xfrm>
            <a:off x="3436710" y="3271900"/>
            <a:ext cx="1291771" cy="493486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Uitleg wat het doet</a:t>
            </a:r>
          </a:p>
        </p:txBody>
      </p:sp>
      <p:sp>
        <p:nvSpPr>
          <p:cNvPr id="697" name="Ovaal 696">
            <a:extLst>
              <a:ext uri="{FF2B5EF4-FFF2-40B4-BE49-F238E27FC236}">
                <a16:creationId xmlns:a16="http://schemas.microsoft.com/office/drawing/2014/main" id="{1A1DF4A9-3D83-400E-BE1A-0412BE9B8D52}"/>
              </a:ext>
            </a:extLst>
          </p:cNvPr>
          <p:cNvSpPr/>
          <p:nvPr/>
        </p:nvSpPr>
        <p:spPr>
          <a:xfrm>
            <a:off x="8677201" y="4375239"/>
            <a:ext cx="2227945" cy="116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Je gaat in de -</a:t>
            </a:r>
            <a:br>
              <a:rPr lang="nl-NL" dirty="0"/>
            </a:br>
            <a:r>
              <a:rPr lang="nl-NL" dirty="0"/>
              <a:t>De buitenlucht wordt grauw</a:t>
            </a:r>
          </a:p>
        </p:txBody>
      </p:sp>
      <p:sp>
        <p:nvSpPr>
          <p:cNvPr id="698" name="Ovaal 697">
            <a:extLst>
              <a:ext uri="{FF2B5EF4-FFF2-40B4-BE49-F238E27FC236}">
                <a16:creationId xmlns:a16="http://schemas.microsoft.com/office/drawing/2014/main" id="{15F7E861-80E2-4BCE-BAD4-7B81EFA5C5D8}"/>
              </a:ext>
            </a:extLst>
          </p:cNvPr>
          <p:cNvSpPr/>
          <p:nvPr/>
        </p:nvSpPr>
        <p:spPr>
          <a:xfrm>
            <a:off x="6384251" y="4373904"/>
            <a:ext cx="2220687" cy="11684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Je gaat in de + </a:t>
            </a:r>
            <a:br>
              <a:rPr lang="nl-NL" dirty="0"/>
            </a:br>
            <a:r>
              <a:rPr lang="nl-NL" dirty="0"/>
              <a:t>De buitenlucht wordt groener</a:t>
            </a:r>
          </a:p>
        </p:txBody>
      </p:sp>
      <p:sp>
        <p:nvSpPr>
          <p:cNvPr id="699" name="Tekstvak 698">
            <a:extLst>
              <a:ext uri="{FF2B5EF4-FFF2-40B4-BE49-F238E27FC236}">
                <a16:creationId xmlns:a16="http://schemas.microsoft.com/office/drawing/2014/main" id="{60D879D1-D36D-4A54-B8F5-6620E1724A4A}"/>
              </a:ext>
            </a:extLst>
          </p:cNvPr>
          <p:cNvSpPr txBox="1"/>
          <p:nvPr/>
        </p:nvSpPr>
        <p:spPr>
          <a:xfrm>
            <a:off x="7810002" y="3928367"/>
            <a:ext cx="362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/>
              <a:t>ja</a:t>
            </a:r>
          </a:p>
        </p:txBody>
      </p:sp>
      <p:sp>
        <p:nvSpPr>
          <p:cNvPr id="700" name="Tekstvak 699">
            <a:extLst>
              <a:ext uri="{FF2B5EF4-FFF2-40B4-BE49-F238E27FC236}">
                <a16:creationId xmlns:a16="http://schemas.microsoft.com/office/drawing/2014/main" id="{8C1488A7-5880-4DCE-A958-CC9B95A0703F}"/>
              </a:ext>
            </a:extLst>
          </p:cNvPr>
          <p:cNvSpPr txBox="1"/>
          <p:nvPr/>
        </p:nvSpPr>
        <p:spPr>
          <a:xfrm>
            <a:off x="8839185" y="3893324"/>
            <a:ext cx="638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/>
              <a:t>nee</a:t>
            </a:r>
          </a:p>
        </p:txBody>
      </p:sp>
      <p:cxnSp>
        <p:nvCxnSpPr>
          <p:cNvPr id="701" name="Rechte verbindingslijn met pijl 700">
            <a:extLst>
              <a:ext uri="{FF2B5EF4-FFF2-40B4-BE49-F238E27FC236}">
                <a16:creationId xmlns:a16="http://schemas.microsoft.com/office/drawing/2014/main" id="{D26D8E2C-5914-445A-B3B3-FE2DB45C038A}"/>
              </a:ext>
            </a:extLst>
          </p:cNvPr>
          <p:cNvCxnSpPr>
            <a:cxnSpLocks/>
          </p:cNvCxnSpPr>
          <p:nvPr/>
        </p:nvCxnSpPr>
        <p:spPr>
          <a:xfrm flipH="1">
            <a:off x="8193035" y="3233016"/>
            <a:ext cx="246742" cy="68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Rechte verbindingslijn met pijl 701">
            <a:extLst>
              <a:ext uri="{FF2B5EF4-FFF2-40B4-BE49-F238E27FC236}">
                <a16:creationId xmlns:a16="http://schemas.microsoft.com/office/drawing/2014/main" id="{019419B1-A55B-4A0A-A2CA-5D191CE0E61F}"/>
              </a:ext>
            </a:extLst>
          </p:cNvPr>
          <p:cNvCxnSpPr>
            <a:cxnSpLocks/>
          </p:cNvCxnSpPr>
          <p:nvPr/>
        </p:nvCxnSpPr>
        <p:spPr>
          <a:xfrm>
            <a:off x="8500644" y="3237463"/>
            <a:ext cx="348343" cy="6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8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7F9217-C879-0D30-184B-72EA829081E2}"/>
              </a:ext>
            </a:extLst>
          </p:cNvPr>
          <p:cNvSpPr/>
          <p:nvPr/>
        </p:nvSpPr>
        <p:spPr>
          <a:xfrm>
            <a:off x="1619351" y="386222"/>
            <a:ext cx="2499031" cy="917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Tochtstrip plaatsen</a:t>
            </a:r>
          </a:p>
        </p:txBody>
      </p:sp>
      <p:pic>
        <p:nvPicPr>
          <p:cNvPr id="8" name="Afbeelding 679" descr="Afbeelding met kist, accessoire&#10;&#10;Automatisch gegenereerde beschrijving">
            <a:extLst>
              <a:ext uri="{FF2B5EF4-FFF2-40B4-BE49-F238E27FC236}">
                <a16:creationId xmlns:a16="http://schemas.microsoft.com/office/drawing/2014/main" id="{9F96916D-2150-872D-2A9A-89DD0449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52" y="2003606"/>
            <a:ext cx="921657" cy="830726"/>
          </a:xfrm>
          <a:prstGeom prst="rect">
            <a:avLst/>
          </a:prstGeom>
        </p:spPr>
      </p:pic>
      <p:cxnSp>
        <p:nvCxnSpPr>
          <p:cNvPr id="10" name="Rechte verbindingslijn met pijl 675">
            <a:extLst>
              <a:ext uri="{FF2B5EF4-FFF2-40B4-BE49-F238E27FC236}">
                <a16:creationId xmlns:a16="http://schemas.microsoft.com/office/drawing/2014/main" id="{C0DAD365-1813-CDAF-A360-7BD138191530}"/>
              </a:ext>
            </a:extLst>
          </p:cNvPr>
          <p:cNvCxnSpPr/>
          <p:nvPr/>
        </p:nvCxnSpPr>
        <p:spPr>
          <a:xfrm flipH="1">
            <a:off x="2866558" y="1371468"/>
            <a:ext cx="0" cy="62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: afgeschuinde bovenhoeken 676">
            <a:extLst>
              <a:ext uri="{FF2B5EF4-FFF2-40B4-BE49-F238E27FC236}">
                <a16:creationId xmlns:a16="http://schemas.microsoft.com/office/drawing/2014/main" id="{A116DC70-684D-99C0-8116-33893AFF1BFF}"/>
              </a:ext>
            </a:extLst>
          </p:cNvPr>
          <p:cNvSpPr/>
          <p:nvPr/>
        </p:nvSpPr>
        <p:spPr>
          <a:xfrm>
            <a:off x="2051253" y="2926211"/>
            <a:ext cx="1553028" cy="725715"/>
          </a:xfrm>
          <a:prstGeom prst="snip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/>
              <a:t>Koop je het Tochtstrip?</a:t>
            </a:r>
          </a:p>
        </p:txBody>
      </p:sp>
      <p:sp>
        <p:nvSpPr>
          <p:cNvPr id="14" name="Tekstballon: rechthoek met afgeronde hoeken 695">
            <a:extLst>
              <a:ext uri="{FF2B5EF4-FFF2-40B4-BE49-F238E27FC236}">
                <a16:creationId xmlns:a16="http://schemas.microsoft.com/office/drawing/2014/main" id="{8D751708-3AB1-F0BA-7C75-10BFC3F66043}"/>
              </a:ext>
            </a:extLst>
          </p:cNvPr>
          <p:cNvSpPr/>
          <p:nvPr/>
        </p:nvSpPr>
        <p:spPr>
          <a:xfrm>
            <a:off x="3608774" y="2673771"/>
            <a:ext cx="1291771" cy="493486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Uitleg wat het doet</a:t>
            </a:r>
          </a:p>
        </p:txBody>
      </p:sp>
      <p:cxnSp>
        <p:nvCxnSpPr>
          <p:cNvPr id="16" name="Rechte verbindingslijn met pijl 681">
            <a:extLst>
              <a:ext uri="{FF2B5EF4-FFF2-40B4-BE49-F238E27FC236}">
                <a16:creationId xmlns:a16="http://schemas.microsoft.com/office/drawing/2014/main" id="{5C399656-A7F7-812B-8CE1-72E6F9DA961B}"/>
              </a:ext>
            </a:extLst>
          </p:cNvPr>
          <p:cNvCxnSpPr/>
          <p:nvPr/>
        </p:nvCxnSpPr>
        <p:spPr>
          <a:xfrm>
            <a:off x="2858962" y="3737429"/>
            <a:ext cx="595086" cy="70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700">
            <a:extLst>
              <a:ext uri="{FF2B5EF4-FFF2-40B4-BE49-F238E27FC236}">
                <a16:creationId xmlns:a16="http://schemas.microsoft.com/office/drawing/2014/main" id="{9A61E163-1476-CAEE-A77B-8AD7C8553B80}"/>
              </a:ext>
            </a:extLst>
          </p:cNvPr>
          <p:cNvCxnSpPr>
            <a:cxnSpLocks/>
          </p:cNvCxnSpPr>
          <p:nvPr/>
        </p:nvCxnSpPr>
        <p:spPr>
          <a:xfrm flipH="1">
            <a:off x="2252713" y="3741017"/>
            <a:ext cx="492548" cy="70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684">
            <a:extLst>
              <a:ext uri="{FF2B5EF4-FFF2-40B4-BE49-F238E27FC236}">
                <a16:creationId xmlns:a16="http://schemas.microsoft.com/office/drawing/2014/main" id="{6B841DCF-56F1-7BEE-3160-B08D8DB150EB}"/>
              </a:ext>
            </a:extLst>
          </p:cNvPr>
          <p:cNvSpPr/>
          <p:nvPr/>
        </p:nvSpPr>
        <p:spPr>
          <a:xfrm>
            <a:off x="923603" y="4524666"/>
            <a:ext cx="2220687" cy="11684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Je gaat in de + </a:t>
            </a:r>
            <a:br>
              <a:rPr lang="nl-NL" dirty="0"/>
            </a:br>
            <a:r>
              <a:rPr lang="nl-NL" dirty="0"/>
              <a:t>De buitenlucht wordt groener</a:t>
            </a:r>
          </a:p>
        </p:txBody>
      </p:sp>
      <p:sp>
        <p:nvSpPr>
          <p:cNvPr id="24" name="Ovaal 683">
            <a:extLst>
              <a:ext uri="{FF2B5EF4-FFF2-40B4-BE49-F238E27FC236}">
                <a16:creationId xmlns:a16="http://schemas.microsoft.com/office/drawing/2014/main" id="{2F9A0584-81C8-EF6F-D8B0-ECFC034BAD28}"/>
              </a:ext>
            </a:extLst>
          </p:cNvPr>
          <p:cNvSpPr/>
          <p:nvPr/>
        </p:nvSpPr>
        <p:spPr>
          <a:xfrm>
            <a:off x="2833095" y="4584292"/>
            <a:ext cx="2227945" cy="116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Je gaat in de -</a:t>
            </a:r>
            <a:br>
              <a:rPr lang="nl-NL" dirty="0"/>
            </a:br>
            <a:r>
              <a:rPr lang="nl-NL" dirty="0"/>
              <a:t>De buitenlucht wordt grauw</a:t>
            </a:r>
          </a:p>
        </p:txBody>
      </p:sp>
      <p:sp>
        <p:nvSpPr>
          <p:cNvPr id="28" name="Tekstvak 685">
            <a:extLst>
              <a:ext uri="{FF2B5EF4-FFF2-40B4-BE49-F238E27FC236}">
                <a16:creationId xmlns:a16="http://schemas.microsoft.com/office/drawing/2014/main" id="{62F16E4B-5668-DAAE-699D-D5D88C1D3524}"/>
              </a:ext>
            </a:extLst>
          </p:cNvPr>
          <p:cNvSpPr txBox="1"/>
          <p:nvPr/>
        </p:nvSpPr>
        <p:spPr>
          <a:xfrm>
            <a:off x="2036828" y="3873589"/>
            <a:ext cx="362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/>
              <a:t>ja</a:t>
            </a:r>
          </a:p>
        </p:txBody>
      </p:sp>
      <p:sp>
        <p:nvSpPr>
          <p:cNvPr id="30" name="Tekstvak 686">
            <a:extLst>
              <a:ext uri="{FF2B5EF4-FFF2-40B4-BE49-F238E27FC236}">
                <a16:creationId xmlns:a16="http://schemas.microsoft.com/office/drawing/2014/main" id="{5F03CBF1-039F-A915-CF8D-78FD6D0421C7}"/>
              </a:ext>
            </a:extLst>
          </p:cNvPr>
          <p:cNvSpPr txBox="1"/>
          <p:nvPr/>
        </p:nvSpPr>
        <p:spPr>
          <a:xfrm>
            <a:off x="3448299" y="3904094"/>
            <a:ext cx="638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/>
              <a:t>nee</a:t>
            </a:r>
          </a:p>
        </p:txBody>
      </p:sp>
      <p:sp>
        <p:nvSpPr>
          <p:cNvPr id="32" name="Rechthoek: afgeronde hoeken 6">
            <a:extLst>
              <a:ext uri="{FF2B5EF4-FFF2-40B4-BE49-F238E27FC236}">
                <a16:creationId xmlns:a16="http://schemas.microsoft.com/office/drawing/2014/main" id="{21D4ADE9-EE7B-B11F-B99D-0357E8535B33}"/>
              </a:ext>
            </a:extLst>
          </p:cNvPr>
          <p:cNvSpPr/>
          <p:nvPr/>
        </p:nvSpPr>
        <p:spPr>
          <a:xfrm>
            <a:off x="8196033" y="383213"/>
            <a:ext cx="2481943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/>
              <a:t>Loop naar de badkamer</a:t>
            </a:r>
          </a:p>
        </p:txBody>
      </p:sp>
      <p:sp>
        <p:nvSpPr>
          <p:cNvPr id="34" name="Rechthoek: afgeronde hoeken 8">
            <a:extLst>
              <a:ext uri="{FF2B5EF4-FFF2-40B4-BE49-F238E27FC236}">
                <a16:creationId xmlns:a16="http://schemas.microsoft.com/office/drawing/2014/main" id="{22E74A68-774F-AED8-DDB7-710150660715}"/>
              </a:ext>
            </a:extLst>
          </p:cNvPr>
          <p:cNvSpPr/>
          <p:nvPr/>
        </p:nvSpPr>
        <p:spPr>
          <a:xfrm>
            <a:off x="7990098" y="1739436"/>
            <a:ext cx="2943356" cy="67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/>
              <a:t>3 soorten douchkoppen</a:t>
            </a:r>
          </a:p>
        </p:txBody>
      </p:sp>
      <p:pic>
        <p:nvPicPr>
          <p:cNvPr id="36" name="Afbeelding 679" descr="Afbeelding met kist, accessoire&#10;&#10;Automatisch gegenereerde beschrijving">
            <a:extLst>
              <a:ext uri="{FF2B5EF4-FFF2-40B4-BE49-F238E27FC236}">
                <a16:creationId xmlns:a16="http://schemas.microsoft.com/office/drawing/2014/main" id="{44A71B28-7F27-AACE-FAC8-5FF5B6E6E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503" y="2540375"/>
            <a:ext cx="921657" cy="830726"/>
          </a:xfrm>
          <a:prstGeom prst="rect">
            <a:avLst/>
          </a:prstGeom>
        </p:spPr>
      </p:pic>
      <p:sp>
        <p:nvSpPr>
          <p:cNvPr id="38" name="Rechthoek: afgeschuinde bovenhoeken 12">
            <a:extLst>
              <a:ext uri="{FF2B5EF4-FFF2-40B4-BE49-F238E27FC236}">
                <a16:creationId xmlns:a16="http://schemas.microsoft.com/office/drawing/2014/main" id="{8F491179-326F-94FB-CA7B-D56DD37AA64B}"/>
              </a:ext>
            </a:extLst>
          </p:cNvPr>
          <p:cNvSpPr/>
          <p:nvPr/>
        </p:nvSpPr>
        <p:spPr>
          <a:xfrm>
            <a:off x="8652446" y="3808497"/>
            <a:ext cx="1611085" cy="682172"/>
          </a:xfrm>
          <a:prstGeom prst="snip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/>
              <a:t>Normale kop</a:t>
            </a:r>
          </a:p>
        </p:txBody>
      </p:sp>
      <p:sp>
        <p:nvSpPr>
          <p:cNvPr id="40" name="Rechthoek 16">
            <a:extLst>
              <a:ext uri="{FF2B5EF4-FFF2-40B4-BE49-F238E27FC236}">
                <a16:creationId xmlns:a16="http://schemas.microsoft.com/office/drawing/2014/main" id="{C801AF2A-5B83-EF07-6512-36FED88CF0DF}"/>
              </a:ext>
            </a:extLst>
          </p:cNvPr>
          <p:cNvSpPr/>
          <p:nvPr/>
        </p:nvSpPr>
        <p:spPr>
          <a:xfrm>
            <a:off x="7688399" y="1085884"/>
            <a:ext cx="3425371" cy="413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/>
              <a:t>Geen douchekop op de douche</a:t>
            </a:r>
          </a:p>
        </p:txBody>
      </p:sp>
      <p:cxnSp>
        <p:nvCxnSpPr>
          <p:cNvPr id="42" name="Rechte verbindingslijn met pijl 26">
            <a:extLst>
              <a:ext uri="{FF2B5EF4-FFF2-40B4-BE49-F238E27FC236}">
                <a16:creationId xmlns:a16="http://schemas.microsoft.com/office/drawing/2014/main" id="{5CD9DD85-E619-3326-B878-86D90E4FABBE}"/>
              </a:ext>
            </a:extLst>
          </p:cNvPr>
          <p:cNvCxnSpPr>
            <a:cxnSpLocks/>
          </p:cNvCxnSpPr>
          <p:nvPr/>
        </p:nvCxnSpPr>
        <p:spPr>
          <a:xfrm>
            <a:off x="7368309" y="4411457"/>
            <a:ext cx="283029" cy="70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28">
            <a:extLst>
              <a:ext uri="{FF2B5EF4-FFF2-40B4-BE49-F238E27FC236}">
                <a16:creationId xmlns:a16="http://schemas.microsoft.com/office/drawing/2014/main" id="{12FF1608-AAC3-CE3B-8DBD-C2A3E270521D}"/>
              </a:ext>
            </a:extLst>
          </p:cNvPr>
          <p:cNvCxnSpPr>
            <a:cxnSpLocks/>
          </p:cNvCxnSpPr>
          <p:nvPr/>
        </p:nvCxnSpPr>
        <p:spPr>
          <a:xfrm>
            <a:off x="9231054" y="4418714"/>
            <a:ext cx="348343" cy="6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: afgeschuinde bovenhoeken 30">
            <a:extLst>
              <a:ext uri="{FF2B5EF4-FFF2-40B4-BE49-F238E27FC236}">
                <a16:creationId xmlns:a16="http://schemas.microsoft.com/office/drawing/2014/main" id="{D5F67452-ACC7-4A7E-0FCB-1F0FC046E77A}"/>
              </a:ext>
            </a:extLst>
          </p:cNvPr>
          <p:cNvSpPr/>
          <p:nvPr/>
        </p:nvSpPr>
        <p:spPr>
          <a:xfrm>
            <a:off x="10264231" y="3808495"/>
            <a:ext cx="1611085" cy="682172"/>
          </a:xfrm>
          <a:prstGeom prst="snip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/>
              <a:t>Regen douche</a:t>
            </a:r>
          </a:p>
        </p:txBody>
      </p:sp>
      <p:sp>
        <p:nvSpPr>
          <p:cNvPr id="50" name="Rechthoek: afgeschuinde bovenhoeken 29">
            <a:extLst>
              <a:ext uri="{FF2B5EF4-FFF2-40B4-BE49-F238E27FC236}">
                <a16:creationId xmlns:a16="http://schemas.microsoft.com/office/drawing/2014/main" id="{48D0B873-B2E3-DDC4-210A-D7FE1EB60FA8}"/>
              </a:ext>
            </a:extLst>
          </p:cNvPr>
          <p:cNvSpPr/>
          <p:nvPr/>
        </p:nvSpPr>
        <p:spPr>
          <a:xfrm>
            <a:off x="6595395" y="3808495"/>
            <a:ext cx="2061027" cy="682172"/>
          </a:xfrm>
          <a:prstGeom prst="snip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ea typeface="+mn-lt"/>
                <a:cs typeface="+mn-lt"/>
              </a:rPr>
              <a:t>Waterbesparende kop</a:t>
            </a:r>
            <a:endParaRPr lang="nl-NL" dirty="0"/>
          </a:p>
        </p:txBody>
      </p:sp>
      <p:sp>
        <p:nvSpPr>
          <p:cNvPr id="52" name="Tekstballon: rechthoek met afgeronde hoeken 32">
            <a:extLst>
              <a:ext uri="{FF2B5EF4-FFF2-40B4-BE49-F238E27FC236}">
                <a16:creationId xmlns:a16="http://schemas.microsoft.com/office/drawing/2014/main" id="{1B066CE4-AFCC-2C72-993E-014F4CBF1993}"/>
              </a:ext>
            </a:extLst>
          </p:cNvPr>
          <p:cNvSpPr/>
          <p:nvPr/>
        </p:nvSpPr>
        <p:spPr>
          <a:xfrm flipH="1">
            <a:off x="5982122" y="2686404"/>
            <a:ext cx="1532022" cy="97971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Hoe lang het instaleren duurt</a:t>
            </a:r>
          </a:p>
        </p:txBody>
      </p:sp>
      <p:sp>
        <p:nvSpPr>
          <p:cNvPr id="54" name="Tekstballon: rechthoek met afgeronde hoeken 14">
            <a:extLst>
              <a:ext uri="{FF2B5EF4-FFF2-40B4-BE49-F238E27FC236}">
                <a16:creationId xmlns:a16="http://schemas.microsoft.com/office/drawing/2014/main" id="{A26AC301-A2A2-4861-DDD6-83CBE17398FE}"/>
              </a:ext>
            </a:extLst>
          </p:cNvPr>
          <p:cNvSpPr/>
          <p:nvPr/>
        </p:nvSpPr>
        <p:spPr>
          <a:xfrm>
            <a:off x="10439180" y="2675869"/>
            <a:ext cx="1785256" cy="97971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Bekijk de items voor meer informatie</a:t>
            </a:r>
          </a:p>
        </p:txBody>
      </p:sp>
      <p:cxnSp>
        <p:nvCxnSpPr>
          <p:cNvPr id="56" name="Rechte verbindingslijn met pijl 31">
            <a:extLst>
              <a:ext uri="{FF2B5EF4-FFF2-40B4-BE49-F238E27FC236}">
                <a16:creationId xmlns:a16="http://schemas.microsoft.com/office/drawing/2014/main" id="{55E86CF8-CF37-BB61-94EB-879767DCC0CB}"/>
              </a:ext>
            </a:extLst>
          </p:cNvPr>
          <p:cNvCxnSpPr>
            <a:cxnSpLocks/>
          </p:cNvCxnSpPr>
          <p:nvPr/>
        </p:nvCxnSpPr>
        <p:spPr>
          <a:xfrm flipH="1">
            <a:off x="10636129" y="4506502"/>
            <a:ext cx="355599" cy="59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al 18">
            <a:extLst>
              <a:ext uri="{FF2B5EF4-FFF2-40B4-BE49-F238E27FC236}">
                <a16:creationId xmlns:a16="http://schemas.microsoft.com/office/drawing/2014/main" id="{83CB7628-EB21-97AA-17A2-5413BF95AF0B}"/>
              </a:ext>
            </a:extLst>
          </p:cNvPr>
          <p:cNvSpPr/>
          <p:nvPr/>
        </p:nvSpPr>
        <p:spPr>
          <a:xfrm>
            <a:off x="9038900" y="5081264"/>
            <a:ext cx="2227945" cy="116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Je gaat in de -</a:t>
            </a:r>
            <a:br>
              <a:rPr lang="nl-NL" dirty="0"/>
            </a:br>
            <a:r>
              <a:rPr lang="nl-NL" dirty="0"/>
              <a:t>De buitenlucht wordt grauw</a:t>
            </a:r>
          </a:p>
        </p:txBody>
      </p:sp>
      <p:sp>
        <p:nvSpPr>
          <p:cNvPr id="60" name="Ovaal 20">
            <a:extLst>
              <a:ext uri="{FF2B5EF4-FFF2-40B4-BE49-F238E27FC236}">
                <a16:creationId xmlns:a16="http://schemas.microsoft.com/office/drawing/2014/main" id="{06E118B8-D685-A29C-08AE-A6F16188FEBF}"/>
              </a:ext>
            </a:extLst>
          </p:cNvPr>
          <p:cNvSpPr/>
          <p:nvPr/>
        </p:nvSpPr>
        <p:spPr>
          <a:xfrm>
            <a:off x="6592145" y="5129091"/>
            <a:ext cx="2220687" cy="11684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Je gaat in de + </a:t>
            </a:r>
            <a:br>
              <a:rPr lang="nl-NL" dirty="0"/>
            </a:br>
            <a:r>
              <a:rPr lang="nl-NL" dirty="0"/>
              <a:t>De buitenlucht wordt groener</a:t>
            </a:r>
          </a:p>
        </p:txBody>
      </p:sp>
    </p:spTree>
    <p:extLst>
      <p:ext uri="{BB962C8B-B14F-4D97-AF65-F5344CB8AC3E}">
        <p14:creationId xmlns:p14="http://schemas.microsoft.com/office/powerpoint/2010/main" val="256322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98F10-6C00-4C94-8E8A-9939C8B9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2818529"/>
            <a:ext cx="10241280" cy="123444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FF274D-0260-4C3E-A061-E98580EB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7657" y="3607235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nl-NL"/>
          </a:p>
        </p:txBody>
      </p:sp>
      <p:sp>
        <p:nvSpPr>
          <p:cNvPr id="18" name="Rechthoek: afgeschuinde bovenhoeken 17">
            <a:extLst>
              <a:ext uri="{FF2B5EF4-FFF2-40B4-BE49-F238E27FC236}">
                <a16:creationId xmlns:a16="http://schemas.microsoft.com/office/drawing/2014/main" id="{6F1197F3-9279-6C46-5B2F-A5FA644137B3}"/>
              </a:ext>
            </a:extLst>
          </p:cNvPr>
          <p:cNvSpPr/>
          <p:nvPr/>
        </p:nvSpPr>
        <p:spPr>
          <a:xfrm>
            <a:off x="4951302" y="1420847"/>
            <a:ext cx="1611085" cy="682172"/>
          </a:xfrm>
          <a:prstGeom prst="snip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/>
              <a:t>15 min</a:t>
            </a: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99257653-AB49-3B9F-7948-9630CEB4FC0E}"/>
              </a:ext>
            </a:extLst>
          </p:cNvPr>
          <p:cNvSpPr/>
          <p:nvPr/>
        </p:nvSpPr>
        <p:spPr>
          <a:xfrm>
            <a:off x="5722855" y="2808324"/>
            <a:ext cx="2227945" cy="116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Je gaat in de -</a:t>
            </a:r>
            <a:br>
              <a:rPr lang="nl-NL" dirty="0"/>
            </a:br>
            <a:r>
              <a:rPr lang="nl-NL" dirty="0"/>
              <a:t>De buitenlucht wordt grauw</a:t>
            </a:r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AFE9E72E-C966-124D-6C2A-42E00D88AA61}"/>
              </a:ext>
            </a:extLst>
          </p:cNvPr>
          <p:cNvSpPr/>
          <p:nvPr/>
        </p:nvSpPr>
        <p:spPr>
          <a:xfrm>
            <a:off x="3087648" y="2806990"/>
            <a:ext cx="2220687" cy="11684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Je gaat in de + </a:t>
            </a:r>
            <a:br>
              <a:rPr lang="nl-NL" dirty="0"/>
            </a:br>
            <a:r>
              <a:rPr lang="nl-NL" dirty="0"/>
              <a:t>De buitenlucht wordt groener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18ABECA9-6C0E-AB6E-4D9D-FE4FF31573AD}"/>
              </a:ext>
            </a:extLst>
          </p:cNvPr>
          <p:cNvCxnSpPr>
            <a:cxnSpLocks/>
          </p:cNvCxnSpPr>
          <p:nvPr/>
        </p:nvCxnSpPr>
        <p:spPr>
          <a:xfrm>
            <a:off x="3331231" y="2154904"/>
            <a:ext cx="283029" cy="70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7B7153CD-F961-DBD3-0E5B-0C8D8B773471}"/>
              </a:ext>
            </a:extLst>
          </p:cNvPr>
          <p:cNvCxnSpPr>
            <a:cxnSpLocks/>
          </p:cNvCxnSpPr>
          <p:nvPr/>
        </p:nvCxnSpPr>
        <p:spPr>
          <a:xfrm>
            <a:off x="5587267" y="2162161"/>
            <a:ext cx="348343" cy="6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: afgeschuinde bovenhoeken 24">
            <a:extLst>
              <a:ext uri="{FF2B5EF4-FFF2-40B4-BE49-F238E27FC236}">
                <a16:creationId xmlns:a16="http://schemas.microsoft.com/office/drawing/2014/main" id="{C90B131B-431A-5D3C-DE02-D5D7AA776059}"/>
              </a:ext>
            </a:extLst>
          </p:cNvPr>
          <p:cNvSpPr/>
          <p:nvPr/>
        </p:nvSpPr>
        <p:spPr>
          <a:xfrm>
            <a:off x="2435414" y="1420845"/>
            <a:ext cx="2061027" cy="682172"/>
          </a:xfrm>
          <a:prstGeom prst="snip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ea typeface="+mn-lt"/>
                <a:cs typeface="+mn-lt"/>
              </a:rPr>
              <a:t>10 min</a:t>
            </a:r>
            <a:endParaRPr lang="nl-NL" dirty="0"/>
          </a:p>
        </p:txBody>
      </p:sp>
      <p:sp>
        <p:nvSpPr>
          <p:cNvPr id="26" name="Rechthoek: afgeschuinde bovenhoeken 25">
            <a:extLst>
              <a:ext uri="{FF2B5EF4-FFF2-40B4-BE49-F238E27FC236}">
                <a16:creationId xmlns:a16="http://schemas.microsoft.com/office/drawing/2014/main" id="{D8C54922-1072-4F34-3178-4FD9E96D564D}"/>
              </a:ext>
            </a:extLst>
          </p:cNvPr>
          <p:cNvSpPr/>
          <p:nvPr/>
        </p:nvSpPr>
        <p:spPr>
          <a:xfrm>
            <a:off x="6989153" y="1420845"/>
            <a:ext cx="1611085" cy="682172"/>
          </a:xfrm>
          <a:prstGeom prst="snip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/>
              <a:t>30 min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26AD4B5-98F3-4CF2-49F3-46D4544E41C4}"/>
              </a:ext>
            </a:extLst>
          </p:cNvPr>
          <p:cNvCxnSpPr>
            <a:cxnSpLocks/>
          </p:cNvCxnSpPr>
          <p:nvPr/>
        </p:nvCxnSpPr>
        <p:spPr>
          <a:xfrm flipH="1">
            <a:off x="7446265" y="2163097"/>
            <a:ext cx="355599" cy="59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Afbeelding 679" descr="Afbeelding met kist, accessoire&#10;&#10;Automatisch gegenereerde beschrijving">
            <a:extLst>
              <a:ext uri="{FF2B5EF4-FFF2-40B4-BE49-F238E27FC236}">
                <a16:creationId xmlns:a16="http://schemas.microsoft.com/office/drawing/2014/main" id="{DE9AB1A8-6CA7-D3C8-51BD-FCD3EBF3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00" y="4086983"/>
            <a:ext cx="921657" cy="830726"/>
          </a:xfrm>
          <a:prstGeom prst="rect">
            <a:avLst/>
          </a:prstGeom>
        </p:spPr>
      </p:pic>
      <p:sp>
        <p:nvSpPr>
          <p:cNvPr id="35" name="Tekstballon: rechthoek met afgeronde hoeken 34">
            <a:extLst>
              <a:ext uri="{FF2B5EF4-FFF2-40B4-BE49-F238E27FC236}">
                <a16:creationId xmlns:a16="http://schemas.microsoft.com/office/drawing/2014/main" id="{4025D357-E2A1-11D9-E127-9FCBB37D1872}"/>
              </a:ext>
            </a:extLst>
          </p:cNvPr>
          <p:cNvSpPr/>
          <p:nvPr/>
        </p:nvSpPr>
        <p:spPr>
          <a:xfrm>
            <a:off x="5719017" y="4168944"/>
            <a:ext cx="2037346" cy="750540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Hoeveel bespaard per jaar</a:t>
            </a: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330E8719-D1CB-B982-1358-A720DDBC0F08}"/>
              </a:ext>
            </a:extLst>
          </p:cNvPr>
          <p:cNvSpPr/>
          <p:nvPr/>
        </p:nvSpPr>
        <p:spPr>
          <a:xfrm>
            <a:off x="3969407" y="216300"/>
            <a:ext cx="3033485" cy="77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/>
              <a:t>Douche timer aanzetten op</a:t>
            </a:r>
          </a:p>
        </p:txBody>
      </p:sp>
    </p:spTree>
    <p:extLst>
      <p:ext uri="{BB962C8B-B14F-4D97-AF65-F5344CB8AC3E}">
        <p14:creationId xmlns:p14="http://schemas.microsoft.com/office/powerpoint/2010/main" val="245119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E7167-8C4B-4021-B00E-041FACE6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943" y="243985"/>
            <a:ext cx="10241280" cy="1234440"/>
          </a:xfrm>
        </p:spPr>
        <p:txBody>
          <a:bodyPr/>
          <a:lstStyle/>
          <a:p>
            <a:r>
              <a:rPr lang="nl-NL" dirty="0"/>
              <a:t>Hoe werkt de wallet</a:t>
            </a:r>
          </a:p>
        </p:txBody>
      </p:sp>
      <p:pic>
        <p:nvPicPr>
          <p:cNvPr id="4" name="Afbeelding 4" descr="Afbeelding met kist, accessoire&#10;&#10;Automatisch gegenereerde beschrijving">
            <a:extLst>
              <a:ext uri="{FF2B5EF4-FFF2-40B4-BE49-F238E27FC236}">
                <a16:creationId xmlns:a16="http://schemas.microsoft.com/office/drawing/2014/main" id="{5FA1D502-3D4D-48C5-BD45-7873F07AB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7751" y="1909064"/>
            <a:ext cx="4234119" cy="3959352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3D75B1FD-26FC-4636-A599-A2B357FC22DE}"/>
              </a:ext>
            </a:extLst>
          </p:cNvPr>
          <p:cNvSpPr txBox="1"/>
          <p:nvPr/>
        </p:nvSpPr>
        <p:spPr>
          <a:xfrm>
            <a:off x="1139372" y="2213430"/>
            <a:ext cx="523965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/>
              <a:t>- </a:t>
            </a:r>
            <a:r>
              <a:rPr lang="nl-NL" dirty="0" err="1"/>
              <a:t>Jaarlijk</a:t>
            </a:r>
            <a:r>
              <a:rPr lang="nl-NL" dirty="0"/>
              <a:t> besparen</a:t>
            </a:r>
          </a:p>
          <a:p>
            <a:endParaRPr lang="nl-NL" dirty="0"/>
          </a:p>
          <a:p>
            <a:r>
              <a:rPr lang="nl-NL" dirty="0"/>
              <a:t>- 0</a:t>
            </a:r>
          </a:p>
          <a:p>
            <a:endParaRPr lang="nl-NL" dirty="0"/>
          </a:p>
          <a:p>
            <a:r>
              <a:rPr lang="nl-NL" dirty="0"/>
              <a:t>- Je gaat in de + als je bespaard</a:t>
            </a:r>
          </a:p>
          <a:p>
            <a:endParaRPr lang="nl-NL" dirty="0"/>
          </a:p>
          <a:p>
            <a:r>
              <a:rPr lang="nl-NL" dirty="0"/>
              <a:t>- Je gaat in de – als je normaal gebruikt</a:t>
            </a:r>
          </a:p>
          <a:p>
            <a:endParaRPr lang="nl-NL" dirty="0"/>
          </a:p>
          <a:p>
            <a:r>
              <a:rPr lang="nl-NL" dirty="0"/>
              <a:t>- Leert hoeveel je kan besparen</a:t>
            </a:r>
          </a:p>
          <a:p>
            <a:endParaRPr lang="nl-NL" dirty="0"/>
          </a:p>
          <a:p>
            <a:r>
              <a:rPr lang="nl-NL" dirty="0"/>
              <a:t>- </a:t>
            </a:r>
          </a:p>
        </p:txBody>
      </p:sp>
    </p:spTree>
    <p:extLst>
      <p:ext uri="{BB962C8B-B14F-4D97-AF65-F5344CB8AC3E}">
        <p14:creationId xmlns:p14="http://schemas.microsoft.com/office/powerpoint/2010/main" val="41794159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03922"/>
      </a:dk2>
      <a:lt2>
        <a:srgbClr val="E8E2E2"/>
      </a:lt2>
      <a:accent1>
        <a:srgbClr val="28B0B5"/>
      </a:accent1>
      <a:accent2>
        <a:srgbClr val="1CB67B"/>
      </a:accent2>
      <a:accent3>
        <a:srgbClr val="28B845"/>
      </a:accent3>
      <a:accent4>
        <a:srgbClr val="3EB91C"/>
      </a:accent4>
      <a:accent5>
        <a:srgbClr val="7DB027"/>
      </a:accent5>
      <a:accent6>
        <a:srgbClr val="ABA31A"/>
      </a:accent6>
      <a:hlink>
        <a:srgbClr val="5B8E2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34642DE733704C9E056671A5560B32" ma:contentTypeVersion="8" ma:contentTypeDescription="Een nieuw document maken." ma:contentTypeScope="" ma:versionID="3dce91868c42e1d2e2c46208b992faeb">
  <xsd:schema xmlns:xsd="http://www.w3.org/2001/XMLSchema" xmlns:xs="http://www.w3.org/2001/XMLSchema" xmlns:p="http://schemas.microsoft.com/office/2006/metadata/properties" xmlns:ns2="bda841a4-570d-49f6-aeae-73e5f942ed5e" targetNamespace="http://schemas.microsoft.com/office/2006/metadata/properties" ma:root="true" ma:fieldsID="1a39724d51165370812575e7b0ef773f" ns2:_="">
    <xsd:import namespace="bda841a4-570d-49f6-aeae-73e5f942ed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841a4-570d-49f6-aeae-73e5f942ed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82FF81-F284-47E3-A3C2-B7A4EB248E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92BC9D-FBED-46A5-9391-F3533F41F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841a4-570d-49f6-aeae-73e5f942ed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EEB4A8-23E1-41FE-9418-E420FEF00982}">
  <ds:schemaRefs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bda841a4-570d-49f6-aeae-73e5f942ed5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317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AngsanaUPC</vt:lpstr>
      <vt:lpstr>Arial</vt:lpstr>
      <vt:lpstr>Gill Sans Nova</vt:lpstr>
      <vt:lpstr>GradientRiseVTI</vt:lpstr>
      <vt:lpstr>Sustainability Bijlmer</vt:lpstr>
      <vt:lpstr>PowerPoint Presentation</vt:lpstr>
      <vt:lpstr>PowerPoint Presentation</vt:lpstr>
      <vt:lpstr>PowerPoint Presentation</vt:lpstr>
      <vt:lpstr>                assistent</vt:lpstr>
      <vt:lpstr>PowerPoint Presentation</vt:lpstr>
      <vt:lpstr>PowerPoint Presentation</vt:lpstr>
      <vt:lpstr>PowerPoint Presentation</vt:lpstr>
      <vt:lpstr>Hoe werkt de wallet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Hans</dc:creator>
  <cp:lastModifiedBy>Hans Stokking</cp:lastModifiedBy>
  <cp:revision>514</cp:revision>
  <dcterms:created xsi:type="dcterms:W3CDTF">2022-03-15T15:58:06Z</dcterms:created>
  <dcterms:modified xsi:type="dcterms:W3CDTF">2022-04-19T05:32:33Z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0x0101007734642DE733704C9E056671A5560B32</vt:lpwstr>
  </property>
</Properties>
</file>