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" Type="http://schemas.openxmlformats.org/officeDocument/2006/relationships/slide" Target="slides/slide21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" Type="http://schemas.openxmlformats.org/officeDocument/2006/relationships/slide" Target="slides/slide22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" Type="http://schemas.openxmlformats.org/officeDocument/2006/relationships/slide" Target="slides/slide2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" Type="http://schemas.openxmlformats.org/officeDocument/2006/relationships/slide" Target="slides/slide25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" Type="http://schemas.openxmlformats.org/officeDocument/2006/relationships/slide" Target="slides/slide26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" Type="http://schemas.openxmlformats.org/officeDocument/2006/relationships/slide" Target="slides/slide27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" Type="http://schemas.openxmlformats.org/officeDocument/2006/relationships/slide" Target="slides/slide28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" Type="http://schemas.openxmlformats.org/officeDocument/2006/relationships/slide" Target="slides/slide29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" Type="http://schemas.openxmlformats.org/officeDocument/2006/relationships/slide" Target="slides/slide30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" Type="http://schemas.openxmlformats.org/officeDocument/2006/relationships/slide" Target="slides/slide31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" Type="http://schemas.openxmlformats.org/officeDocument/2006/relationships/slide" Target="slides/slide32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" Type="http://schemas.openxmlformats.org/officeDocument/2006/relationships/slide" Target="slides/slide3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" Type="http://schemas.openxmlformats.org/officeDocument/2006/relationships/slide" Target="slides/slide35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" Type="http://schemas.openxmlformats.org/officeDocument/2006/relationships/slide" Target="slides/slide36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" Type="http://schemas.openxmlformats.org/officeDocument/2006/relationships/slide" Target="slides/slide37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" Type="http://schemas.openxmlformats.org/officeDocument/2006/relationships/slide" Target="slides/slide38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