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Administration – 509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21001-CS -075 	Page | 3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Administration – 509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21001-CS -075 	Page | 4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Administration – 509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21001-CS -075 	Page | 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Administration – 509 </a:t>
            </a:r>
          </a:p>
        </p:txBody>
      </p:sp>
      <p:pic>
        <p:nvPicPr>
          <p:cNvPr id="4" name="Picture 3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Administration – 509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21001-CS -075 	Page | 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21001-CS -075 	Page | 1 </a:t>
            </a:r>
          </a:p>
        </p:txBody>
      </p:sp>
      <p:pic>
        <p:nvPicPr>
          <p:cNvPr id="4" name="Picture 3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Administration – 509 </a:t>
            </a:r>
          </a:p>
        </p:txBody>
      </p:sp>
      <p:pic>
        <p:nvPicPr>
          <p:cNvPr id="4" name="Picture 3" descr="p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21001-CS -075 	Page | 2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