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  <p:sldId id="608" r:id="rId359"/>
    <p:sldId id="609" r:id="rId360"/>
    <p:sldId id="610" r:id="rId361"/>
    <p:sldId id="611" r:id="rId362"/>
    <p:sldId id="612" r:id="rId363"/>
    <p:sldId id="613" r:id="rId364"/>
    <p:sldId id="614" r:id="rId365"/>
    <p:sldId id="615" r:id="rId366"/>
    <p:sldId id="616" r:id="rId367"/>
    <p:sldId id="617" r:id="rId368"/>
    <p:sldId id="618" r:id="rId369"/>
    <p:sldId id="619" r:id="rId370"/>
    <p:sldId id="620" r:id="rId371"/>
    <p:sldId id="621" r:id="rId372"/>
    <p:sldId id="622" r:id="rId373"/>
    <p:sldId id="623" r:id="rId374"/>
    <p:sldId id="624" r:id="rId375"/>
    <p:sldId id="625" r:id="rId376"/>
    <p:sldId id="626" r:id="rId377"/>
    <p:sldId id="627" r:id="rId378"/>
    <p:sldId id="628" r:id="rId379"/>
    <p:sldId id="629" r:id="rId380"/>
    <p:sldId id="630" r:id="rId381"/>
    <p:sldId id="631" r:id="rId382"/>
    <p:sldId id="632" r:id="rId383"/>
    <p:sldId id="633" r:id="rId384"/>
    <p:sldId id="634" r:id="rId385"/>
    <p:sldId id="635" r:id="rId386"/>
    <p:sldId id="636" r:id="rId387"/>
    <p:sldId id="637" r:id="rId388"/>
    <p:sldId id="638" r:id="rId389"/>
    <p:sldId id="639" r:id="rId390"/>
    <p:sldId id="640" r:id="rId391"/>
    <p:sldId id="641" r:id="rId392"/>
    <p:sldId id="642" r:id="rId393"/>
    <p:sldId id="643" r:id="rId394"/>
    <p:sldId id="644" r:id="rId395"/>
    <p:sldId id="645" r:id="rId396"/>
    <p:sldId id="646" r:id="rId397"/>
    <p:sldId id="647" r:id="rId398"/>
    <p:sldId id="648" r:id="rId399"/>
    <p:sldId id="649" r:id="rId400"/>
    <p:sldId id="650" r:id="rId401"/>
    <p:sldId id="651" r:id="rId402"/>
    <p:sldId id="652" r:id="rId403"/>
    <p:sldId id="653" r:id="rId404"/>
    <p:sldId id="654" r:id="rId405"/>
    <p:sldId id="655" r:id="rId406"/>
    <p:sldId id="656" r:id="rId407"/>
    <p:sldId id="657" r:id="rId408"/>
    <p:sldId id="658" r:id="rId409"/>
    <p:sldId id="659" r:id="rId410"/>
    <p:sldId id="660" r:id="rId411"/>
    <p:sldId id="661" r:id="rId412"/>
    <p:sldId id="662" r:id="rId413"/>
    <p:sldId id="663" r:id="rId414"/>
    <p:sldId id="664" r:id="rId415"/>
    <p:sldId id="665" r:id="rId416"/>
    <p:sldId id="666" r:id="rId417"/>
    <p:sldId id="667" r:id="rId418"/>
    <p:sldId id="668" r:id="rId419"/>
    <p:sldId id="669" r:id="rId420"/>
    <p:sldId id="670" r:id="rId421"/>
    <p:sldId id="671" r:id="rId422"/>
    <p:sldId id="672" r:id="rId423"/>
    <p:sldId id="673" r:id="rId424"/>
    <p:sldId id="674" r:id="rId425"/>
    <p:sldId id="675" r:id="rId426"/>
    <p:sldId id="676" r:id="rId427"/>
    <p:sldId id="677" r:id="rId428"/>
    <p:sldId id="678" r:id="rId429"/>
    <p:sldId id="679" r:id="rId430"/>
    <p:sldId id="680" r:id="rId431"/>
    <p:sldId id="681" r:id="rId432"/>
    <p:sldId id="682" r:id="rId433"/>
    <p:sldId id="683" r:id="rId434"/>
    <p:sldId id="684" r:id="rId435"/>
    <p:sldId id="685" r:id="rId436"/>
    <p:sldId id="686" r:id="rId437"/>
    <p:sldId id="687" r:id="rId438"/>
    <p:sldId id="688" r:id="rId439"/>
    <p:sldId id="689" r:id="rId440"/>
    <p:sldId id="690" r:id="rId441"/>
    <p:sldId id="691" r:id="rId442"/>
    <p:sldId id="692" r:id="rId443"/>
    <p:sldId id="693" r:id="rId444"/>
    <p:sldId id="694" r:id="rId4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" Type="http://schemas.openxmlformats.org/officeDocument/2006/relationships/slide" Target="slides/slide11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" Type="http://schemas.openxmlformats.org/officeDocument/2006/relationships/slide" Target="slides/slide12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" Type="http://schemas.openxmlformats.org/officeDocument/2006/relationships/slide" Target="slides/slide1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" Type="http://schemas.openxmlformats.org/officeDocument/2006/relationships/slide" Target="slides/slide15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" Type="http://schemas.openxmlformats.org/officeDocument/2006/relationships/slide" Target="slides/slide16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" Type="http://schemas.openxmlformats.org/officeDocument/2006/relationships/slide" Target="slides/slide17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" Type="http://schemas.openxmlformats.org/officeDocument/2006/relationships/slide" Target="slides/slide18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" Type="http://schemas.openxmlformats.org/officeDocument/2006/relationships/slide" Target="slides/slide19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" Type="http://schemas.openxmlformats.org/officeDocument/2006/relationships/slide" Target="slides/slide20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" Type="http://schemas.openxmlformats.org/officeDocument/2006/relationships/slide" Target="slides/slide21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" Type="http://schemas.openxmlformats.org/officeDocument/2006/relationships/slide" Target="slides/slide22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" Type="http://schemas.openxmlformats.org/officeDocument/2006/relationships/slide" Target="slides/slide2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" Type="http://schemas.openxmlformats.org/officeDocument/2006/relationships/slide" Target="slides/slide25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" Type="http://schemas.openxmlformats.org/officeDocument/2006/relationships/slide" Target="slides/slide26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3" Type="http://schemas.openxmlformats.org/officeDocument/2006/relationships/slide" Target="slides/slide27.xml"/><Relationship Id="rId330" Type="http://schemas.openxmlformats.org/officeDocument/2006/relationships/slide" Target="slides/slide324.xml"/><Relationship Id="rId331" Type="http://schemas.openxmlformats.org/officeDocument/2006/relationships/slide" Target="slides/slide325.xml"/><Relationship Id="rId332" Type="http://schemas.openxmlformats.org/officeDocument/2006/relationships/slide" Target="slides/slide326.xml"/><Relationship Id="rId333" Type="http://schemas.openxmlformats.org/officeDocument/2006/relationships/slide" Target="slides/slide327.xml"/><Relationship Id="rId334" Type="http://schemas.openxmlformats.org/officeDocument/2006/relationships/slide" Target="slides/slide328.xml"/><Relationship Id="rId335" Type="http://schemas.openxmlformats.org/officeDocument/2006/relationships/slide" Target="slides/slide329.xml"/><Relationship Id="rId336" Type="http://schemas.openxmlformats.org/officeDocument/2006/relationships/slide" Target="slides/slide330.xml"/><Relationship Id="rId337" Type="http://schemas.openxmlformats.org/officeDocument/2006/relationships/slide" Target="slides/slide331.xml"/><Relationship Id="rId338" Type="http://schemas.openxmlformats.org/officeDocument/2006/relationships/slide" Target="slides/slide332.xml"/><Relationship Id="rId339" Type="http://schemas.openxmlformats.org/officeDocument/2006/relationships/slide" Target="slides/slide333.xml"/><Relationship Id="rId34" Type="http://schemas.openxmlformats.org/officeDocument/2006/relationships/slide" Target="slides/slide28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35" Type="http://schemas.openxmlformats.org/officeDocument/2006/relationships/slide" Target="slides/slide29.xml"/><Relationship Id="rId350" Type="http://schemas.openxmlformats.org/officeDocument/2006/relationships/slide" Target="slides/slide344.xml"/><Relationship Id="rId351" Type="http://schemas.openxmlformats.org/officeDocument/2006/relationships/slide" Target="slides/slide345.xml"/><Relationship Id="rId352" Type="http://schemas.openxmlformats.org/officeDocument/2006/relationships/slide" Target="slides/slide346.xml"/><Relationship Id="rId353" Type="http://schemas.openxmlformats.org/officeDocument/2006/relationships/slide" Target="slides/slide347.xml"/><Relationship Id="rId354" Type="http://schemas.openxmlformats.org/officeDocument/2006/relationships/slide" Target="slides/slide348.xml"/><Relationship Id="rId355" Type="http://schemas.openxmlformats.org/officeDocument/2006/relationships/slide" Target="slides/slide349.xml"/><Relationship Id="rId356" Type="http://schemas.openxmlformats.org/officeDocument/2006/relationships/slide" Target="slides/slide350.xml"/><Relationship Id="rId357" Type="http://schemas.openxmlformats.org/officeDocument/2006/relationships/slide" Target="slides/slide351.xml"/><Relationship Id="rId358" Type="http://schemas.openxmlformats.org/officeDocument/2006/relationships/slide" Target="slides/slide352.xml"/><Relationship Id="rId359" Type="http://schemas.openxmlformats.org/officeDocument/2006/relationships/slide" Target="slides/slide353.xml"/><Relationship Id="rId36" Type="http://schemas.openxmlformats.org/officeDocument/2006/relationships/slide" Target="slides/slide30.xml"/><Relationship Id="rId360" Type="http://schemas.openxmlformats.org/officeDocument/2006/relationships/slide" Target="slides/slide354.xml"/><Relationship Id="rId361" Type="http://schemas.openxmlformats.org/officeDocument/2006/relationships/slide" Target="slides/slide355.xml"/><Relationship Id="rId362" Type="http://schemas.openxmlformats.org/officeDocument/2006/relationships/slide" Target="slides/slide356.xml"/><Relationship Id="rId363" Type="http://schemas.openxmlformats.org/officeDocument/2006/relationships/slide" Target="slides/slide357.xml"/><Relationship Id="rId364" Type="http://schemas.openxmlformats.org/officeDocument/2006/relationships/slide" Target="slides/slide358.xml"/><Relationship Id="rId365" Type="http://schemas.openxmlformats.org/officeDocument/2006/relationships/slide" Target="slides/slide359.xml"/><Relationship Id="rId366" Type="http://schemas.openxmlformats.org/officeDocument/2006/relationships/slide" Target="slides/slide360.xml"/><Relationship Id="rId367" Type="http://schemas.openxmlformats.org/officeDocument/2006/relationships/slide" Target="slides/slide361.xml"/><Relationship Id="rId368" Type="http://schemas.openxmlformats.org/officeDocument/2006/relationships/slide" Target="slides/slide362.xml"/><Relationship Id="rId369" Type="http://schemas.openxmlformats.org/officeDocument/2006/relationships/slide" Target="slides/slide363.xml"/><Relationship Id="rId37" Type="http://schemas.openxmlformats.org/officeDocument/2006/relationships/slide" Target="slides/slide31.xml"/><Relationship Id="rId370" Type="http://schemas.openxmlformats.org/officeDocument/2006/relationships/slide" Target="slides/slide364.xml"/><Relationship Id="rId371" Type="http://schemas.openxmlformats.org/officeDocument/2006/relationships/slide" Target="slides/slide365.xml"/><Relationship Id="rId372" Type="http://schemas.openxmlformats.org/officeDocument/2006/relationships/slide" Target="slides/slide366.xml"/><Relationship Id="rId373" Type="http://schemas.openxmlformats.org/officeDocument/2006/relationships/slide" Target="slides/slide367.xml"/><Relationship Id="rId374" Type="http://schemas.openxmlformats.org/officeDocument/2006/relationships/slide" Target="slides/slide368.xml"/><Relationship Id="rId375" Type="http://schemas.openxmlformats.org/officeDocument/2006/relationships/slide" Target="slides/slide369.xml"/><Relationship Id="rId376" Type="http://schemas.openxmlformats.org/officeDocument/2006/relationships/slide" Target="slides/slide370.xml"/><Relationship Id="rId377" Type="http://schemas.openxmlformats.org/officeDocument/2006/relationships/slide" Target="slides/slide371.xml"/><Relationship Id="rId378" Type="http://schemas.openxmlformats.org/officeDocument/2006/relationships/slide" Target="slides/slide372.xml"/><Relationship Id="rId379" Type="http://schemas.openxmlformats.org/officeDocument/2006/relationships/slide" Target="slides/slide373.xml"/><Relationship Id="rId38" Type="http://schemas.openxmlformats.org/officeDocument/2006/relationships/slide" Target="slides/slide32.xml"/><Relationship Id="rId380" Type="http://schemas.openxmlformats.org/officeDocument/2006/relationships/slide" Target="slides/slide374.xml"/><Relationship Id="rId381" Type="http://schemas.openxmlformats.org/officeDocument/2006/relationships/slide" Target="slides/slide375.xml"/><Relationship Id="rId382" Type="http://schemas.openxmlformats.org/officeDocument/2006/relationships/slide" Target="slides/slide376.xml"/><Relationship Id="rId383" Type="http://schemas.openxmlformats.org/officeDocument/2006/relationships/slide" Target="slides/slide377.xml"/><Relationship Id="rId384" Type="http://schemas.openxmlformats.org/officeDocument/2006/relationships/slide" Target="slides/slide378.xml"/><Relationship Id="rId385" Type="http://schemas.openxmlformats.org/officeDocument/2006/relationships/slide" Target="slides/slide379.xml"/><Relationship Id="rId386" Type="http://schemas.openxmlformats.org/officeDocument/2006/relationships/slide" Target="slides/slide380.xml"/><Relationship Id="rId387" Type="http://schemas.openxmlformats.org/officeDocument/2006/relationships/slide" Target="slides/slide381.xml"/><Relationship Id="rId388" Type="http://schemas.openxmlformats.org/officeDocument/2006/relationships/slide" Target="slides/slide382.xml"/><Relationship Id="rId389" Type="http://schemas.openxmlformats.org/officeDocument/2006/relationships/slide" Target="slides/slide383.xml"/><Relationship Id="rId39" Type="http://schemas.openxmlformats.org/officeDocument/2006/relationships/slide" Target="slides/slide33.xml"/><Relationship Id="rId390" Type="http://schemas.openxmlformats.org/officeDocument/2006/relationships/slide" Target="slides/slide384.xml"/><Relationship Id="rId391" Type="http://schemas.openxmlformats.org/officeDocument/2006/relationships/slide" Target="slides/slide385.xml"/><Relationship Id="rId392" Type="http://schemas.openxmlformats.org/officeDocument/2006/relationships/slide" Target="slides/slide386.xml"/><Relationship Id="rId393" Type="http://schemas.openxmlformats.org/officeDocument/2006/relationships/slide" Target="slides/slide387.xml"/><Relationship Id="rId394" Type="http://schemas.openxmlformats.org/officeDocument/2006/relationships/slide" Target="slides/slide388.xml"/><Relationship Id="rId395" Type="http://schemas.openxmlformats.org/officeDocument/2006/relationships/slide" Target="slides/slide389.xml"/><Relationship Id="rId396" Type="http://schemas.openxmlformats.org/officeDocument/2006/relationships/slide" Target="slides/slide390.xml"/><Relationship Id="rId397" Type="http://schemas.openxmlformats.org/officeDocument/2006/relationships/slide" Target="slides/slide391.xml"/><Relationship Id="rId398" Type="http://schemas.openxmlformats.org/officeDocument/2006/relationships/slide" Target="slides/slide392.xml"/><Relationship Id="rId399" Type="http://schemas.openxmlformats.org/officeDocument/2006/relationships/slide" Target="slides/slide39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00" Type="http://schemas.openxmlformats.org/officeDocument/2006/relationships/slide" Target="slides/slide394.xml"/><Relationship Id="rId401" Type="http://schemas.openxmlformats.org/officeDocument/2006/relationships/slide" Target="slides/slide395.xml"/><Relationship Id="rId402" Type="http://schemas.openxmlformats.org/officeDocument/2006/relationships/slide" Target="slides/slide396.xml"/><Relationship Id="rId403" Type="http://schemas.openxmlformats.org/officeDocument/2006/relationships/slide" Target="slides/slide397.xml"/><Relationship Id="rId404" Type="http://schemas.openxmlformats.org/officeDocument/2006/relationships/slide" Target="slides/slide398.xml"/><Relationship Id="rId405" Type="http://schemas.openxmlformats.org/officeDocument/2006/relationships/slide" Target="slides/slide399.xml"/><Relationship Id="rId406" Type="http://schemas.openxmlformats.org/officeDocument/2006/relationships/slide" Target="slides/slide400.xml"/><Relationship Id="rId407" Type="http://schemas.openxmlformats.org/officeDocument/2006/relationships/slide" Target="slides/slide401.xml"/><Relationship Id="rId408" Type="http://schemas.openxmlformats.org/officeDocument/2006/relationships/slide" Target="slides/slide402.xml"/><Relationship Id="rId409" Type="http://schemas.openxmlformats.org/officeDocument/2006/relationships/slide" Target="slides/slide403.xml"/><Relationship Id="rId41" Type="http://schemas.openxmlformats.org/officeDocument/2006/relationships/slide" Target="slides/slide35.xml"/><Relationship Id="rId410" Type="http://schemas.openxmlformats.org/officeDocument/2006/relationships/slide" Target="slides/slide404.xml"/><Relationship Id="rId411" Type="http://schemas.openxmlformats.org/officeDocument/2006/relationships/slide" Target="slides/slide405.xml"/><Relationship Id="rId412" Type="http://schemas.openxmlformats.org/officeDocument/2006/relationships/slide" Target="slides/slide406.xml"/><Relationship Id="rId413" Type="http://schemas.openxmlformats.org/officeDocument/2006/relationships/slide" Target="slides/slide407.xml"/><Relationship Id="rId414" Type="http://schemas.openxmlformats.org/officeDocument/2006/relationships/slide" Target="slides/slide408.xml"/><Relationship Id="rId415" Type="http://schemas.openxmlformats.org/officeDocument/2006/relationships/slide" Target="slides/slide409.xml"/><Relationship Id="rId416" Type="http://schemas.openxmlformats.org/officeDocument/2006/relationships/slide" Target="slides/slide410.xml"/><Relationship Id="rId417" Type="http://schemas.openxmlformats.org/officeDocument/2006/relationships/slide" Target="slides/slide411.xml"/><Relationship Id="rId418" Type="http://schemas.openxmlformats.org/officeDocument/2006/relationships/slide" Target="slides/slide412.xml"/><Relationship Id="rId419" Type="http://schemas.openxmlformats.org/officeDocument/2006/relationships/slide" Target="slides/slide413.xml"/><Relationship Id="rId42" Type="http://schemas.openxmlformats.org/officeDocument/2006/relationships/slide" Target="slides/slide36.xml"/><Relationship Id="rId420" Type="http://schemas.openxmlformats.org/officeDocument/2006/relationships/slide" Target="slides/slide414.xml"/><Relationship Id="rId421" Type="http://schemas.openxmlformats.org/officeDocument/2006/relationships/slide" Target="slides/slide415.xml"/><Relationship Id="rId422" Type="http://schemas.openxmlformats.org/officeDocument/2006/relationships/slide" Target="slides/slide416.xml"/><Relationship Id="rId423" Type="http://schemas.openxmlformats.org/officeDocument/2006/relationships/slide" Target="slides/slide417.xml"/><Relationship Id="rId424" Type="http://schemas.openxmlformats.org/officeDocument/2006/relationships/slide" Target="slides/slide418.xml"/><Relationship Id="rId425" Type="http://schemas.openxmlformats.org/officeDocument/2006/relationships/slide" Target="slides/slide419.xml"/><Relationship Id="rId426" Type="http://schemas.openxmlformats.org/officeDocument/2006/relationships/slide" Target="slides/slide420.xml"/><Relationship Id="rId427" Type="http://schemas.openxmlformats.org/officeDocument/2006/relationships/slide" Target="slides/slide421.xml"/><Relationship Id="rId428" Type="http://schemas.openxmlformats.org/officeDocument/2006/relationships/slide" Target="slides/slide422.xml"/><Relationship Id="rId429" Type="http://schemas.openxmlformats.org/officeDocument/2006/relationships/slide" Target="slides/slide423.xml"/><Relationship Id="rId43" Type="http://schemas.openxmlformats.org/officeDocument/2006/relationships/slide" Target="slides/slide37.xml"/><Relationship Id="rId430" Type="http://schemas.openxmlformats.org/officeDocument/2006/relationships/slide" Target="slides/slide424.xml"/><Relationship Id="rId431" Type="http://schemas.openxmlformats.org/officeDocument/2006/relationships/slide" Target="slides/slide425.xml"/><Relationship Id="rId432" Type="http://schemas.openxmlformats.org/officeDocument/2006/relationships/slide" Target="slides/slide426.xml"/><Relationship Id="rId433" Type="http://schemas.openxmlformats.org/officeDocument/2006/relationships/slide" Target="slides/slide427.xml"/><Relationship Id="rId434" Type="http://schemas.openxmlformats.org/officeDocument/2006/relationships/slide" Target="slides/slide428.xml"/><Relationship Id="rId435" Type="http://schemas.openxmlformats.org/officeDocument/2006/relationships/slide" Target="slides/slide429.xml"/><Relationship Id="rId436" Type="http://schemas.openxmlformats.org/officeDocument/2006/relationships/slide" Target="slides/slide430.xml"/><Relationship Id="rId437" Type="http://schemas.openxmlformats.org/officeDocument/2006/relationships/slide" Target="slides/slide431.xml"/><Relationship Id="rId438" Type="http://schemas.openxmlformats.org/officeDocument/2006/relationships/slide" Target="slides/slide432.xml"/><Relationship Id="rId439" Type="http://schemas.openxmlformats.org/officeDocument/2006/relationships/slide" Target="slides/slide433.xml"/><Relationship Id="rId44" Type="http://schemas.openxmlformats.org/officeDocument/2006/relationships/slide" Target="slides/slide38.xml"/><Relationship Id="rId440" Type="http://schemas.openxmlformats.org/officeDocument/2006/relationships/slide" Target="slides/slide434.xml"/><Relationship Id="rId441" Type="http://schemas.openxmlformats.org/officeDocument/2006/relationships/slide" Target="slides/slide435.xml"/><Relationship Id="rId442" Type="http://schemas.openxmlformats.org/officeDocument/2006/relationships/slide" Target="slides/slide436.xml"/><Relationship Id="rId443" Type="http://schemas.openxmlformats.org/officeDocument/2006/relationships/slide" Target="slides/slide437.xml"/><Relationship Id="rId444" Type="http://schemas.openxmlformats.org/officeDocument/2006/relationships/slide" Target="slides/slide438.xml"/><Relationship Id="rId445" Type="http://schemas.openxmlformats.org/officeDocument/2006/relationships/slide" Target="slides/slide439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6.pn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7.pn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9.pn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1.pn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2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.pn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6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7.pn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.pn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9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6.png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1.png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8.pn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9.png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2.pn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1.png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2.pn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.png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7.png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.png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5.png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6.png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6.png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8.png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6.png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7.png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.png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9.png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1.png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2.png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3.png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4.png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5.png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6.png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8.png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9.png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0.png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1.png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2.png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4.png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5.png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6.png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7.png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8.png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9.png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0.png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.png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2.png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3.png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4.png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6.png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7.png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8.png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9.png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0.png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1.png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2.png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4.png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5.png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6.png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7.png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8.png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9.png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0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1.png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2.png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3.png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4.png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5.png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6.png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7.png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8.png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3.png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4.png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8.png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9.png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1.png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2.png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3.png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4.png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5.png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6.png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8.png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9.png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0.png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1.png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8.png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2.png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3.png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4.png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5.png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7.png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8.png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3.png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4.png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6.png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7.png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8.png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2.png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9.png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0.png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1.png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2.png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4.png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5.png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6.png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7.png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8.png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9.png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0.png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2.png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3.png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4.png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5.png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6.png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7.png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8.png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5.png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6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7.png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9.png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0.png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0.png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1.png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1.png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2.png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3.png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4.png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3.png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4.png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5.png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6.png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7.png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8.png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9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0.png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1.png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2.png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0.png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3.png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4.png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5.png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6.png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8.png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3.png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4.png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7.png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8.png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9.png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0.png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1.png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2.png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3.png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4.png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5.png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6.png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5.png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6.png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7.png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7.png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8.png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0.png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1.png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9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0.png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3.png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4.png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1.png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2.png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