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222" d="100"/>
          <a:sy n="222" d="100"/>
        </p:scale>
        <p:origin x="1576" y="360"/>
      </p:cViewPr>
      <p:guideLst>
        <p:guide orient="horz" pos="1134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DC0-32EE-A946-87F4-740A2C4BE86A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F0CB-3EFF-574B-8DD8-5622B134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9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DC0-32EE-A946-87F4-740A2C4BE86A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F0CB-3EFF-574B-8DD8-5622B134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5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DC0-32EE-A946-87F4-740A2C4BE86A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F0CB-3EFF-574B-8DD8-5622B134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DC0-32EE-A946-87F4-740A2C4BE86A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F0CB-3EFF-574B-8DD8-5622B134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5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DC0-32EE-A946-87F4-740A2C4BE86A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F0CB-3EFF-574B-8DD8-5622B134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DC0-32EE-A946-87F4-740A2C4BE86A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F0CB-3EFF-574B-8DD8-5622B134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3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DC0-32EE-A946-87F4-740A2C4BE86A}" type="datetimeFigureOut">
              <a:rPr lang="en-US" smtClean="0"/>
              <a:t>2/5/23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F0CB-3EFF-574B-8DD8-5622B134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9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DC0-32EE-A946-87F4-740A2C4BE86A}" type="datetimeFigureOut">
              <a:rPr lang="en-US" smtClean="0"/>
              <a:t>2/5/23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F0CB-3EFF-574B-8DD8-5622B134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0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DC0-32EE-A946-87F4-740A2C4BE86A}" type="datetimeFigureOut">
              <a:rPr lang="en-US" smtClean="0"/>
              <a:t>2/5/23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F0CB-3EFF-574B-8DD8-5622B134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2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DC0-32EE-A946-87F4-740A2C4BE86A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F0CB-3EFF-574B-8DD8-5622B134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2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DC0-32EE-A946-87F4-740A2C4BE86A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F0CB-3EFF-574B-8DD8-5622B134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3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0DC0-32EE-A946-87F4-740A2C4BE86A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BF0CB-3EFF-574B-8DD8-5622B134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5C8D14FC-7767-DFDF-6F25-38252C72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1367"/>
            <a:ext cx="3600450" cy="3753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9D1DE-5997-8098-4A6C-7E0DD4D87F37}"/>
              </a:ext>
            </a:extLst>
          </p:cNvPr>
          <p:cNvSpPr txBox="1"/>
          <p:nvPr/>
        </p:nvSpPr>
        <p:spPr>
          <a:xfrm rot="20239007">
            <a:off x="770628" y="1104179"/>
            <a:ext cx="2553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EM-Earth</a:t>
            </a:r>
          </a:p>
        </p:txBody>
      </p:sp>
    </p:spTree>
    <p:extLst>
      <p:ext uri="{BB962C8B-B14F-4D97-AF65-F5344CB8AC3E}">
        <p14:creationId xmlns:p14="http://schemas.microsoft.com/office/powerpoint/2010/main" val="179864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Gharari, Shervan</dc:creator>
  <cp:lastModifiedBy>Gharari, Shervan</cp:lastModifiedBy>
  <cp:revision>1</cp:revision>
  <dcterms:created xsi:type="dcterms:W3CDTF">2023-02-05T17:53:53Z</dcterms:created>
  <dcterms:modified xsi:type="dcterms:W3CDTF">2023-02-05T18:16:30Z</dcterms:modified>
</cp:coreProperties>
</file>