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5"/>
    <p:restoredTop sz="94694"/>
  </p:normalViewPr>
  <p:slideViewPr>
    <p:cSldViewPr snapToGrid="0" snapToObjects="1" showGuides="1">
      <p:cViewPr>
        <p:scale>
          <a:sx n="130" d="100"/>
          <a:sy n="130" d="100"/>
        </p:scale>
        <p:origin x="52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D5A8-E990-4E4F-B2D6-CE88AB869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BDF71-5A18-D440-AD74-DEE00A59B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D19A6-8771-BA4D-BD5A-DAE33A96B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A6E3-773F-C84A-BA76-C1EA0783F9FD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3BCC0-44AF-2A4A-96B3-9F96BDC7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60D8D-96C8-7249-8D8E-DD411A86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982-DB04-A843-9AC3-56E7A5804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4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59BB-6E99-CD4E-B35C-A8AF0AEC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B8F61-EE4F-644B-8C4E-BA779C788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1FD94-7F64-0743-9E09-96C82825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A6E3-773F-C84A-BA76-C1EA0783F9FD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28BF8-2526-6348-82D5-F6E21CAE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9708-F553-C54B-9A5B-E7CAB85E5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982-DB04-A843-9AC3-56E7A5804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0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302D2-D29A-6A41-B547-2E58217BF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18448-F946-5C4E-BC76-8748A1BAE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7D6E4-C77C-4F4F-93F2-73252096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A6E3-773F-C84A-BA76-C1EA0783F9FD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41CC4-614B-9B4E-975E-0186F628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F3177-6892-8F4C-8B77-D4EC066CB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982-DB04-A843-9AC3-56E7A5804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1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FD4D-2736-244B-A33F-964BC07D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401C4-46AC-AB41-B7E0-AD86BBFF3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C289F-7801-3744-AA86-1ECB67FD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A6E3-773F-C84A-BA76-C1EA0783F9FD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041FB-4814-AB41-B77B-D3DC96F1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36AD3-7F72-7E45-9528-F0E484CA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982-DB04-A843-9AC3-56E7A5804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6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6C52-6FE1-2143-B70E-B4F6A227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1CAED-9E45-FD4E-B475-0262983DA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F1821-BC50-3C46-A813-129529B8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A6E3-773F-C84A-BA76-C1EA0783F9FD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C43B2-7185-A046-9AB0-986888FD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ACF0A-DAFD-B54A-B75B-207D359F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982-DB04-A843-9AC3-56E7A5804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2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0A14-12AE-6446-B947-305E2F55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FFE82-F1C1-C948-80A7-C11236985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7002E-D294-DF45-B5B7-81A00CD8B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549A3-F359-AD4B-B303-C6BA6E942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A6E3-773F-C84A-BA76-C1EA0783F9FD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30823-508E-184E-B06D-95F8BA73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C0F65-2463-7E4B-B191-559EE42C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982-DB04-A843-9AC3-56E7A5804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7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250A-88BC-D744-8511-B120FFF7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41B63-537A-004B-9E57-B2E14096A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6DDE2-8006-F04A-994C-05B0F632D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E4FD8-B169-7C4F-B677-017AE0B44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4A09EA-0F4C-814C-8EDD-35BF3A3AB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AD8DAB-3068-0F47-8165-3F27E8BCA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A6E3-773F-C84A-BA76-C1EA0783F9FD}" type="datetimeFigureOut">
              <a:rPr lang="en-US" smtClean="0"/>
              <a:t>2/4/22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5B2D3-BF14-B146-90E7-8408445B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338FD6-276D-7740-B54F-EE9AE9E83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982-DB04-A843-9AC3-56E7A5804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2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525C-C714-A943-ADE6-C863BDB5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AFEB8-CEAF-4141-9171-7C1A826B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A6E3-773F-C84A-BA76-C1EA0783F9FD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04FBB-6578-8248-9A9A-9166756E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B70BE-B3C0-D64D-B496-2340A662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982-DB04-A843-9AC3-56E7A5804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6A163-DF03-5C4F-B991-85DAD8DD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A6E3-773F-C84A-BA76-C1EA0783F9FD}" type="datetimeFigureOut">
              <a:rPr lang="en-US" smtClean="0"/>
              <a:t>2/4/22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EA405-BCAA-3A4D-839B-141F7F57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633FD-0912-DE47-905F-E1716625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982-DB04-A843-9AC3-56E7A5804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8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CA6C-BD4B-C144-9F6E-8F21D0E6B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4A8A-B135-8248-B91E-63AE0193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784E4-DD36-0748-B8C2-57F160CA2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3830B-2001-C34B-8B4F-7096A7E3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A6E3-773F-C84A-BA76-C1EA0783F9FD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ABF22-214D-D240-9415-1237C147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9E9F2-6EBA-CB47-AC88-89D67291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982-DB04-A843-9AC3-56E7A5804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2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23A8-92EC-2E4A-8AD0-918C1FDCD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AABD1-C682-9242-9DC7-DE5489D94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43566-6D19-3B47-8DD8-96ED93C6B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705EA-F530-7C46-BC7B-1D0F3E41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A6E3-773F-C84A-BA76-C1EA0783F9FD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1070E-367C-144F-840D-E60F1917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663AC-0508-AC44-A76B-D323E256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982-DB04-A843-9AC3-56E7A5804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6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6A2B25-0791-7C41-BC87-844C72E8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07A71-8C0B-D04C-B741-6500A7B80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ADCD-58D5-2A45-89B3-A9C5F8E91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9A6E3-773F-C84A-BA76-C1EA0783F9FD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474AC-53C6-D847-83BC-AD20CE2A6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BA516-1AE6-1240-9079-A47064EAD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AE982-DB04-A843-9AC3-56E7A5804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9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0190C6-54C5-CA4E-9B19-04413F929622}"/>
              </a:ext>
            </a:extLst>
          </p:cNvPr>
          <p:cNvSpPr/>
          <p:nvPr/>
        </p:nvSpPr>
        <p:spPr>
          <a:xfrm>
            <a:off x="5339255" y="3195145"/>
            <a:ext cx="4130566" cy="4729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07DDDD-A3CE-0045-9FAF-6446B581CF83}"/>
              </a:ext>
            </a:extLst>
          </p:cNvPr>
          <p:cNvSpPr/>
          <p:nvPr/>
        </p:nvSpPr>
        <p:spPr>
          <a:xfrm rot="16200000">
            <a:off x="8787079" y="2512403"/>
            <a:ext cx="892521" cy="4729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8B7C9E-F377-DF45-B45C-A3DA16B77E74}"/>
              </a:ext>
            </a:extLst>
          </p:cNvPr>
          <p:cNvSpPr/>
          <p:nvPr/>
        </p:nvSpPr>
        <p:spPr>
          <a:xfrm rot="16200000">
            <a:off x="9143284" y="3713447"/>
            <a:ext cx="377130" cy="2759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BA694-E4BC-1D47-95FE-55E46FDB62BC}"/>
              </a:ext>
            </a:extLst>
          </p:cNvPr>
          <p:cNvCxnSpPr>
            <a:cxnSpLocks/>
          </p:cNvCxnSpPr>
          <p:nvPr/>
        </p:nvCxnSpPr>
        <p:spPr>
          <a:xfrm>
            <a:off x="2680138" y="4335140"/>
            <a:ext cx="1707931" cy="0"/>
          </a:xfrm>
          <a:prstGeom prst="line">
            <a:avLst/>
          </a:prstGeom>
          <a:ln w="38100"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972405-D3F2-BE4E-904A-27FDED3182B6}"/>
              </a:ext>
            </a:extLst>
          </p:cNvPr>
          <p:cNvCxnSpPr>
            <a:cxnSpLocks/>
          </p:cNvCxnSpPr>
          <p:nvPr/>
        </p:nvCxnSpPr>
        <p:spPr>
          <a:xfrm>
            <a:off x="4388069" y="3429000"/>
            <a:ext cx="0" cy="9184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4AEE9F-5120-C24A-87DD-835C6B14B7A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388069" y="3429000"/>
            <a:ext cx="951186" cy="262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BB9A3C-C665-FA48-AB9D-9B1A35A49F7C}"/>
              </a:ext>
            </a:extLst>
          </p:cNvPr>
          <p:cNvCxnSpPr>
            <a:cxnSpLocks/>
          </p:cNvCxnSpPr>
          <p:nvPr/>
        </p:nvCxnSpPr>
        <p:spPr>
          <a:xfrm>
            <a:off x="2680138" y="2580290"/>
            <a:ext cx="2112579" cy="0"/>
          </a:xfrm>
          <a:prstGeom prst="line">
            <a:avLst/>
          </a:prstGeom>
          <a:ln w="38100">
            <a:solidFill>
              <a:srgbClr val="FFC00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5C3835-88F6-0944-803B-8E1339DBF9F4}"/>
              </a:ext>
            </a:extLst>
          </p:cNvPr>
          <p:cNvCxnSpPr>
            <a:cxnSpLocks/>
          </p:cNvCxnSpPr>
          <p:nvPr/>
        </p:nvCxnSpPr>
        <p:spPr>
          <a:xfrm flipV="1">
            <a:off x="4792717" y="2580290"/>
            <a:ext cx="0" cy="84871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21A1AF-0828-D443-8E23-48A21CBB6EA5}"/>
              </a:ext>
            </a:extLst>
          </p:cNvPr>
          <p:cNvCxnSpPr>
            <a:cxnSpLocks/>
          </p:cNvCxnSpPr>
          <p:nvPr/>
        </p:nvCxnSpPr>
        <p:spPr>
          <a:xfrm flipV="1">
            <a:off x="6448096" y="3662855"/>
            <a:ext cx="0" cy="656897"/>
          </a:xfrm>
          <a:prstGeom prst="line">
            <a:avLst/>
          </a:prstGeom>
          <a:ln w="38100">
            <a:solidFill>
              <a:srgbClr val="00B05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688A973-3119-1B46-AC56-96D5E3ECC179}"/>
              </a:ext>
            </a:extLst>
          </p:cNvPr>
          <p:cNvCxnSpPr>
            <a:cxnSpLocks/>
          </p:cNvCxnSpPr>
          <p:nvPr/>
        </p:nvCxnSpPr>
        <p:spPr>
          <a:xfrm flipV="1">
            <a:off x="9333186" y="4039985"/>
            <a:ext cx="0" cy="279767"/>
          </a:xfrm>
          <a:prstGeom prst="line">
            <a:avLst/>
          </a:prstGeom>
          <a:ln w="38100">
            <a:solidFill>
              <a:srgbClr val="FF000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B34EADA-61BC-2849-A749-8AD6CB99ADDB}"/>
              </a:ext>
            </a:extLst>
          </p:cNvPr>
          <p:cNvSpPr txBox="1"/>
          <p:nvPr/>
        </p:nvSpPr>
        <p:spPr>
          <a:xfrm>
            <a:off x="1602821" y="2395624"/>
            <a:ext cx="134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05CK004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B1A190-A80A-6145-89C0-63C1EA38A208}"/>
              </a:ext>
            </a:extLst>
          </p:cNvPr>
          <p:cNvSpPr txBox="1"/>
          <p:nvPr/>
        </p:nvSpPr>
        <p:spPr>
          <a:xfrm>
            <a:off x="1668137" y="4161361"/>
            <a:ext cx="134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05AJ001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896081-34CB-D349-B1D4-E0181A78F168}"/>
              </a:ext>
            </a:extLst>
          </p:cNvPr>
          <p:cNvSpPr txBox="1"/>
          <p:nvPr/>
        </p:nvSpPr>
        <p:spPr>
          <a:xfrm>
            <a:off x="5891067" y="4347498"/>
            <a:ext cx="134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05HD039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227924-2173-AF48-AE27-7D00249BF555}"/>
              </a:ext>
            </a:extLst>
          </p:cNvPr>
          <p:cNvSpPr txBox="1"/>
          <p:nvPr/>
        </p:nvSpPr>
        <p:spPr>
          <a:xfrm>
            <a:off x="8797165" y="4347498"/>
            <a:ext cx="117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05JG006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11F1CD-F745-0E4A-9F40-CAEC63F0273A}"/>
              </a:ext>
            </a:extLst>
          </p:cNvPr>
          <p:cNvSpPr txBox="1"/>
          <p:nvPr/>
        </p:nvSpPr>
        <p:spPr>
          <a:xfrm>
            <a:off x="8659193" y="735412"/>
            <a:ext cx="115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05HG001</a:t>
            </a:r>
            <a:endParaRPr lang="en-CA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CE1BD5-BBDA-134A-93FC-89978810C374}"/>
              </a:ext>
            </a:extLst>
          </p:cNvPr>
          <p:cNvSpPr txBox="1"/>
          <p:nvPr/>
        </p:nvSpPr>
        <p:spPr>
          <a:xfrm>
            <a:off x="9258278" y="1969881"/>
            <a:ext cx="134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05HF003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3C1418-8866-2546-9421-BAC316F6165A}"/>
              </a:ext>
            </a:extLst>
          </p:cNvPr>
          <p:cNvSpPr txBox="1"/>
          <p:nvPr/>
        </p:nvSpPr>
        <p:spPr>
          <a:xfrm>
            <a:off x="6861920" y="3209770"/>
            <a:ext cx="193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Lake Diefenbaker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3239F0-69FD-C744-B698-636541CC9EBC}"/>
              </a:ext>
            </a:extLst>
          </p:cNvPr>
          <p:cNvSpPr/>
          <p:nvPr/>
        </p:nvSpPr>
        <p:spPr>
          <a:xfrm>
            <a:off x="8996857" y="2302490"/>
            <a:ext cx="4729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BCE190-5BB2-E14E-A844-AF36A809F987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9225407" y="1132490"/>
            <a:ext cx="0" cy="1170000"/>
          </a:xfrm>
          <a:prstGeom prst="line">
            <a:avLst/>
          </a:prstGeom>
          <a:ln w="38100">
            <a:solidFill>
              <a:schemeClr val="accent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7C8AED5-DB78-1740-B7A8-C9A80A12D697}"/>
              </a:ext>
            </a:extLst>
          </p:cNvPr>
          <p:cNvSpPr/>
          <p:nvPr/>
        </p:nvSpPr>
        <p:spPr>
          <a:xfrm>
            <a:off x="9192541" y="3989379"/>
            <a:ext cx="275946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37E664-8713-0843-8C6D-E569D166514B}"/>
              </a:ext>
            </a:extLst>
          </p:cNvPr>
          <p:cNvSpPr txBox="1"/>
          <p:nvPr/>
        </p:nvSpPr>
        <p:spPr>
          <a:xfrm>
            <a:off x="7456997" y="2026292"/>
            <a:ext cx="150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Gardiner Dam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D10026-A6CA-864F-BE21-F8A661001B5E}"/>
              </a:ext>
            </a:extLst>
          </p:cNvPr>
          <p:cNvSpPr txBox="1"/>
          <p:nvPr/>
        </p:nvSpPr>
        <p:spPr>
          <a:xfrm>
            <a:off x="9468487" y="3790957"/>
            <a:ext cx="232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Qu’Appelle Diversion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85992A-E21E-D14C-9A70-2F451EC459B8}"/>
              </a:ext>
            </a:extLst>
          </p:cNvPr>
          <p:cNvSpPr txBox="1"/>
          <p:nvPr/>
        </p:nvSpPr>
        <p:spPr>
          <a:xfrm>
            <a:off x="4735004" y="704914"/>
            <a:ext cx="275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 Saskatchewan River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D33E90-0122-AC46-A8C3-F1FCD31273D8}"/>
              </a:ext>
            </a:extLst>
          </p:cNvPr>
          <p:cNvSpPr txBox="1"/>
          <p:nvPr/>
        </p:nvSpPr>
        <p:spPr>
          <a:xfrm>
            <a:off x="4735004" y="1078157"/>
            <a:ext cx="232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Qu’Appelle Diversion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D90840-37E8-3343-BD73-DD81FFECF799}"/>
              </a:ext>
            </a:extLst>
          </p:cNvPr>
          <p:cNvSpPr txBox="1"/>
          <p:nvPr/>
        </p:nvSpPr>
        <p:spPr>
          <a:xfrm>
            <a:off x="4735004" y="1447489"/>
            <a:ext cx="177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Deer River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A46B06-29DF-E54B-8A3E-34F5D78D197A}"/>
              </a:ext>
            </a:extLst>
          </p:cNvPr>
          <p:cNvSpPr txBox="1"/>
          <p:nvPr/>
        </p:nvSpPr>
        <p:spPr>
          <a:xfrm>
            <a:off x="4758227" y="1816821"/>
            <a:ext cx="230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Swift Current River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B7AF11F-82EC-7C4F-AE77-D615ECF3A91B}"/>
              </a:ext>
            </a:extLst>
          </p:cNvPr>
          <p:cNvCxnSpPr>
            <a:cxnSpLocks/>
          </p:cNvCxnSpPr>
          <p:nvPr/>
        </p:nvCxnSpPr>
        <p:spPr>
          <a:xfrm flipH="1">
            <a:off x="3852133" y="1655648"/>
            <a:ext cx="81058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3650364-CA6B-D44A-B288-30197BB7FBD1}"/>
              </a:ext>
            </a:extLst>
          </p:cNvPr>
          <p:cNvCxnSpPr>
            <a:cxnSpLocks/>
          </p:cNvCxnSpPr>
          <p:nvPr/>
        </p:nvCxnSpPr>
        <p:spPr>
          <a:xfrm>
            <a:off x="3852133" y="897793"/>
            <a:ext cx="81058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F4DDA91-1476-7843-B3A2-A3E324DD02A4}"/>
              </a:ext>
            </a:extLst>
          </p:cNvPr>
          <p:cNvCxnSpPr>
            <a:cxnSpLocks/>
          </p:cNvCxnSpPr>
          <p:nvPr/>
        </p:nvCxnSpPr>
        <p:spPr>
          <a:xfrm>
            <a:off x="3852133" y="2001487"/>
            <a:ext cx="810588" cy="0"/>
          </a:xfrm>
          <a:prstGeom prst="line">
            <a:avLst/>
          </a:prstGeom>
          <a:ln w="38100">
            <a:solidFill>
              <a:srgbClr val="00B050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C31F456-244A-7341-A317-92B27D8F0DA3}"/>
              </a:ext>
            </a:extLst>
          </p:cNvPr>
          <p:cNvCxnSpPr>
            <a:cxnSpLocks/>
          </p:cNvCxnSpPr>
          <p:nvPr/>
        </p:nvCxnSpPr>
        <p:spPr>
          <a:xfrm>
            <a:off x="3852133" y="1283843"/>
            <a:ext cx="815843" cy="1"/>
          </a:xfrm>
          <a:prstGeom prst="line">
            <a:avLst/>
          </a:prstGeom>
          <a:ln w="38100">
            <a:solidFill>
              <a:srgbClr val="FF0000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0B79A3D-AD25-5542-BA5E-C6A58B54EE28}"/>
              </a:ext>
            </a:extLst>
          </p:cNvPr>
          <p:cNvSpPr txBox="1"/>
          <p:nvPr/>
        </p:nvSpPr>
        <p:spPr>
          <a:xfrm>
            <a:off x="4004899" y="2251874"/>
            <a:ext cx="951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 km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B7CCF3-B700-0644-B334-5277A297C4B2}"/>
              </a:ext>
            </a:extLst>
          </p:cNvPr>
          <p:cNvSpPr txBox="1"/>
          <p:nvPr/>
        </p:nvSpPr>
        <p:spPr>
          <a:xfrm>
            <a:off x="3633936" y="4009351"/>
            <a:ext cx="951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230 km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54D9C1-E227-8146-AE04-FE08C22E9625}"/>
              </a:ext>
            </a:extLst>
          </p:cNvPr>
          <p:cNvSpPr txBox="1"/>
          <p:nvPr/>
        </p:nvSpPr>
        <p:spPr>
          <a:xfrm>
            <a:off x="4757058" y="3111561"/>
            <a:ext cx="951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km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BCE83C-3CA6-5E47-926D-1A3BCC4F9B2D}"/>
              </a:ext>
            </a:extLst>
          </p:cNvPr>
          <p:cNvSpPr txBox="1"/>
          <p:nvPr/>
        </p:nvSpPr>
        <p:spPr>
          <a:xfrm>
            <a:off x="6426324" y="3790513"/>
            <a:ext cx="951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 km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813A3D-791E-B845-9ECE-E9C76114E3E0}"/>
              </a:ext>
            </a:extLst>
          </p:cNvPr>
          <p:cNvSpPr txBox="1"/>
          <p:nvPr/>
        </p:nvSpPr>
        <p:spPr>
          <a:xfrm>
            <a:off x="9243263" y="1435010"/>
            <a:ext cx="951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 km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A720F5-7B8D-EF46-A658-F4C4DB27B807}"/>
              </a:ext>
            </a:extLst>
          </p:cNvPr>
          <p:cNvSpPr txBox="1"/>
          <p:nvPr/>
        </p:nvSpPr>
        <p:spPr>
          <a:xfrm>
            <a:off x="5919960" y="4657692"/>
            <a:ext cx="157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solidFill>
                  <a:srgbClr val="333333"/>
                </a:solidFill>
                <a:latin typeface="Times New Roman" panose="02020603050405020304" pitchFamily="18" charset="0"/>
              </a:rPr>
              <a:t>SWIFT CURRENT CREEK NEAR LEINAN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FB3063-8E0F-7A44-980A-35D62E769D54}"/>
              </a:ext>
            </a:extLst>
          </p:cNvPr>
          <p:cNvSpPr/>
          <p:nvPr/>
        </p:nvSpPr>
        <p:spPr>
          <a:xfrm>
            <a:off x="9648326" y="759255"/>
            <a:ext cx="1716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CA" sz="900" dirty="0">
                <a:solidFill>
                  <a:srgbClr val="333333"/>
                </a:solidFill>
                <a:latin typeface="Times New Roman" panose="02020603050405020304" pitchFamily="18" charset="0"/>
              </a:rPr>
              <a:t>SOUTH SASKATCHEWAN</a:t>
            </a:r>
          </a:p>
          <a:p>
            <a:pPr fontAlgn="t"/>
            <a:r>
              <a:rPr lang="en-CA" sz="900" dirty="0">
                <a:solidFill>
                  <a:srgbClr val="333333"/>
                </a:solidFill>
                <a:latin typeface="Times New Roman" panose="02020603050405020304" pitchFamily="18" charset="0"/>
              </a:rPr>
              <a:t>RIVER AT SASKATOON</a:t>
            </a:r>
            <a:endParaRPr lang="en-CA" sz="9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23797-E9EB-CD45-81AA-DC709559B96A}"/>
              </a:ext>
            </a:extLst>
          </p:cNvPr>
          <p:cNvSpPr/>
          <p:nvPr/>
        </p:nvSpPr>
        <p:spPr>
          <a:xfrm>
            <a:off x="10158917" y="2020953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900" dirty="0">
                <a:solidFill>
                  <a:srgbClr val="333333"/>
                </a:solidFill>
                <a:latin typeface="Times New Roman" panose="02020603050405020304" pitchFamily="18" charset="0"/>
              </a:rPr>
              <a:t>LAKE DIEFENBAKER</a:t>
            </a:r>
          </a:p>
          <a:p>
            <a:r>
              <a:rPr lang="en-CA" sz="900" dirty="0">
                <a:solidFill>
                  <a:srgbClr val="333333"/>
                </a:solidFill>
                <a:latin typeface="Times New Roman" panose="02020603050405020304" pitchFamily="18" charset="0"/>
              </a:rPr>
              <a:t>AT GARDINER DAM</a:t>
            </a:r>
            <a:endParaRPr lang="en-CA" sz="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A889D2-9535-A343-AA04-E10224896AFB}"/>
              </a:ext>
            </a:extLst>
          </p:cNvPr>
          <p:cNvSpPr/>
          <p:nvPr/>
        </p:nvSpPr>
        <p:spPr>
          <a:xfrm>
            <a:off x="9718856" y="4386768"/>
            <a:ext cx="124585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900" dirty="0">
                <a:solidFill>
                  <a:srgbClr val="333333"/>
                </a:solidFill>
                <a:latin typeface="Times New Roman" panose="02020603050405020304" pitchFamily="18" charset="0"/>
              </a:rPr>
              <a:t>ELBOW DIVERSION</a:t>
            </a:r>
          </a:p>
          <a:p>
            <a:r>
              <a:rPr lang="en-CA" sz="900" dirty="0">
                <a:solidFill>
                  <a:srgbClr val="333333"/>
                </a:solidFill>
                <a:latin typeface="Times New Roman" panose="02020603050405020304" pitchFamily="18" charset="0"/>
              </a:rPr>
              <a:t>CANAL AT DROP</a:t>
            </a:r>
          </a:p>
          <a:p>
            <a:r>
              <a:rPr lang="en-CA" sz="900" dirty="0">
                <a:solidFill>
                  <a:srgbClr val="333333"/>
                </a:solidFill>
                <a:latin typeface="Times New Roman" panose="02020603050405020304" pitchFamily="18" charset="0"/>
              </a:rPr>
              <a:t>STRUCTURE</a:t>
            </a:r>
            <a:endParaRPr lang="en-CA" sz="9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5CC4CA-CBEC-5842-ABE1-FA2E0BE5884D}"/>
              </a:ext>
            </a:extLst>
          </p:cNvPr>
          <p:cNvSpPr/>
          <p:nvPr/>
        </p:nvSpPr>
        <p:spPr>
          <a:xfrm>
            <a:off x="1651651" y="271879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900" dirty="0">
                <a:solidFill>
                  <a:srgbClr val="333333"/>
                </a:solidFill>
                <a:latin typeface="Times New Roman" panose="02020603050405020304" pitchFamily="18" charset="0"/>
              </a:rPr>
              <a:t>RED DEER RIVER</a:t>
            </a:r>
          </a:p>
          <a:p>
            <a:r>
              <a:rPr lang="en-CA" sz="900" dirty="0">
                <a:solidFill>
                  <a:srgbClr val="333333"/>
                </a:solidFill>
                <a:latin typeface="Times New Roman" panose="02020603050405020304" pitchFamily="18" charset="0"/>
              </a:rPr>
              <a:t>NEAR BINDLOSS</a:t>
            </a:r>
            <a:endParaRPr lang="en-CA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724449-ED7D-8A40-8CFD-F4411909C49C}"/>
              </a:ext>
            </a:extLst>
          </p:cNvPr>
          <p:cNvSpPr/>
          <p:nvPr/>
        </p:nvSpPr>
        <p:spPr>
          <a:xfrm>
            <a:off x="1661390" y="4523656"/>
            <a:ext cx="16185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CA" sz="900" dirty="0">
                <a:solidFill>
                  <a:srgbClr val="333333"/>
                </a:solidFill>
                <a:latin typeface="Times New Roman" panose="02020603050405020304" pitchFamily="18" charset="0"/>
              </a:rPr>
              <a:t>SOUTH SASKATCHEWAN</a:t>
            </a:r>
          </a:p>
          <a:p>
            <a:pPr fontAlgn="t"/>
            <a:r>
              <a:rPr lang="en-CA" sz="900" dirty="0">
                <a:solidFill>
                  <a:srgbClr val="333333"/>
                </a:solidFill>
                <a:latin typeface="Times New Roman" panose="02020603050405020304" pitchFamily="18" charset="0"/>
              </a:rPr>
              <a:t>RIVER AT MEDICINE HAT</a:t>
            </a:r>
            <a:endParaRPr lang="en-CA" sz="9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06AEA7-430F-C742-8349-D15C084CCAE0}"/>
              </a:ext>
            </a:extLst>
          </p:cNvPr>
          <p:cNvCxnSpPr/>
          <p:nvPr/>
        </p:nvCxnSpPr>
        <p:spPr>
          <a:xfrm>
            <a:off x="3537857" y="2718790"/>
            <a:ext cx="544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5298F4F-B051-4446-8F3E-B4043518B63A}"/>
              </a:ext>
            </a:extLst>
          </p:cNvPr>
          <p:cNvCxnSpPr/>
          <p:nvPr/>
        </p:nvCxnSpPr>
        <p:spPr>
          <a:xfrm>
            <a:off x="3396343" y="4477475"/>
            <a:ext cx="544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F86E4D8-D157-2742-86D6-E9D36A6FA3D7}"/>
              </a:ext>
            </a:extLst>
          </p:cNvPr>
          <p:cNvCxnSpPr>
            <a:cxnSpLocks/>
          </p:cNvCxnSpPr>
          <p:nvPr/>
        </p:nvCxnSpPr>
        <p:spPr>
          <a:xfrm flipV="1">
            <a:off x="6291944" y="3765539"/>
            <a:ext cx="0" cy="394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9C2733A-B94B-0640-8904-AC73681A9FB7}"/>
              </a:ext>
            </a:extLst>
          </p:cNvPr>
          <p:cNvCxnSpPr>
            <a:cxnSpLocks/>
          </p:cNvCxnSpPr>
          <p:nvPr/>
        </p:nvCxnSpPr>
        <p:spPr>
          <a:xfrm flipV="1">
            <a:off x="9089572" y="1502330"/>
            <a:ext cx="0" cy="394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2F44F33-1947-314A-A6FC-31CCE3532AF6}"/>
              </a:ext>
            </a:extLst>
          </p:cNvPr>
          <p:cNvCxnSpPr>
            <a:cxnSpLocks/>
          </p:cNvCxnSpPr>
          <p:nvPr/>
        </p:nvCxnSpPr>
        <p:spPr>
          <a:xfrm>
            <a:off x="9058575" y="3985063"/>
            <a:ext cx="1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78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0190C6-54C5-CA4E-9B19-04413F929622}"/>
              </a:ext>
            </a:extLst>
          </p:cNvPr>
          <p:cNvSpPr/>
          <p:nvPr/>
        </p:nvSpPr>
        <p:spPr>
          <a:xfrm>
            <a:off x="5339255" y="3195145"/>
            <a:ext cx="4130566" cy="4729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07DDDD-A3CE-0045-9FAF-6446B581CF83}"/>
              </a:ext>
            </a:extLst>
          </p:cNvPr>
          <p:cNvSpPr/>
          <p:nvPr/>
        </p:nvSpPr>
        <p:spPr>
          <a:xfrm rot="16200000">
            <a:off x="8787079" y="2512403"/>
            <a:ext cx="892521" cy="4729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8B7C9E-F377-DF45-B45C-A3DA16B77E74}"/>
              </a:ext>
            </a:extLst>
          </p:cNvPr>
          <p:cNvSpPr/>
          <p:nvPr/>
        </p:nvSpPr>
        <p:spPr>
          <a:xfrm rot="16200000">
            <a:off x="9143284" y="3713447"/>
            <a:ext cx="377130" cy="2759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BA694-E4BC-1D47-95FE-55E46FDB62BC}"/>
              </a:ext>
            </a:extLst>
          </p:cNvPr>
          <p:cNvCxnSpPr>
            <a:cxnSpLocks/>
          </p:cNvCxnSpPr>
          <p:nvPr/>
        </p:nvCxnSpPr>
        <p:spPr>
          <a:xfrm>
            <a:off x="2680138" y="4803228"/>
            <a:ext cx="1707931" cy="0"/>
          </a:xfrm>
          <a:prstGeom prst="line">
            <a:avLst/>
          </a:prstGeom>
          <a:ln w="38100"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972405-D3F2-BE4E-904A-27FDED3182B6}"/>
              </a:ext>
            </a:extLst>
          </p:cNvPr>
          <p:cNvCxnSpPr>
            <a:cxnSpLocks/>
          </p:cNvCxnSpPr>
          <p:nvPr/>
        </p:nvCxnSpPr>
        <p:spPr>
          <a:xfrm>
            <a:off x="4388069" y="3429000"/>
            <a:ext cx="0" cy="137422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4AEE9F-5120-C24A-87DD-835C6B14B7A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388069" y="3429000"/>
            <a:ext cx="951186" cy="262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BB9A3C-C665-FA48-AB9D-9B1A35A49F7C}"/>
              </a:ext>
            </a:extLst>
          </p:cNvPr>
          <p:cNvCxnSpPr>
            <a:cxnSpLocks/>
          </p:cNvCxnSpPr>
          <p:nvPr/>
        </p:nvCxnSpPr>
        <p:spPr>
          <a:xfrm>
            <a:off x="2680138" y="2580290"/>
            <a:ext cx="2112579" cy="0"/>
          </a:xfrm>
          <a:prstGeom prst="line">
            <a:avLst/>
          </a:prstGeom>
          <a:ln w="38100">
            <a:solidFill>
              <a:srgbClr val="FFC00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5C3835-88F6-0944-803B-8E1339DBF9F4}"/>
              </a:ext>
            </a:extLst>
          </p:cNvPr>
          <p:cNvCxnSpPr>
            <a:cxnSpLocks/>
          </p:cNvCxnSpPr>
          <p:nvPr/>
        </p:nvCxnSpPr>
        <p:spPr>
          <a:xfrm flipV="1">
            <a:off x="4792717" y="2580290"/>
            <a:ext cx="0" cy="84871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21A1AF-0828-D443-8E23-48A21CBB6EA5}"/>
              </a:ext>
            </a:extLst>
          </p:cNvPr>
          <p:cNvCxnSpPr>
            <a:cxnSpLocks/>
          </p:cNvCxnSpPr>
          <p:nvPr/>
        </p:nvCxnSpPr>
        <p:spPr>
          <a:xfrm flipV="1">
            <a:off x="6448096" y="3662855"/>
            <a:ext cx="0" cy="656897"/>
          </a:xfrm>
          <a:prstGeom prst="line">
            <a:avLst/>
          </a:prstGeom>
          <a:ln w="38100">
            <a:solidFill>
              <a:srgbClr val="00B05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688A973-3119-1B46-AC56-96D5E3ECC179}"/>
              </a:ext>
            </a:extLst>
          </p:cNvPr>
          <p:cNvCxnSpPr>
            <a:cxnSpLocks/>
          </p:cNvCxnSpPr>
          <p:nvPr/>
        </p:nvCxnSpPr>
        <p:spPr>
          <a:xfrm flipV="1">
            <a:off x="9333186" y="4039985"/>
            <a:ext cx="0" cy="279767"/>
          </a:xfrm>
          <a:prstGeom prst="line">
            <a:avLst/>
          </a:prstGeom>
          <a:ln w="38100">
            <a:solidFill>
              <a:srgbClr val="FF000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B34EADA-61BC-2849-A749-8AD6CB99ADDB}"/>
              </a:ext>
            </a:extLst>
          </p:cNvPr>
          <p:cNvSpPr txBox="1"/>
          <p:nvPr/>
        </p:nvSpPr>
        <p:spPr>
          <a:xfrm>
            <a:off x="1602821" y="2395624"/>
            <a:ext cx="134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05CK004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B1A190-A80A-6145-89C0-63C1EA38A208}"/>
              </a:ext>
            </a:extLst>
          </p:cNvPr>
          <p:cNvSpPr txBox="1"/>
          <p:nvPr/>
        </p:nvSpPr>
        <p:spPr>
          <a:xfrm>
            <a:off x="1602821" y="4618562"/>
            <a:ext cx="134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05AJ001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896081-34CB-D349-B1D4-E0181A78F168}"/>
              </a:ext>
            </a:extLst>
          </p:cNvPr>
          <p:cNvSpPr txBox="1"/>
          <p:nvPr/>
        </p:nvSpPr>
        <p:spPr>
          <a:xfrm>
            <a:off x="5891067" y="4347498"/>
            <a:ext cx="134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05HD039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227924-2173-AF48-AE27-7D00249BF555}"/>
              </a:ext>
            </a:extLst>
          </p:cNvPr>
          <p:cNvSpPr txBox="1"/>
          <p:nvPr/>
        </p:nvSpPr>
        <p:spPr>
          <a:xfrm>
            <a:off x="8797165" y="4347498"/>
            <a:ext cx="134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05JG006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11F1CD-F745-0E4A-9F40-CAEC63F0273A}"/>
              </a:ext>
            </a:extLst>
          </p:cNvPr>
          <p:cNvSpPr txBox="1"/>
          <p:nvPr/>
        </p:nvSpPr>
        <p:spPr>
          <a:xfrm>
            <a:off x="8659193" y="735412"/>
            <a:ext cx="134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05HG001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CE1BD5-BBDA-134A-93FC-89978810C374}"/>
              </a:ext>
            </a:extLst>
          </p:cNvPr>
          <p:cNvSpPr txBox="1"/>
          <p:nvPr/>
        </p:nvSpPr>
        <p:spPr>
          <a:xfrm>
            <a:off x="9258278" y="1969881"/>
            <a:ext cx="134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05HF003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3C1418-8866-2546-9421-BAC316F6165A}"/>
              </a:ext>
            </a:extLst>
          </p:cNvPr>
          <p:cNvSpPr txBox="1"/>
          <p:nvPr/>
        </p:nvSpPr>
        <p:spPr>
          <a:xfrm>
            <a:off x="6861920" y="3209770"/>
            <a:ext cx="193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Lake Diefenbaker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3239F0-69FD-C744-B698-636541CC9EBC}"/>
              </a:ext>
            </a:extLst>
          </p:cNvPr>
          <p:cNvSpPr/>
          <p:nvPr/>
        </p:nvSpPr>
        <p:spPr>
          <a:xfrm>
            <a:off x="8996857" y="2302490"/>
            <a:ext cx="4729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BCE190-5BB2-E14E-A844-AF36A809F987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9225407" y="1132490"/>
            <a:ext cx="0" cy="1170000"/>
          </a:xfrm>
          <a:prstGeom prst="line">
            <a:avLst/>
          </a:prstGeom>
          <a:ln w="38100">
            <a:solidFill>
              <a:schemeClr val="accent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7C8AED5-DB78-1740-B7A8-C9A80A12D697}"/>
              </a:ext>
            </a:extLst>
          </p:cNvPr>
          <p:cNvSpPr/>
          <p:nvPr/>
        </p:nvSpPr>
        <p:spPr>
          <a:xfrm>
            <a:off x="9192541" y="3989379"/>
            <a:ext cx="275946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37E664-8713-0843-8C6D-E569D166514B}"/>
              </a:ext>
            </a:extLst>
          </p:cNvPr>
          <p:cNvSpPr txBox="1"/>
          <p:nvPr/>
        </p:nvSpPr>
        <p:spPr>
          <a:xfrm>
            <a:off x="7456997" y="2026292"/>
            <a:ext cx="150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Gardiner Dam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D10026-A6CA-864F-BE21-F8A661001B5E}"/>
              </a:ext>
            </a:extLst>
          </p:cNvPr>
          <p:cNvSpPr txBox="1"/>
          <p:nvPr/>
        </p:nvSpPr>
        <p:spPr>
          <a:xfrm>
            <a:off x="9468487" y="3790957"/>
            <a:ext cx="232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Qu’Appelle Diversion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85992A-E21E-D14C-9A70-2F451EC459B8}"/>
              </a:ext>
            </a:extLst>
          </p:cNvPr>
          <p:cNvSpPr txBox="1"/>
          <p:nvPr/>
        </p:nvSpPr>
        <p:spPr>
          <a:xfrm>
            <a:off x="8996857" y="5113401"/>
            <a:ext cx="275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 Saskatchewan River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D33E90-0122-AC46-A8C3-F1FCD31273D8}"/>
              </a:ext>
            </a:extLst>
          </p:cNvPr>
          <p:cNvSpPr txBox="1"/>
          <p:nvPr/>
        </p:nvSpPr>
        <p:spPr>
          <a:xfrm>
            <a:off x="8996857" y="5486644"/>
            <a:ext cx="232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Qu’Appelle Diversion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D90840-37E8-3343-BD73-DD81FFECF799}"/>
              </a:ext>
            </a:extLst>
          </p:cNvPr>
          <p:cNvSpPr txBox="1"/>
          <p:nvPr/>
        </p:nvSpPr>
        <p:spPr>
          <a:xfrm>
            <a:off x="8996857" y="5855976"/>
            <a:ext cx="177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Deer River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A46B06-29DF-E54B-8A3E-34F5D78D197A}"/>
              </a:ext>
            </a:extLst>
          </p:cNvPr>
          <p:cNvSpPr txBox="1"/>
          <p:nvPr/>
        </p:nvSpPr>
        <p:spPr>
          <a:xfrm>
            <a:off x="9020080" y="6225308"/>
            <a:ext cx="230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Swift Current River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B7AF11F-82EC-7C4F-AE77-D615ECF3A91B}"/>
              </a:ext>
            </a:extLst>
          </p:cNvPr>
          <p:cNvCxnSpPr>
            <a:cxnSpLocks/>
          </p:cNvCxnSpPr>
          <p:nvPr/>
        </p:nvCxnSpPr>
        <p:spPr>
          <a:xfrm flipH="1">
            <a:off x="8113986" y="6064135"/>
            <a:ext cx="850001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3650364-CA6B-D44A-B288-30197BB7FBD1}"/>
              </a:ext>
            </a:extLst>
          </p:cNvPr>
          <p:cNvCxnSpPr>
            <a:cxnSpLocks/>
          </p:cNvCxnSpPr>
          <p:nvPr/>
        </p:nvCxnSpPr>
        <p:spPr>
          <a:xfrm>
            <a:off x="8113986" y="5306280"/>
            <a:ext cx="81058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F4DDA91-1476-7843-B3A2-A3E324DD02A4}"/>
              </a:ext>
            </a:extLst>
          </p:cNvPr>
          <p:cNvCxnSpPr>
            <a:cxnSpLocks/>
          </p:cNvCxnSpPr>
          <p:nvPr/>
        </p:nvCxnSpPr>
        <p:spPr>
          <a:xfrm>
            <a:off x="8113986" y="6409974"/>
            <a:ext cx="810588" cy="0"/>
          </a:xfrm>
          <a:prstGeom prst="line">
            <a:avLst/>
          </a:prstGeom>
          <a:ln w="38100">
            <a:solidFill>
              <a:srgbClr val="00B050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C31F456-244A-7341-A317-92B27D8F0DA3}"/>
              </a:ext>
            </a:extLst>
          </p:cNvPr>
          <p:cNvCxnSpPr>
            <a:cxnSpLocks/>
          </p:cNvCxnSpPr>
          <p:nvPr/>
        </p:nvCxnSpPr>
        <p:spPr>
          <a:xfrm>
            <a:off x="8113986" y="5692330"/>
            <a:ext cx="815843" cy="1"/>
          </a:xfrm>
          <a:prstGeom prst="line">
            <a:avLst/>
          </a:prstGeom>
          <a:ln w="38100">
            <a:solidFill>
              <a:srgbClr val="FF0000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3B1A551-0032-8448-9039-8279A26CB11B}"/>
              </a:ext>
            </a:extLst>
          </p:cNvPr>
          <p:cNvSpPr txBox="1"/>
          <p:nvPr/>
        </p:nvSpPr>
        <p:spPr>
          <a:xfrm>
            <a:off x="3557734" y="4433895"/>
            <a:ext cx="95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230 km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AD54C2-AC73-4B4C-82BB-1455A49B74CB}"/>
              </a:ext>
            </a:extLst>
          </p:cNvPr>
          <p:cNvSpPr txBox="1"/>
          <p:nvPr/>
        </p:nvSpPr>
        <p:spPr>
          <a:xfrm>
            <a:off x="3972241" y="2208330"/>
            <a:ext cx="95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 km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4EE01D-AB2F-4548-8D3A-E5D3763C2FFC}"/>
              </a:ext>
            </a:extLst>
          </p:cNvPr>
          <p:cNvSpPr txBox="1"/>
          <p:nvPr/>
        </p:nvSpPr>
        <p:spPr>
          <a:xfrm>
            <a:off x="4724400" y="3078903"/>
            <a:ext cx="95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km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8933D9-B2D9-2844-9DC1-EE889FF16F89}"/>
              </a:ext>
            </a:extLst>
          </p:cNvPr>
          <p:cNvSpPr txBox="1"/>
          <p:nvPr/>
        </p:nvSpPr>
        <p:spPr>
          <a:xfrm>
            <a:off x="6448096" y="3779627"/>
            <a:ext cx="95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 km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CFFD57-1D60-9B4F-9D7C-2A90D1972D5F}"/>
              </a:ext>
            </a:extLst>
          </p:cNvPr>
          <p:cNvSpPr txBox="1"/>
          <p:nvPr/>
        </p:nvSpPr>
        <p:spPr>
          <a:xfrm>
            <a:off x="9243263" y="1435010"/>
            <a:ext cx="95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150 km</a:t>
            </a:r>
          </a:p>
        </p:txBody>
      </p:sp>
    </p:spTree>
    <p:extLst>
      <p:ext uri="{BB962C8B-B14F-4D97-AF65-F5344CB8AC3E}">
        <p14:creationId xmlns:p14="http://schemas.microsoft.com/office/powerpoint/2010/main" val="347667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0190C6-54C5-CA4E-9B19-04413F929622}"/>
              </a:ext>
            </a:extLst>
          </p:cNvPr>
          <p:cNvSpPr/>
          <p:nvPr/>
        </p:nvSpPr>
        <p:spPr>
          <a:xfrm>
            <a:off x="5339255" y="3195145"/>
            <a:ext cx="4130566" cy="4729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07DDDD-A3CE-0045-9FAF-6446B581CF83}"/>
              </a:ext>
            </a:extLst>
          </p:cNvPr>
          <p:cNvSpPr/>
          <p:nvPr/>
        </p:nvSpPr>
        <p:spPr>
          <a:xfrm rot="16200000">
            <a:off x="8787079" y="2512403"/>
            <a:ext cx="892521" cy="4729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8B7C9E-F377-DF45-B45C-A3DA16B77E74}"/>
              </a:ext>
            </a:extLst>
          </p:cNvPr>
          <p:cNvSpPr/>
          <p:nvPr/>
        </p:nvSpPr>
        <p:spPr>
          <a:xfrm rot="16200000">
            <a:off x="9143284" y="3713447"/>
            <a:ext cx="377130" cy="2759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BA694-E4BC-1D47-95FE-55E46FDB62BC}"/>
              </a:ext>
            </a:extLst>
          </p:cNvPr>
          <p:cNvCxnSpPr>
            <a:cxnSpLocks/>
          </p:cNvCxnSpPr>
          <p:nvPr/>
        </p:nvCxnSpPr>
        <p:spPr>
          <a:xfrm>
            <a:off x="2680138" y="4803228"/>
            <a:ext cx="1707931" cy="0"/>
          </a:xfrm>
          <a:prstGeom prst="line">
            <a:avLst/>
          </a:prstGeom>
          <a:ln w="38100"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972405-D3F2-BE4E-904A-27FDED3182B6}"/>
              </a:ext>
            </a:extLst>
          </p:cNvPr>
          <p:cNvCxnSpPr>
            <a:cxnSpLocks/>
          </p:cNvCxnSpPr>
          <p:nvPr/>
        </p:nvCxnSpPr>
        <p:spPr>
          <a:xfrm>
            <a:off x="4388069" y="3429000"/>
            <a:ext cx="0" cy="137422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4AEE9F-5120-C24A-87DD-835C6B14B7A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388069" y="3429000"/>
            <a:ext cx="951186" cy="262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BB9A3C-C665-FA48-AB9D-9B1A35A49F7C}"/>
              </a:ext>
            </a:extLst>
          </p:cNvPr>
          <p:cNvCxnSpPr>
            <a:cxnSpLocks/>
          </p:cNvCxnSpPr>
          <p:nvPr/>
        </p:nvCxnSpPr>
        <p:spPr>
          <a:xfrm>
            <a:off x="2680138" y="2580290"/>
            <a:ext cx="2112579" cy="0"/>
          </a:xfrm>
          <a:prstGeom prst="line">
            <a:avLst/>
          </a:prstGeom>
          <a:ln w="38100">
            <a:solidFill>
              <a:srgbClr val="FFC00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5C3835-88F6-0944-803B-8E1339DBF9F4}"/>
              </a:ext>
            </a:extLst>
          </p:cNvPr>
          <p:cNvCxnSpPr>
            <a:cxnSpLocks/>
          </p:cNvCxnSpPr>
          <p:nvPr/>
        </p:nvCxnSpPr>
        <p:spPr>
          <a:xfrm flipV="1">
            <a:off x="4792717" y="2580290"/>
            <a:ext cx="0" cy="84871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21A1AF-0828-D443-8E23-48A21CBB6EA5}"/>
              </a:ext>
            </a:extLst>
          </p:cNvPr>
          <p:cNvCxnSpPr>
            <a:cxnSpLocks/>
          </p:cNvCxnSpPr>
          <p:nvPr/>
        </p:nvCxnSpPr>
        <p:spPr>
          <a:xfrm flipV="1">
            <a:off x="6448096" y="3662855"/>
            <a:ext cx="0" cy="656897"/>
          </a:xfrm>
          <a:prstGeom prst="line">
            <a:avLst/>
          </a:prstGeom>
          <a:ln w="38100">
            <a:solidFill>
              <a:srgbClr val="00B05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688A973-3119-1B46-AC56-96D5E3ECC179}"/>
              </a:ext>
            </a:extLst>
          </p:cNvPr>
          <p:cNvCxnSpPr>
            <a:cxnSpLocks/>
          </p:cNvCxnSpPr>
          <p:nvPr/>
        </p:nvCxnSpPr>
        <p:spPr>
          <a:xfrm flipV="1">
            <a:off x="9333186" y="4039985"/>
            <a:ext cx="0" cy="279767"/>
          </a:xfrm>
          <a:prstGeom prst="line">
            <a:avLst/>
          </a:prstGeom>
          <a:ln w="38100">
            <a:solidFill>
              <a:srgbClr val="FF000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B34EADA-61BC-2849-A749-8AD6CB99ADDB}"/>
              </a:ext>
            </a:extLst>
          </p:cNvPr>
          <p:cNvSpPr txBox="1"/>
          <p:nvPr/>
        </p:nvSpPr>
        <p:spPr>
          <a:xfrm>
            <a:off x="1602821" y="2395624"/>
            <a:ext cx="134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05CK004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B1A190-A80A-6145-89C0-63C1EA38A208}"/>
              </a:ext>
            </a:extLst>
          </p:cNvPr>
          <p:cNvSpPr txBox="1"/>
          <p:nvPr/>
        </p:nvSpPr>
        <p:spPr>
          <a:xfrm>
            <a:off x="1602821" y="4618562"/>
            <a:ext cx="134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05AJ001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896081-34CB-D349-B1D4-E0181A78F168}"/>
              </a:ext>
            </a:extLst>
          </p:cNvPr>
          <p:cNvSpPr txBox="1"/>
          <p:nvPr/>
        </p:nvSpPr>
        <p:spPr>
          <a:xfrm>
            <a:off x="5891067" y="4347498"/>
            <a:ext cx="134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05HD039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227924-2173-AF48-AE27-7D00249BF555}"/>
              </a:ext>
            </a:extLst>
          </p:cNvPr>
          <p:cNvSpPr txBox="1"/>
          <p:nvPr/>
        </p:nvSpPr>
        <p:spPr>
          <a:xfrm>
            <a:off x="8797165" y="4347498"/>
            <a:ext cx="134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05JG006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11F1CD-F745-0E4A-9F40-CAEC63F0273A}"/>
              </a:ext>
            </a:extLst>
          </p:cNvPr>
          <p:cNvSpPr txBox="1"/>
          <p:nvPr/>
        </p:nvSpPr>
        <p:spPr>
          <a:xfrm>
            <a:off x="8659193" y="735412"/>
            <a:ext cx="134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05HG001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CE1BD5-BBDA-134A-93FC-89978810C374}"/>
              </a:ext>
            </a:extLst>
          </p:cNvPr>
          <p:cNvSpPr txBox="1"/>
          <p:nvPr/>
        </p:nvSpPr>
        <p:spPr>
          <a:xfrm>
            <a:off x="9258278" y="1969881"/>
            <a:ext cx="134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05HF003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3C1418-8866-2546-9421-BAC316F6165A}"/>
              </a:ext>
            </a:extLst>
          </p:cNvPr>
          <p:cNvSpPr txBox="1"/>
          <p:nvPr/>
        </p:nvSpPr>
        <p:spPr>
          <a:xfrm>
            <a:off x="6861920" y="3209770"/>
            <a:ext cx="193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Lake Diefenbaker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3239F0-69FD-C744-B698-636541CC9EBC}"/>
              </a:ext>
            </a:extLst>
          </p:cNvPr>
          <p:cNvSpPr/>
          <p:nvPr/>
        </p:nvSpPr>
        <p:spPr>
          <a:xfrm>
            <a:off x="8996857" y="2302490"/>
            <a:ext cx="4729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BCE190-5BB2-E14E-A844-AF36A809F987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9225407" y="1132490"/>
            <a:ext cx="0" cy="1170000"/>
          </a:xfrm>
          <a:prstGeom prst="line">
            <a:avLst/>
          </a:prstGeom>
          <a:ln w="38100">
            <a:solidFill>
              <a:schemeClr val="accent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7C8AED5-DB78-1740-B7A8-C9A80A12D697}"/>
              </a:ext>
            </a:extLst>
          </p:cNvPr>
          <p:cNvSpPr/>
          <p:nvPr/>
        </p:nvSpPr>
        <p:spPr>
          <a:xfrm>
            <a:off x="9192541" y="3989379"/>
            <a:ext cx="275946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37E664-8713-0843-8C6D-E569D166514B}"/>
              </a:ext>
            </a:extLst>
          </p:cNvPr>
          <p:cNvSpPr txBox="1"/>
          <p:nvPr/>
        </p:nvSpPr>
        <p:spPr>
          <a:xfrm>
            <a:off x="7456997" y="2026292"/>
            <a:ext cx="150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Gardiner Dam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D10026-A6CA-864F-BE21-F8A661001B5E}"/>
              </a:ext>
            </a:extLst>
          </p:cNvPr>
          <p:cNvSpPr txBox="1"/>
          <p:nvPr/>
        </p:nvSpPr>
        <p:spPr>
          <a:xfrm>
            <a:off x="9468487" y="3790957"/>
            <a:ext cx="232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Qu’Appelle Diversion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85992A-E21E-D14C-9A70-2F451EC459B8}"/>
              </a:ext>
            </a:extLst>
          </p:cNvPr>
          <p:cNvSpPr txBox="1"/>
          <p:nvPr/>
        </p:nvSpPr>
        <p:spPr>
          <a:xfrm>
            <a:off x="8996857" y="5113401"/>
            <a:ext cx="275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 Saskatchewan River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D33E90-0122-AC46-A8C3-F1FCD31273D8}"/>
              </a:ext>
            </a:extLst>
          </p:cNvPr>
          <p:cNvSpPr txBox="1"/>
          <p:nvPr/>
        </p:nvSpPr>
        <p:spPr>
          <a:xfrm>
            <a:off x="8996857" y="5486644"/>
            <a:ext cx="232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Qu’Appelle Diversion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D90840-37E8-3343-BD73-DD81FFECF799}"/>
              </a:ext>
            </a:extLst>
          </p:cNvPr>
          <p:cNvSpPr txBox="1"/>
          <p:nvPr/>
        </p:nvSpPr>
        <p:spPr>
          <a:xfrm>
            <a:off x="8996857" y="5855976"/>
            <a:ext cx="177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Deer River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A46B06-29DF-E54B-8A3E-34F5D78D197A}"/>
              </a:ext>
            </a:extLst>
          </p:cNvPr>
          <p:cNvSpPr txBox="1"/>
          <p:nvPr/>
        </p:nvSpPr>
        <p:spPr>
          <a:xfrm>
            <a:off x="9020080" y="6225308"/>
            <a:ext cx="230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Swift Current River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B7AF11F-82EC-7C4F-AE77-D615ECF3A91B}"/>
              </a:ext>
            </a:extLst>
          </p:cNvPr>
          <p:cNvCxnSpPr>
            <a:cxnSpLocks/>
          </p:cNvCxnSpPr>
          <p:nvPr/>
        </p:nvCxnSpPr>
        <p:spPr>
          <a:xfrm flipH="1">
            <a:off x="8113986" y="6064135"/>
            <a:ext cx="850001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3650364-CA6B-D44A-B288-30197BB7FBD1}"/>
              </a:ext>
            </a:extLst>
          </p:cNvPr>
          <p:cNvCxnSpPr>
            <a:cxnSpLocks/>
          </p:cNvCxnSpPr>
          <p:nvPr/>
        </p:nvCxnSpPr>
        <p:spPr>
          <a:xfrm>
            <a:off x="8113986" y="5306280"/>
            <a:ext cx="81058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F4DDA91-1476-7843-B3A2-A3E324DD02A4}"/>
              </a:ext>
            </a:extLst>
          </p:cNvPr>
          <p:cNvCxnSpPr>
            <a:cxnSpLocks/>
          </p:cNvCxnSpPr>
          <p:nvPr/>
        </p:nvCxnSpPr>
        <p:spPr>
          <a:xfrm>
            <a:off x="8113986" y="6409974"/>
            <a:ext cx="810588" cy="0"/>
          </a:xfrm>
          <a:prstGeom prst="line">
            <a:avLst/>
          </a:prstGeom>
          <a:ln w="38100">
            <a:solidFill>
              <a:srgbClr val="00B050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C31F456-244A-7341-A317-92B27D8F0DA3}"/>
              </a:ext>
            </a:extLst>
          </p:cNvPr>
          <p:cNvCxnSpPr>
            <a:cxnSpLocks/>
          </p:cNvCxnSpPr>
          <p:nvPr/>
        </p:nvCxnSpPr>
        <p:spPr>
          <a:xfrm>
            <a:off x="8113986" y="5692330"/>
            <a:ext cx="815843" cy="1"/>
          </a:xfrm>
          <a:prstGeom prst="line">
            <a:avLst/>
          </a:prstGeom>
          <a:ln w="38100">
            <a:solidFill>
              <a:srgbClr val="FF0000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5-Point Star 1">
            <a:extLst>
              <a:ext uri="{FF2B5EF4-FFF2-40B4-BE49-F238E27FC236}">
                <a16:creationId xmlns:a16="http://schemas.microsoft.com/office/drawing/2014/main" id="{153B4E3E-A394-1B4C-B8E8-A55BB34BACCE}"/>
              </a:ext>
            </a:extLst>
          </p:cNvPr>
          <p:cNvSpPr/>
          <p:nvPr/>
        </p:nvSpPr>
        <p:spPr>
          <a:xfrm>
            <a:off x="4025450" y="2503327"/>
            <a:ext cx="144000" cy="144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>
            <a:extLst>
              <a:ext uri="{FF2B5EF4-FFF2-40B4-BE49-F238E27FC236}">
                <a16:creationId xmlns:a16="http://schemas.microsoft.com/office/drawing/2014/main" id="{F8D7EF91-BE9C-1044-9690-E7488AB6A139}"/>
              </a:ext>
            </a:extLst>
          </p:cNvPr>
          <p:cNvSpPr/>
          <p:nvPr/>
        </p:nvSpPr>
        <p:spPr>
          <a:xfrm>
            <a:off x="3390103" y="4731228"/>
            <a:ext cx="144000" cy="144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>
            <a:extLst>
              <a:ext uri="{FF2B5EF4-FFF2-40B4-BE49-F238E27FC236}">
                <a16:creationId xmlns:a16="http://schemas.microsoft.com/office/drawing/2014/main" id="{90A8C741-08C6-7C41-8A6E-5D0C65721043}"/>
              </a:ext>
            </a:extLst>
          </p:cNvPr>
          <p:cNvSpPr/>
          <p:nvPr/>
        </p:nvSpPr>
        <p:spPr>
          <a:xfrm>
            <a:off x="4098496" y="4716830"/>
            <a:ext cx="144000" cy="144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5-Point Star 42">
            <a:extLst>
              <a:ext uri="{FF2B5EF4-FFF2-40B4-BE49-F238E27FC236}">
                <a16:creationId xmlns:a16="http://schemas.microsoft.com/office/drawing/2014/main" id="{03D37EBE-A5F9-3642-8556-8195DD026317}"/>
              </a:ext>
            </a:extLst>
          </p:cNvPr>
          <p:cNvSpPr/>
          <p:nvPr/>
        </p:nvSpPr>
        <p:spPr>
          <a:xfrm>
            <a:off x="4316069" y="4366976"/>
            <a:ext cx="144000" cy="144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>
            <a:extLst>
              <a:ext uri="{FF2B5EF4-FFF2-40B4-BE49-F238E27FC236}">
                <a16:creationId xmlns:a16="http://schemas.microsoft.com/office/drawing/2014/main" id="{34966359-B5DA-F640-A128-2FA5EBD22FE9}"/>
              </a:ext>
            </a:extLst>
          </p:cNvPr>
          <p:cNvSpPr/>
          <p:nvPr/>
        </p:nvSpPr>
        <p:spPr>
          <a:xfrm>
            <a:off x="4316069" y="3640092"/>
            <a:ext cx="144000" cy="144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5-Point Star 49">
            <a:extLst>
              <a:ext uri="{FF2B5EF4-FFF2-40B4-BE49-F238E27FC236}">
                <a16:creationId xmlns:a16="http://schemas.microsoft.com/office/drawing/2014/main" id="{849C8924-E92C-A748-973F-D909DC0FA9BA}"/>
              </a:ext>
            </a:extLst>
          </p:cNvPr>
          <p:cNvSpPr/>
          <p:nvPr/>
        </p:nvSpPr>
        <p:spPr>
          <a:xfrm>
            <a:off x="9153407" y="1414863"/>
            <a:ext cx="144000" cy="144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5-Point Star 51">
            <a:extLst>
              <a:ext uri="{FF2B5EF4-FFF2-40B4-BE49-F238E27FC236}">
                <a16:creationId xmlns:a16="http://schemas.microsoft.com/office/drawing/2014/main" id="{4BFC8345-E90D-DF4C-8A59-DDF399B4E510}"/>
              </a:ext>
            </a:extLst>
          </p:cNvPr>
          <p:cNvSpPr/>
          <p:nvPr/>
        </p:nvSpPr>
        <p:spPr>
          <a:xfrm>
            <a:off x="9153407" y="1769236"/>
            <a:ext cx="144000" cy="144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38FAF3-2659-7E4A-83E1-6AD222A3DEC4}"/>
              </a:ext>
            </a:extLst>
          </p:cNvPr>
          <p:cNvSpPr txBox="1"/>
          <p:nvPr/>
        </p:nvSpPr>
        <p:spPr>
          <a:xfrm>
            <a:off x="3154165" y="2210958"/>
            <a:ext cx="79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35km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732A90-712F-D64F-8CE9-4E336F39436B}"/>
              </a:ext>
            </a:extLst>
          </p:cNvPr>
          <p:cNvSpPr txBox="1"/>
          <p:nvPr/>
        </p:nvSpPr>
        <p:spPr>
          <a:xfrm>
            <a:off x="4409513" y="2210958"/>
            <a:ext cx="79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35km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5FA9C24-F256-A94F-A182-36F6D06AC312}"/>
              </a:ext>
            </a:extLst>
          </p:cNvPr>
          <p:cNvSpPr txBox="1"/>
          <p:nvPr/>
        </p:nvSpPr>
        <p:spPr>
          <a:xfrm>
            <a:off x="2739931" y="4376295"/>
            <a:ext cx="79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50km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D65D7E-2739-5940-A185-DB246D53C47D}"/>
              </a:ext>
            </a:extLst>
          </p:cNvPr>
          <p:cNvSpPr txBox="1"/>
          <p:nvPr/>
        </p:nvSpPr>
        <p:spPr>
          <a:xfrm>
            <a:off x="3486322" y="4789551"/>
            <a:ext cx="79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50km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83E22CD-F3EB-E343-8B27-8C9302626EBA}"/>
              </a:ext>
            </a:extLst>
          </p:cNvPr>
          <p:cNvSpPr txBox="1"/>
          <p:nvPr/>
        </p:nvSpPr>
        <p:spPr>
          <a:xfrm>
            <a:off x="4376289" y="4532164"/>
            <a:ext cx="79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50km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0238F60-F1F0-2744-95CA-4F78665C5838}"/>
              </a:ext>
            </a:extLst>
          </p:cNvPr>
          <p:cNvSpPr txBox="1"/>
          <p:nvPr/>
        </p:nvSpPr>
        <p:spPr>
          <a:xfrm>
            <a:off x="4388069" y="3862112"/>
            <a:ext cx="79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50km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47D860-32CD-C34D-90F7-74EDFA5315BC}"/>
              </a:ext>
            </a:extLst>
          </p:cNvPr>
          <p:cNvSpPr txBox="1"/>
          <p:nvPr/>
        </p:nvSpPr>
        <p:spPr>
          <a:xfrm>
            <a:off x="4064383" y="3091720"/>
            <a:ext cx="79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30km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BEBF77C-A975-3444-A2E5-05410D2BBD26}"/>
              </a:ext>
            </a:extLst>
          </p:cNvPr>
          <p:cNvSpPr txBox="1"/>
          <p:nvPr/>
        </p:nvSpPr>
        <p:spPr>
          <a:xfrm>
            <a:off x="4721823" y="3073648"/>
            <a:ext cx="79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50km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9C8D11-855C-964F-A1A2-4A3AEC303205}"/>
              </a:ext>
            </a:extLst>
          </p:cNvPr>
          <p:cNvSpPr txBox="1"/>
          <p:nvPr/>
        </p:nvSpPr>
        <p:spPr>
          <a:xfrm>
            <a:off x="6437100" y="3804713"/>
            <a:ext cx="79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60km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4F7A92A-A62B-7E47-ACA2-F90D6CCA3A4A}"/>
              </a:ext>
            </a:extLst>
          </p:cNvPr>
          <p:cNvSpPr txBox="1"/>
          <p:nvPr/>
        </p:nvSpPr>
        <p:spPr>
          <a:xfrm>
            <a:off x="8564347" y="1819452"/>
            <a:ext cx="79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50km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E1C328-E43D-AC4E-ADB6-7A21C8DEE40F}"/>
              </a:ext>
            </a:extLst>
          </p:cNvPr>
          <p:cNvSpPr txBox="1"/>
          <p:nvPr/>
        </p:nvSpPr>
        <p:spPr>
          <a:xfrm>
            <a:off x="9229965" y="1488926"/>
            <a:ext cx="79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50km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6A02B5-2093-324D-9D1A-31FBDE9821A9}"/>
              </a:ext>
            </a:extLst>
          </p:cNvPr>
          <p:cNvSpPr txBox="1"/>
          <p:nvPr/>
        </p:nvSpPr>
        <p:spPr>
          <a:xfrm>
            <a:off x="9229965" y="1119459"/>
            <a:ext cx="79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50km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514CCA4-66AF-924C-A678-6EFC490D627F}"/>
              </a:ext>
            </a:extLst>
          </p:cNvPr>
          <p:cNvSpPr txBox="1"/>
          <p:nvPr/>
        </p:nvSpPr>
        <p:spPr>
          <a:xfrm>
            <a:off x="8737309" y="1107564"/>
            <a:ext cx="45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0F091D-0A69-344B-9E09-A0C0214B73C0}"/>
              </a:ext>
            </a:extLst>
          </p:cNvPr>
          <p:cNvSpPr txBox="1"/>
          <p:nvPr/>
        </p:nvSpPr>
        <p:spPr>
          <a:xfrm>
            <a:off x="8735599" y="1455170"/>
            <a:ext cx="45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6B641C-1E20-284B-AA29-A3A9732A0762}"/>
              </a:ext>
            </a:extLst>
          </p:cNvPr>
          <p:cNvSpPr txBox="1"/>
          <p:nvPr/>
        </p:nvSpPr>
        <p:spPr>
          <a:xfrm>
            <a:off x="9217262" y="1783651"/>
            <a:ext cx="45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B20FD1F-4113-034B-982B-A3ED48489605}"/>
              </a:ext>
            </a:extLst>
          </p:cNvPr>
          <p:cNvSpPr txBox="1"/>
          <p:nvPr/>
        </p:nvSpPr>
        <p:spPr>
          <a:xfrm>
            <a:off x="9032229" y="2646197"/>
            <a:ext cx="45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001B517-36EB-6546-A469-74B972A2157C}"/>
              </a:ext>
            </a:extLst>
          </p:cNvPr>
          <p:cNvSpPr txBox="1"/>
          <p:nvPr/>
        </p:nvSpPr>
        <p:spPr>
          <a:xfrm>
            <a:off x="6236036" y="4668767"/>
            <a:ext cx="45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CC32973-E5FA-9144-AB89-F7CE25D8D58A}"/>
              </a:ext>
            </a:extLst>
          </p:cNvPr>
          <p:cNvSpPr txBox="1"/>
          <p:nvPr/>
        </p:nvSpPr>
        <p:spPr>
          <a:xfrm>
            <a:off x="6075751" y="3804713"/>
            <a:ext cx="45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68BD224-4A08-6540-B684-E46FE049FB1A}"/>
              </a:ext>
            </a:extLst>
          </p:cNvPr>
          <p:cNvSpPr txBox="1"/>
          <p:nvPr/>
        </p:nvSpPr>
        <p:spPr>
          <a:xfrm>
            <a:off x="2103586" y="4875228"/>
            <a:ext cx="45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ED7794-3E3C-4841-BDBC-47E99050BDAB}"/>
              </a:ext>
            </a:extLst>
          </p:cNvPr>
          <p:cNvSpPr txBox="1"/>
          <p:nvPr/>
        </p:nvSpPr>
        <p:spPr>
          <a:xfrm>
            <a:off x="2943325" y="4803228"/>
            <a:ext cx="45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1A3BB90-6F72-7D43-9DE1-C43F8E2F8946}"/>
              </a:ext>
            </a:extLst>
          </p:cNvPr>
          <p:cNvSpPr txBox="1"/>
          <p:nvPr/>
        </p:nvSpPr>
        <p:spPr>
          <a:xfrm>
            <a:off x="3712644" y="4433896"/>
            <a:ext cx="45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6738E8-58C5-D144-9E73-2080945F7656}"/>
              </a:ext>
            </a:extLst>
          </p:cNvPr>
          <p:cNvSpPr txBox="1"/>
          <p:nvPr/>
        </p:nvSpPr>
        <p:spPr>
          <a:xfrm>
            <a:off x="4146240" y="4442364"/>
            <a:ext cx="45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83BE0E-A5E4-B84D-9651-9AC9302BD1C6}"/>
              </a:ext>
            </a:extLst>
          </p:cNvPr>
          <p:cNvSpPr txBox="1"/>
          <p:nvPr/>
        </p:nvSpPr>
        <p:spPr>
          <a:xfrm>
            <a:off x="4126960" y="3845693"/>
            <a:ext cx="45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40C3BBF-B96C-0549-BBC3-2DF7E16B20BE}"/>
              </a:ext>
            </a:extLst>
          </p:cNvPr>
          <p:cNvSpPr txBox="1"/>
          <p:nvPr/>
        </p:nvSpPr>
        <p:spPr>
          <a:xfrm>
            <a:off x="4413213" y="3363277"/>
            <a:ext cx="45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08D1365-4057-3A45-B823-2FE603C31637}"/>
              </a:ext>
            </a:extLst>
          </p:cNvPr>
          <p:cNvSpPr txBox="1"/>
          <p:nvPr/>
        </p:nvSpPr>
        <p:spPr>
          <a:xfrm>
            <a:off x="4898080" y="3379811"/>
            <a:ext cx="45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2663AF0-E227-4D47-B3A4-FFEE6D12406B}"/>
              </a:ext>
            </a:extLst>
          </p:cNvPr>
          <p:cNvSpPr txBox="1"/>
          <p:nvPr/>
        </p:nvSpPr>
        <p:spPr>
          <a:xfrm>
            <a:off x="2211913" y="2617174"/>
            <a:ext cx="45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D8E8C6F-890B-FB4D-BA4B-37E07C706078}"/>
              </a:ext>
            </a:extLst>
          </p:cNvPr>
          <p:cNvSpPr txBox="1"/>
          <p:nvPr/>
        </p:nvSpPr>
        <p:spPr>
          <a:xfrm>
            <a:off x="3302144" y="2564219"/>
            <a:ext cx="45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D644981-5BDB-CB43-B62D-5EDC0DF1C9B0}"/>
              </a:ext>
            </a:extLst>
          </p:cNvPr>
          <p:cNvSpPr txBox="1"/>
          <p:nvPr/>
        </p:nvSpPr>
        <p:spPr>
          <a:xfrm>
            <a:off x="4802559" y="2540439"/>
            <a:ext cx="45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0762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6014</TotalTime>
  <Words>149</Words>
  <Application>Microsoft Macintosh PowerPoint</Application>
  <PresentationFormat>Widescreen</PresentationFormat>
  <Paragraphs>89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Gharari, Shervan</dc:creator>
  <cp:lastModifiedBy>Gharari, Shervan</cp:lastModifiedBy>
  <cp:revision>9</cp:revision>
  <cp:lastPrinted>2021-10-21T03:58:13Z</cp:lastPrinted>
  <dcterms:created xsi:type="dcterms:W3CDTF">2021-10-19T02:36:02Z</dcterms:created>
  <dcterms:modified xsi:type="dcterms:W3CDTF">2022-02-08T21:41:47Z</dcterms:modified>
</cp:coreProperties>
</file>