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159553-6AD1-4C62-8E21-BAD8B811AFFA}" v="8" dt="2021-11-15T10:52:09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>
                <a:cs typeface="Calibri Light"/>
              </a:rPr>
              <a:t>Hello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520B-A801-4337-81D8-505767FC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AAA6B-5E77-4025-A6C4-D86A0BA76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9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>
                <a:cs typeface="Calibri Light"/>
              </a:rPr>
              <a:t>Hello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1381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Тема Office</vt:lpstr>
      <vt:lpstr>Hello</vt:lpstr>
      <vt:lpstr>PowerPoint Presentation</vt:lpstr>
      <vt:lpstr>Hello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</cp:revision>
  <dcterms:created xsi:type="dcterms:W3CDTF">2021-11-15T10:51:54Z</dcterms:created>
  <dcterms:modified xsi:type="dcterms:W3CDTF">2021-11-15T10:52:17Z</dcterms:modified>
</cp:coreProperties>
</file>