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64" r:id="rId3"/>
    <p:sldId id="261" r:id="rId4"/>
    <p:sldId id="257" r:id="rId5"/>
    <p:sldId id="258" r:id="rId6"/>
    <p:sldId id="259" r:id="rId7"/>
    <p:sldId id="260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" TargetMode="External"/><Relationship Id="rId2" Type="http://schemas.openxmlformats.org/officeDocument/2006/relationships/hyperlink" Target="https://docs.microsof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irgool.io/" TargetMode="External"/><Relationship Id="rId4" Type="http://schemas.openxmlformats.org/officeDocument/2006/relationships/hyperlink" Target="http://saamtech.ir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Azure Data studio </a:t>
            </a:r>
            <a:endParaRPr lang="fa-I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36" y="2771537"/>
            <a:ext cx="4901632" cy="618370"/>
          </a:xfrm>
        </p:spPr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Teacher : Dr Majid </a:t>
            </a:r>
            <a:r>
              <a:rPr lang="en-US" dirty="0" err="1">
                <a:cs typeface="B Titr" panose="00000700000000000000" pitchFamily="2" charset="-78"/>
              </a:rPr>
              <a:t>Vafayi</a:t>
            </a:r>
            <a:r>
              <a:rPr lang="en-US" dirty="0">
                <a:cs typeface="B Titr" panose="00000700000000000000" pitchFamily="2" charset="-78"/>
              </a:rPr>
              <a:t> Jahan</a:t>
            </a:r>
            <a:endParaRPr lang="fa-IR" dirty="0">
              <a:cs typeface="B Titr" panose="00000700000000000000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4549" y="6307761"/>
            <a:ext cx="1983734" cy="467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December 2021</a:t>
            </a:r>
            <a:endParaRPr lang="fa-IR" b="1" dirty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8373" y="2153167"/>
            <a:ext cx="3519368" cy="618370"/>
          </a:xfrm>
        </p:spPr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Author : Shervin Khalili</a:t>
            </a:r>
            <a:endParaRPr lang="fa-IR" dirty="0">
              <a:cs typeface="B Titr" panose="00000700000000000000" pitchFamily="2" charset="-78"/>
            </a:endParaRPr>
          </a:p>
        </p:txBody>
      </p:sp>
      <p:pic>
        <p:nvPicPr>
          <p:cNvPr id="1028" name="Picture 4" descr="https://iau.ir/file/download/page/1612857096-azad-university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26067" cy="167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منظور از microsoft azure چیست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39" y="3654084"/>
            <a:ext cx="4717647" cy="265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75320" y="2224339"/>
            <a:ext cx="27601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Email:</a:t>
            </a:r>
            <a:endParaRPr lang="fa-IR" dirty="0"/>
          </a:p>
        </p:txBody>
      </p:sp>
      <p:sp>
        <p:nvSpPr>
          <p:cNvPr id="8" name="TextBox 7"/>
          <p:cNvSpPr txBox="1"/>
          <p:nvPr/>
        </p:nvSpPr>
        <p:spPr>
          <a:xfrm>
            <a:off x="6551614" y="2765816"/>
            <a:ext cx="32639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Shervin.khalili@outlook.com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409845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fa-IR" dirty="0"/>
          </a:p>
        </p:txBody>
      </p:sp>
      <p:pic>
        <p:nvPicPr>
          <p:cNvPr id="4" name="Picture 4" descr="https://iau.ir/file/download/page/1612857096-azad-university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0" y="5299435"/>
            <a:ext cx="943880" cy="140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68152" y="1659432"/>
            <a:ext cx="8903394" cy="3880773"/>
          </a:xfrm>
        </p:spPr>
        <p:txBody>
          <a:bodyPr/>
          <a:lstStyle/>
          <a:p>
            <a:pPr algn="l" rtl="0"/>
            <a:r>
              <a:rPr lang="en-US" dirty="0"/>
              <a:t>Azure History---------------------------------------------------------------------------3</a:t>
            </a:r>
            <a:endParaRPr lang="fa-IR" dirty="0"/>
          </a:p>
          <a:p>
            <a:pPr algn="l" rtl="0"/>
            <a:r>
              <a:rPr lang="en-US" dirty="0"/>
              <a:t>What you should know----------------------------------------------------------------4</a:t>
            </a:r>
          </a:p>
          <a:p>
            <a:pPr algn="l" rtl="0"/>
            <a:r>
              <a:rPr lang="en-US" dirty="0"/>
              <a:t>What is the Azure Data studio ?-----------------------------------------------------5</a:t>
            </a:r>
          </a:p>
          <a:p>
            <a:pPr algn="l" rtl="0"/>
            <a:r>
              <a:rPr lang="en-US" dirty="0"/>
              <a:t>What about SQL Sever Management Studio---------------------------------------6</a:t>
            </a:r>
          </a:p>
          <a:p>
            <a:pPr algn="l" rtl="0"/>
            <a:r>
              <a:rPr lang="en-US" dirty="0"/>
              <a:t>Reference------------------------------------------------------------------------------8</a:t>
            </a:r>
          </a:p>
          <a:p>
            <a:pPr algn="l" rtl="0"/>
            <a:endParaRPr lang="fa-IR" dirty="0"/>
          </a:p>
        </p:txBody>
      </p:sp>
      <p:pic>
        <p:nvPicPr>
          <p:cNvPr id="2050" name="Picture 2" descr="آموزش آژور (Azure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032" y="3788653"/>
            <a:ext cx="6772160" cy="238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107775" y="0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Azure Data studio </a:t>
            </a:r>
          </a:p>
        </p:txBody>
      </p:sp>
    </p:spTree>
    <p:extLst>
      <p:ext uri="{BB962C8B-B14F-4D97-AF65-F5344CB8AC3E}">
        <p14:creationId xmlns:p14="http://schemas.microsoft.com/office/powerpoint/2010/main" val="107298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70872"/>
            <a:ext cx="4463544" cy="863518"/>
          </a:xfrm>
        </p:spPr>
        <p:txBody>
          <a:bodyPr/>
          <a:lstStyle/>
          <a:p>
            <a:r>
              <a:rPr lang="en-US" dirty="0"/>
              <a:t>Azure History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5509"/>
            <a:ext cx="8596668" cy="3880773"/>
          </a:xfrm>
        </p:spPr>
        <p:txBody>
          <a:bodyPr/>
          <a:lstStyle/>
          <a:p>
            <a:pPr algn="l" rtl="0">
              <a:buFont typeface="Wingdings" panose="05000000000000000000" pitchFamily="2" charset="2"/>
              <a:buChar char="v"/>
            </a:pPr>
            <a:r>
              <a:rPr lang="en-US" dirty="0"/>
              <a:t>Windows Azure/Microsoft Azure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dirty="0"/>
              <a:t>Version 1/0 relasend September 2008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dirty="0"/>
              <a:t>Formerly known as SQL Operation Studio </a:t>
            </a:r>
            <a:endParaRPr lang="fa-IR" dirty="0"/>
          </a:p>
        </p:txBody>
      </p:sp>
      <p:pic>
        <p:nvPicPr>
          <p:cNvPr id="4" name="Picture 4" descr="https://iau.ir/file/download/page/1612857096-azad-university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69" y="5029200"/>
            <a:ext cx="1126067" cy="167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zure چیست؟ + معرفی قابلیت های مایکروسافت آژور - ایران هاست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919" y="3325161"/>
            <a:ext cx="4570910" cy="267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722125" y="6231802"/>
            <a:ext cx="954602" cy="467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Page 3</a:t>
            </a:r>
          </a:p>
        </p:txBody>
      </p:sp>
      <p:sp>
        <p:nvSpPr>
          <p:cNvPr id="5" name="Rectangle 4"/>
          <p:cNvSpPr/>
          <p:nvPr/>
        </p:nvSpPr>
        <p:spPr>
          <a:xfrm>
            <a:off x="10107775" y="0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Azure Data studio </a:t>
            </a:r>
          </a:p>
        </p:txBody>
      </p:sp>
    </p:spTree>
    <p:extLst>
      <p:ext uri="{BB962C8B-B14F-4D97-AF65-F5344CB8AC3E}">
        <p14:creationId xmlns:p14="http://schemas.microsoft.com/office/powerpoint/2010/main" val="2936193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Know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6049"/>
            <a:ext cx="8596668" cy="3880773"/>
          </a:xfrm>
        </p:spPr>
        <p:txBody>
          <a:bodyPr/>
          <a:lstStyle/>
          <a:p>
            <a:pPr algn="l" rtl="0"/>
            <a:r>
              <a:rPr lang="en-US" dirty="0"/>
              <a:t>Overview understanding of SQL Server</a:t>
            </a:r>
          </a:p>
          <a:p>
            <a:pPr algn="l" rtl="0"/>
            <a:r>
              <a:rPr lang="en-US" dirty="0"/>
              <a:t>Basics of the Transact – SQL language</a:t>
            </a:r>
          </a:p>
          <a:p>
            <a:pPr algn="l" rtl="0"/>
            <a:r>
              <a:rPr lang="en-US" dirty="0"/>
              <a:t>Review Learning Microsoft SQL server 2017 or SQL server 2019 if you need an introduction</a:t>
            </a:r>
            <a:endParaRPr lang="fa-IR" dirty="0"/>
          </a:p>
          <a:p>
            <a:pPr algn="l" rtl="0"/>
            <a:r>
              <a:rPr lang="en-US" dirty="0"/>
              <a:t>Docker</a:t>
            </a:r>
            <a:endParaRPr lang="fa-IR" dirty="0"/>
          </a:p>
        </p:txBody>
      </p:sp>
      <p:pic>
        <p:nvPicPr>
          <p:cNvPr id="4" name="Picture 4" descr="https://iau.ir/file/download/page/1612857096-azad-university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0" y="5254388"/>
            <a:ext cx="974250" cy="144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722125" y="6231802"/>
            <a:ext cx="954602" cy="467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Page 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685" y="3481104"/>
            <a:ext cx="2240928" cy="18343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091" y="3481103"/>
            <a:ext cx="3762681" cy="1834307"/>
          </a:xfrm>
          <a:prstGeom prst="rect">
            <a:avLst/>
          </a:prstGeom>
        </p:spPr>
      </p:pic>
      <p:pic>
        <p:nvPicPr>
          <p:cNvPr id="1028" name="Picture 4" descr="Docker Logo Icon - Download in Flat Sty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913" y="3403851"/>
            <a:ext cx="1911559" cy="191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0107775" y="0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Azure Data studio </a:t>
            </a:r>
          </a:p>
        </p:txBody>
      </p:sp>
    </p:spTree>
    <p:extLst>
      <p:ext uri="{BB962C8B-B14F-4D97-AF65-F5344CB8AC3E}">
        <p14:creationId xmlns:p14="http://schemas.microsoft.com/office/powerpoint/2010/main" val="666878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What is Azure Data Studio?</a:t>
            </a:r>
            <a:br>
              <a:rPr lang="en-US" sz="3200" b="1" dirty="0"/>
            </a:br>
            <a:endParaRPr lang="fa-I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791" y="1539414"/>
            <a:ext cx="8596668" cy="3880773"/>
          </a:xfrm>
        </p:spPr>
        <p:txBody>
          <a:bodyPr/>
          <a:lstStyle/>
          <a:p>
            <a:pPr algn="l" rtl="0"/>
            <a:r>
              <a:rPr lang="en-US" dirty="0"/>
              <a:t>Modern, cross-platform database management tool</a:t>
            </a:r>
          </a:p>
          <a:p>
            <a:pPr algn="l" rtl="0"/>
            <a:r>
              <a:rPr lang="en-US" dirty="0"/>
              <a:t>Connects to Microsoft SQL Server and Azure SQL Database</a:t>
            </a:r>
          </a:p>
          <a:p>
            <a:pPr algn="l" rtl="0"/>
            <a:r>
              <a:rPr lang="en-US" dirty="0"/>
              <a:t>Interact with server objects</a:t>
            </a:r>
          </a:p>
          <a:p>
            <a:pPr algn="l" rtl="0"/>
            <a:r>
              <a:rPr lang="en-US" dirty="0"/>
              <a:t>Write SQL queries and send management commands</a:t>
            </a:r>
          </a:p>
          <a:p>
            <a:pPr algn="l" rtl="0"/>
            <a:r>
              <a:rPr lang="en-US" dirty="0"/>
              <a:t>Review and edit data</a:t>
            </a:r>
          </a:p>
          <a:p>
            <a:pPr algn="l" rtl="0"/>
            <a:r>
              <a:rPr lang="en-US" dirty="0"/>
              <a:t>Monitor the health of the database</a:t>
            </a:r>
          </a:p>
          <a:p>
            <a:pPr algn="l" rtl="0"/>
            <a:endParaRPr lang="en-US" dirty="0"/>
          </a:p>
        </p:txBody>
      </p:sp>
      <p:pic>
        <p:nvPicPr>
          <p:cNvPr id="4" name="Picture 4" descr="https://iau.ir/file/download/page/1612857096-azad-university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69" y="5029200"/>
            <a:ext cx="1126067" cy="167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722125" y="6231802"/>
            <a:ext cx="954602" cy="467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Page 5</a:t>
            </a:r>
          </a:p>
        </p:txBody>
      </p:sp>
      <p:pic>
        <p:nvPicPr>
          <p:cNvPr id="3074" name="Picture 2" descr="Azure Data Studio. What is this tool and what is it used for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049" y="3452504"/>
            <a:ext cx="4859362" cy="242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0107775" y="0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Azure Data studio </a:t>
            </a:r>
          </a:p>
        </p:txBody>
      </p:sp>
    </p:spTree>
    <p:extLst>
      <p:ext uri="{BB962C8B-B14F-4D97-AF65-F5344CB8AC3E}">
        <p14:creationId xmlns:p14="http://schemas.microsoft.com/office/powerpoint/2010/main" val="150995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SQL Server Management Studio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Font typeface="Wingdings" panose="05000000000000000000" pitchFamily="2" charset="2"/>
              <a:buChar char="v"/>
            </a:pPr>
            <a:r>
              <a:rPr lang="en-US" dirty="0"/>
              <a:t>Class –Platform   </a:t>
            </a:r>
          </a:p>
          <a:p>
            <a:pPr algn="l" rtl="0">
              <a:buFont typeface="Courier New" panose="02070309020205020404" pitchFamily="49" charset="0"/>
              <a:buChar char="o"/>
            </a:pPr>
            <a:r>
              <a:rPr lang="en-US" dirty="0"/>
              <a:t>Supports Windows</a:t>
            </a:r>
            <a:endParaRPr lang="fa-IR"/>
          </a:p>
          <a:p>
            <a:pPr algn="l" rtl="0">
              <a:buFont typeface="Courier New" panose="02070309020205020404" pitchFamily="49" charset="0"/>
              <a:buChar char="o"/>
            </a:pPr>
            <a:r>
              <a:rPr lang="en-US"/>
              <a:t> </a:t>
            </a:r>
            <a:r>
              <a:rPr lang="en-US" dirty="0"/>
              <a:t>Same experience  across operating system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dirty="0"/>
              <a:t>Integrated code editor</a:t>
            </a:r>
          </a:p>
          <a:p>
            <a:pPr algn="l" rtl="0">
              <a:buFont typeface="Courier New" panose="02070309020205020404" pitchFamily="49" charset="0"/>
              <a:buChar char="o"/>
            </a:pPr>
            <a:r>
              <a:rPr lang="en-US" dirty="0"/>
              <a:t>A primary focus in the development of Azure Data studio</a:t>
            </a:r>
          </a:p>
          <a:p>
            <a:pPr algn="l" rtl="0">
              <a:buFont typeface="Courier New" panose="02070309020205020404" pitchFamily="49" charset="0"/>
              <a:buChar char="o"/>
            </a:pPr>
            <a:r>
              <a:rPr lang="en-US" dirty="0"/>
              <a:t>Syntax </a:t>
            </a:r>
            <a:r>
              <a:rPr lang="en-US" dirty="0" err="1"/>
              <a:t>highlighting,IntelliSence,keyword</a:t>
            </a:r>
            <a:r>
              <a:rPr lang="en-US" dirty="0"/>
              <a:t> suggestions, keyboard navigation, and source control with Git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dirty="0"/>
              <a:t>T-SQL code snippets        </a:t>
            </a:r>
            <a:endParaRPr lang="fa-IR" dirty="0"/>
          </a:p>
        </p:txBody>
      </p:sp>
      <p:pic>
        <p:nvPicPr>
          <p:cNvPr id="4" name="Picture 4" descr="https://iau.ir/file/download/page/1612857096-azad-university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69" y="5171797"/>
            <a:ext cx="1029931" cy="152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722125" y="6231802"/>
            <a:ext cx="954602" cy="467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Page 6</a:t>
            </a:r>
          </a:p>
        </p:txBody>
      </p:sp>
      <p:pic>
        <p:nvPicPr>
          <p:cNvPr id="2050" name="Picture 2" descr="Quick Start Guide | SQL Server Management Studio Back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405" y="1502472"/>
            <a:ext cx="3068597" cy="231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0107775" y="0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Azure Data studio </a:t>
            </a:r>
          </a:p>
        </p:txBody>
      </p:sp>
    </p:spTree>
    <p:extLst>
      <p:ext uri="{BB962C8B-B14F-4D97-AF65-F5344CB8AC3E}">
        <p14:creationId xmlns:p14="http://schemas.microsoft.com/office/powerpoint/2010/main" val="1770987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SQL Server Management Studio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Font typeface="Wingdings" panose="05000000000000000000" pitchFamily="2" charset="2"/>
              <a:buChar char="v"/>
            </a:pPr>
            <a:r>
              <a:rPr lang="en-US" dirty="0"/>
              <a:t>Customization and Extensibility </a:t>
            </a:r>
          </a:p>
          <a:p>
            <a:pPr algn="l" rtl="0">
              <a:buFont typeface="Courier New" panose="02070309020205020404" pitchFamily="49" charset="0"/>
              <a:buChar char="o"/>
            </a:pPr>
            <a:r>
              <a:rPr lang="en-US" dirty="0"/>
              <a:t>Build custom database dashboards</a:t>
            </a:r>
          </a:p>
          <a:p>
            <a:pPr algn="l" rtl="0">
              <a:buFont typeface="Courier New" panose="02070309020205020404" pitchFamily="49" charset="0"/>
              <a:buChar char="o"/>
            </a:pPr>
            <a:r>
              <a:rPr lang="en-US" dirty="0"/>
              <a:t>Add features with the extension marketplace</a:t>
            </a:r>
          </a:p>
          <a:p>
            <a:pPr algn="l" rtl="0"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4" name="Picture 4" descr="https://iau.ir/file/download/page/1612857096-azad-university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69" y="5029200"/>
            <a:ext cx="1126067" cy="167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722125" y="6231802"/>
            <a:ext cx="954602" cy="467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Page 7</a:t>
            </a:r>
          </a:p>
        </p:txBody>
      </p:sp>
      <p:sp>
        <p:nvSpPr>
          <p:cNvPr id="6" name="Rectangle 5"/>
          <p:cNvSpPr/>
          <p:nvPr/>
        </p:nvSpPr>
        <p:spPr>
          <a:xfrm>
            <a:off x="10107775" y="0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Azure Data studio </a:t>
            </a:r>
          </a:p>
        </p:txBody>
      </p:sp>
    </p:spTree>
    <p:extLst>
      <p:ext uri="{BB962C8B-B14F-4D97-AF65-F5344CB8AC3E}">
        <p14:creationId xmlns:p14="http://schemas.microsoft.com/office/powerpoint/2010/main" val="869887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</a:t>
            </a:r>
            <a:endParaRPr lang="en-US" dirty="0"/>
          </a:p>
          <a:p>
            <a:r>
              <a:rPr lang="en-US" dirty="0">
                <a:hlinkClick r:id="rId4"/>
              </a:rPr>
              <a:t>http://saamtech.ir/</a:t>
            </a:r>
            <a:endParaRPr lang="en-US" dirty="0"/>
          </a:p>
          <a:p>
            <a:r>
              <a:rPr lang="en-US" dirty="0">
                <a:hlinkClick r:id="rId5"/>
              </a:rPr>
              <a:t>https://virgool.io/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22125" y="6231802"/>
            <a:ext cx="954602" cy="467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Page 8</a:t>
            </a:r>
          </a:p>
        </p:txBody>
      </p:sp>
      <p:sp>
        <p:nvSpPr>
          <p:cNvPr id="5" name="Rectangle 4"/>
          <p:cNvSpPr/>
          <p:nvPr/>
        </p:nvSpPr>
        <p:spPr>
          <a:xfrm>
            <a:off x="10107775" y="0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Azure Data studio </a:t>
            </a:r>
          </a:p>
        </p:txBody>
      </p:sp>
    </p:spTree>
    <p:extLst>
      <p:ext uri="{BB962C8B-B14F-4D97-AF65-F5344CB8AC3E}">
        <p14:creationId xmlns:p14="http://schemas.microsoft.com/office/powerpoint/2010/main" val="181104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1" t="-941" r="-1364" b="941"/>
          <a:stretch/>
        </p:blipFill>
        <p:spPr>
          <a:xfrm>
            <a:off x="-218364" y="-133084"/>
            <a:ext cx="12569588" cy="6991084"/>
          </a:xfrm>
        </p:spPr>
      </p:pic>
    </p:spTree>
    <p:extLst>
      <p:ext uri="{BB962C8B-B14F-4D97-AF65-F5344CB8AC3E}">
        <p14:creationId xmlns:p14="http://schemas.microsoft.com/office/powerpoint/2010/main" val="12095279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213</TotalTime>
  <Words>276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Courier New</vt:lpstr>
      <vt:lpstr>Trebuchet MS</vt:lpstr>
      <vt:lpstr>Wingdings</vt:lpstr>
      <vt:lpstr>Wingdings 3</vt:lpstr>
      <vt:lpstr>Facet</vt:lpstr>
      <vt:lpstr>Azure Data studio </vt:lpstr>
      <vt:lpstr>Contents</vt:lpstr>
      <vt:lpstr>Azure History</vt:lpstr>
      <vt:lpstr>What you should Know</vt:lpstr>
      <vt:lpstr>What is Azure Data Studio? </vt:lpstr>
      <vt:lpstr>What about SQL Server Management Studio</vt:lpstr>
      <vt:lpstr>What about SQL Server Management Studio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Shervin</dc:creator>
  <cp:lastModifiedBy>Administrator</cp:lastModifiedBy>
  <cp:revision>19</cp:revision>
  <dcterms:created xsi:type="dcterms:W3CDTF">2022-03-03T09:00:56Z</dcterms:created>
  <dcterms:modified xsi:type="dcterms:W3CDTF">2024-01-19T07:08:13Z</dcterms:modified>
</cp:coreProperties>
</file>