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68" r:id="rId4"/>
    <p:sldId id="258" r:id="rId5"/>
    <p:sldId id="270" r:id="rId6"/>
    <p:sldId id="271" r:id="rId7"/>
    <p:sldId id="259" r:id="rId8"/>
    <p:sldId id="260" r:id="rId9"/>
    <p:sldId id="274" r:id="rId10"/>
    <p:sldId id="269" r:id="rId11"/>
    <p:sldId id="272" r:id="rId12"/>
    <p:sldId id="273" r:id="rId13"/>
    <p:sldId id="267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63160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6188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fd1057461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fd1057461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4853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fd1057461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fd1057461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1318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d1057461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d1057461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4111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d1057461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d1057461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6061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D62B15F2-65EF-3BD9-8603-4162F44EE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d1057461b_0_30:notes">
            <a:extLst>
              <a:ext uri="{FF2B5EF4-FFF2-40B4-BE49-F238E27FC236}">
                <a16:creationId xmlns:a16="http://schemas.microsoft.com/office/drawing/2014/main" id="{56EA3396-717F-7130-D7FD-745E11E884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d1057461b_0_30:notes">
            <a:extLst>
              <a:ext uri="{FF2B5EF4-FFF2-40B4-BE49-F238E27FC236}">
                <a16:creationId xmlns:a16="http://schemas.microsoft.com/office/drawing/2014/main" id="{DC98DF0E-2A69-255F-CB55-A2A79054EA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2646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d1057461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d1057461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3244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11700" y="2256400"/>
            <a:ext cx="8520600" cy="10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b="1" dirty="0">
                <a:solidFill>
                  <a:schemeClr val="dk1"/>
                </a:solidFill>
              </a:rPr>
              <a:t>SNAKE GAME IN JAVA</a:t>
            </a:r>
            <a:endParaRPr sz="3900" b="1" dirty="0">
              <a:solidFill>
                <a:schemeClr val="dk1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6349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0" y="3899338"/>
            <a:ext cx="4327500" cy="7771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PRESENTED BY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2303811710421146 – SHERWIN B</a:t>
            </a:r>
            <a:endParaRPr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44250" y="3"/>
            <a:ext cx="799740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7;p13">
            <a:extLst>
              <a:ext uri="{FF2B5EF4-FFF2-40B4-BE49-F238E27FC236}">
                <a16:creationId xmlns:a16="http://schemas.microsoft.com/office/drawing/2014/main" id="{38F59EF0-D8A6-83F5-6239-5178A89BC3AB}"/>
              </a:ext>
            </a:extLst>
          </p:cNvPr>
          <p:cNvSpPr txBox="1"/>
          <p:nvPr/>
        </p:nvSpPr>
        <p:spPr>
          <a:xfrm>
            <a:off x="4666224" y="3833481"/>
            <a:ext cx="4327500" cy="7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</a:rPr>
              <a:t>GUIDED BY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</a:rPr>
              <a:t> Mr. MALARMANNAN  A  AP/CSE</a:t>
            </a:r>
            <a:endParaRPr sz="1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18" y="148762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MERITS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Google Shape;8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039" y="-31020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8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9030" y="37317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7">
            <a:extLst>
              <a:ext uri="{FF2B5EF4-FFF2-40B4-BE49-F238E27FC236}">
                <a16:creationId xmlns:a16="http://schemas.microsoft.com/office/drawing/2014/main" id="{B964235E-6B01-FFAE-474D-54F728162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053" y="731375"/>
            <a:ext cx="7095893" cy="3893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Interactive and Engaging Gameplay: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The game provides a smooth and responsive user experience with dynamic 	visuals and real-time controls, keeping players engaged.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Practical Application of Programming Concepts: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Implements core Java concepts such as object-oriented programming, event-	driven programming, and threading, making it an excellent learning project.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Modularity and Scalability: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The modular design allows for easy extension with new features like obstacles, 	power-ups, or custom difficulty settings.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Cross-Platform Compatibility: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Built with Java, the game is platform-independent and can run on any system 	with a Java runtime environment.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338" y="445025"/>
            <a:ext cx="7514896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		</a:t>
            </a:r>
            <a:r>
              <a:rPr lang="en-US" b="1" dirty="0"/>
              <a:t>RESULT AND DISCUSSION</a:t>
            </a:r>
            <a:endParaRPr lang="en-IN" b="1" dirty="0"/>
          </a:p>
        </p:txBody>
      </p:sp>
      <p:pic>
        <p:nvPicPr>
          <p:cNvPr id="4" name="Google Shape;85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8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9030" y="6"/>
            <a:ext cx="824970" cy="795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9EA5ED-F4E6-155E-2CDB-330835525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289" y="1211805"/>
            <a:ext cx="2493172" cy="26046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3155C9-186C-C2AC-52D0-7EAC4A9719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4048" y="1326995"/>
            <a:ext cx="2408730" cy="24895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5F37C8-EE26-F006-DB2F-4573DD836B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8169" y="1326995"/>
            <a:ext cx="2493171" cy="24895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		  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ANY QUERIES ?</a:t>
            </a:r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/>
        </p:nvSpPr>
        <p:spPr>
          <a:xfrm>
            <a:off x="38100" y="1835250"/>
            <a:ext cx="9067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>
                <a:solidFill>
                  <a:schemeClr val="dk1"/>
                </a:solidFill>
              </a:rPr>
              <a:t>THANK YOU</a:t>
            </a:r>
            <a:endParaRPr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249400" y="1324850"/>
            <a:ext cx="7939500" cy="25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sz="2400" b="1"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" sz="2400" b="1"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endParaRPr sz="2400" b="1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endParaRPr sz="2400" b="1">
              <a:solidFill>
                <a:schemeClr val="dk1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9030" y="6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38100" y="120750"/>
            <a:ext cx="9067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PRESENTATION OVERVIEW</a:t>
            </a:r>
            <a:endParaRPr sz="2400" b="1">
              <a:solidFill>
                <a:schemeClr val="tx1">
                  <a:lumMod val="85000"/>
                  <a:lumOff val="1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D66838E7-DF8B-441F-A7FD-CF7E2EA15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317" y="870857"/>
            <a:ext cx="7758137" cy="427264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1313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 indent="-284163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pPr marL="458787" indent="-4572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Objective</a:t>
            </a:r>
          </a:p>
          <a:p>
            <a:pPr marL="458787" indent="-4572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Project Introduction</a:t>
            </a:r>
          </a:p>
          <a:p>
            <a:pPr marL="458787" indent="-4572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Problem Statement</a:t>
            </a:r>
          </a:p>
          <a:p>
            <a:pPr marL="458787" indent="-4572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Methodologies (Programming concepts relevant to problem statement)</a:t>
            </a:r>
          </a:p>
          <a:p>
            <a:pPr marL="344487" indent="-3429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Tx/>
              <a:buAutoNum type="arabicPeriod" startAt="5"/>
              <a:defRPr/>
            </a:pPr>
            <a:r>
              <a:rPr lang="en-US" dirty="0"/>
              <a:t>Architecture of the proposed system </a:t>
            </a:r>
          </a:p>
          <a:p>
            <a:pPr marL="344487" indent="-3429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Tx/>
              <a:buAutoNum type="arabicPeriod" startAt="5"/>
              <a:defRPr/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List of Modules</a:t>
            </a:r>
            <a:endParaRPr lang="en-US" dirty="0"/>
          </a:p>
          <a:p>
            <a:pPr marL="1587" indent="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defRPr/>
            </a:pPr>
            <a:r>
              <a:rPr lang="en-US" dirty="0"/>
              <a:t>7. Merits </a:t>
            </a:r>
          </a:p>
          <a:p>
            <a:pPr marL="458787" indent="-4572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defRPr/>
            </a:pPr>
            <a:r>
              <a:rPr lang="en-US" dirty="0"/>
              <a:t>8. Results and Discussion</a:t>
            </a:r>
          </a:p>
          <a:p>
            <a:pPr marL="458787" indent="-4572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defRPr/>
            </a:pPr>
            <a:r>
              <a:rPr lang="en-US" dirty="0"/>
              <a:t>9. Queries</a:t>
            </a:r>
          </a:p>
          <a:p>
            <a:pPr marL="1587" indent="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defRPr/>
            </a:pPr>
            <a:endParaRPr lang="en-US" sz="2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582" y="147145"/>
            <a:ext cx="8520600" cy="651642"/>
          </a:xfrm>
        </p:spPr>
        <p:txBody>
          <a:bodyPr>
            <a:normAutofit fontScale="90000"/>
          </a:bodyPr>
          <a:lstStyle/>
          <a:p>
            <a:pPr algn="ctr">
              <a:buClr>
                <a:srgbClr val="000000"/>
              </a:buClr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OBJECTIVE</a:t>
            </a:r>
            <a:b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Google Shape;71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9030" y="6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E8B1AB4-E89C-0598-61DD-6EA3958AC3AD}"/>
              </a:ext>
            </a:extLst>
          </p:cNvPr>
          <p:cNvSpPr txBox="1"/>
          <p:nvPr/>
        </p:nvSpPr>
        <p:spPr>
          <a:xfrm>
            <a:off x="1278673" y="1234068"/>
            <a:ext cx="631159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game might also lag due to an inefficient loop, and food may not always appear in the right spots</a:t>
            </a:r>
          </a:p>
          <a:p>
            <a:pPr algn="just">
              <a:lnSpc>
                <a:spcPct val="150000"/>
              </a:lnSpc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The challenge is to create a version of the Snake game using Java that is interactive, scalable, and fun.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The game should focus on smooth performance, intuitive controls, and responsive design.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9030" y="6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38100" y="120750"/>
            <a:ext cx="9067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INTRODUCTION</a:t>
            </a:r>
            <a:endParaRPr sz="2400" b="1" dirty="0">
              <a:solidFill>
                <a:schemeClr val="tx1">
                  <a:lumMod val="85000"/>
                  <a:lumOff val="1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3507" y="674850"/>
            <a:ext cx="7556473" cy="4254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Snake Game is a classic arcade game recreated in Java using Swing/JavaFX for a      dynamic graphical user interface. 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game features smooth animations, responsive controls, and a scoring system that tracks points for food consumed, with the speed increasing as gameplay progresses to add difficulty. 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Built with modular design, it utilizes core Java concepts such as object-oriented programming, event handling, and threading. 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project serves as an engaging way to enhance programming skills in game development and GUI creation while providing a solid foundation for building more advanced applications.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11700" y="220717"/>
            <a:ext cx="8520600" cy="672662"/>
          </a:xfrm>
        </p:spPr>
        <p:txBody>
          <a:bodyPr>
            <a:normAutofit/>
          </a:bodyPr>
          <a:lstStyle/>
          <a:p>
            <a:r>
              <a:rPr lang="en-US" dirty="0"/>
              <a:t>		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PROBLEM STATEMENT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Google Shape;71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9030" y="6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E45675-11AA-8B1B-08C9-7733825B3D4A}"/>
              </a:ext>
            </a:extLst>
          </p:cNvPr>
          <p:cNvSpPr txBox="1"/>
          <p:nvPr/>
        </p:nvSpPr>
        <p:spPr>
          <a:xfrm>
            <a:off x="1013709" y="1405054"/>
            <a:ext cx="6807014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game might also lag due to an inefficient loop, and food may not always appear in the right spots</a:t>
            </a:r>
          </a:p>
          <a:p>
            <a:pPr algn="just">
              <a:lnSpc>
                <a:spcPct val="150000"/>
              </a:lnSpc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The challenge is to create a version of the Snake game using Java that is interactive, scalable, and fun.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The game should focus on smooth performance, intuitive controls, and responsive design.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601" y="-76654"/>
            <a:ext cx="7696668" cy="76239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Methodologies (Programming concepts relevant to problem statement)</a:t>
            </a:r>
            <a:br>
              <a:rPr lang="en-US" altLang="en-US" b="1" dirty="0">
                <a:solidFill>
                  <a:srgbClr val="000000"/>
                </a:solidFill>
                <a:cs typeface="Arial" panose="020B0604020202020204" pitchFamily="34" charset="0"/>
              </a:rPr>
            </a:br>
            <a:endParaRPr lang="en-IN" dirty="0"/>
          </a:p>
        </p:txBody>
      </p:sp>
      <p:pic>
        <p:nvPicPr>
          <p:cNvPr id="4" name="Google Shape;72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19030" y="111070"/>
            <a:ext cx="824970" cy="795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762558" cy="76239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D0FD19-D95C-28B9-AC63-7FCFBFBA0FB0}"/>
              </a:ext>
            </a:extLst>
          </p:cNvPr>
          <p:cNvSpPr txBox="1"/>
          <p:nvPr/>
        </p:nvSpPr>
        <p:spPr>
          <a:xfrm>
            <a:off x="930548" y="906661"/>
            <a:ext cx="686787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Programming (OOP):</a:t>
            </a:r>
          </a:p>
          <a:p>
            <a:pPr algn="just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Classes and Objects: Snake, Food, and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GameBoard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implemented as classes.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Encapsulation: </a:t>
            </a:r>
          </a:p>
          <a:p>
            <a:pPr algn="just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Game logic and GUI rendering are encapsulated in respective classes.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Swing Framework:</a:t>
            </a:r>
          </a:p>
          <a:p>
            <a:pPr algn="just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Used for the graphical user interface, including the game window and rendering.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Handling:</a:t>
            </a:r>
          </a:p>
          <a:p>
            <a:pPr algn="just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Implemented using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KeyListener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user input (arrow keys for movement).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Multithreading:</a:t>
            </a:r>
          </a:p>
          <a:p>
            <a:pPr algn="just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Timer-based game loop using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javax.swing.Timer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smooth updates.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LinkedList to represent the snake's body for efficient growth and movement.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9030" y="6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38100" y="120750"/>
            <a:ext cx="9067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FLOW DIAGRAM</a:t>
            </a:r>
            <a:endParaRPr sz="2400">
              <a:solidFill>
                <a:schemeClr val="tx1">
                  <a:lumMod val="85000"/>
                  <a:lumOff val="1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E9C686-4A08-78D1-D7CC-2B04283B182F}"/>
              </a:ext>
            </a:extLst>
          </p:cNvPr>
          <p:cNvSpPr txBox="1"/>
          <p:nvPr/>
        </p:nvSpPr>
        <p:spPr>
          <a:xfrm>
            <a:off x="326184" y="303821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AE3E1E-695D-14FC-C6DA-3E98C6CBA5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183" y="883142"/>
            <a:ext cx="8352612" cy="39583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9030" y="6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38100" y="120750"/>
            <a:ext cx="90678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2400"/>
            </a:pPr>
            <a:r>
              <a:rPr lang="e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MODULE DESCRIPTION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8E90A7BD-1CF0-3AFF-16CE-4DD7DB425C8C}"/>
              </a:ext>
            </a:extLst>
          </p:cNvPr>
          <p:cNvSpPr txBox="1"/>
          <p:nvPr/>
        </p:nvSpPr>
        <p:spPr>
          <a:xfrm>
            <a:off x="1330492" y="565509"/>
            <a:ext cx="7270815" cy="45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Class</a:t>
            </a:r>
          </a:p>
          <a:p>
            <a:pPr lvl="3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Initializes the game by creating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JFrame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 and adding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GameBoard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panel.</a:t>
            </a:r>
          </a:p>
          <a:p>
            <a:pPr lvl="3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Starts the game loop.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GameBoard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Manages the game’s main logic and rendering.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	Implements ActionListener for the timer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KeyListener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movement.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Snake Class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Maintains the snake’s position and length using a LinkedList.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Provides methods to grow and move the snake.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Class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Randomly generates food coordinates within the grid.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Scoring System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Tracks the player's score, incrementing it with each food consumption.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Displays the score on the game window.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AB769144-5C23-68C1-BDB7-6B50E44C8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>
            <a:extLst>
              <a:ext uri="{FF2B5EF4-FFF2-40B4-BE49-F238E27FC236}">
                <a16:creationId xmlns:a16="http://schemas.microsoft.com/office/drawing/2014/main" id="{DB607C68-E6AA-A454-F1A2-F723DDECD50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>
            <a:extLst>
              <a:ext uri="{FF2B5EF4-FFF2-40B4-BE49-F238E27FC236}">
                <a16:creationId xmlns:a16="http://schemas.microsoft.com/office/drawing/2014/main" id="{8B8549D8-7E1C-FD17-DECA-5852EEC9C1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9030" y="6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>
            <a:extLst>
              <a:ext uri="{FF2B5EF4-FFF2-40B4-BE49-F238E27FC236}">
                <a16:creationId xmlns:a16="http://schemas.microsoft.com/office/drawing/2014/main" id="{E720C2A3-BD0E-7C9E-8D8E-468D7DBF6B55}"/>
              </a:ext>
            </a:extLst>
          </p:cNvPr>
          <p:cNvSpPr txBox="1"/>
          <p:nvPr/>
        </p:nvSpPr>
        <p:spPr>
          <a:xfrm>
            <a:off x="38100" y="0"/>
            <a:ext cx="90678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2400"/>
            </a:pPr>
            <a:r>
              <a:rPr lang="e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MODULE DESCRIPTION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6211D2D2-5B88-C14C-1E42-7A15D2B7EB0D}"/>
              </a:ext>
            </a:extLst>
          </p:cNvPr>
          <p:cNvSpPr txBox="1"/>
          <p:nvPr/>
        </p:nvSpPr>
        <p:spPr>
          <a:xfrm>
            <a:off x="1152548" y="294352"/>
            <a:ext cx="6631002" cy="4849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Game Engine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Handles the game loop, movement, and collision    detection.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Graphics Module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Responsible for rendering the game components such as the snake, 	food, and background.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Input Module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Manages player input for controlling the snake's movement.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Score Module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Tracks and displays the player’s score.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Collision Handler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	Detects snake collisions with walls and itself.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Food Generator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	Randomly places food items on the game grid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49138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731</Words>
  <Application>Microsoft Office PowerPoint</Application>
  <PresentationFormat>On-screen Show (16:9)</PresentationFormat>
  <Paragraphs>98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Simple Light</vt:lpstr>
      <vt:lpstr>PowerPoint Presentation</vt:lpstr>
      <vt:lpstr>PowerPoint Presentation</vt:lpstr>
      <vt:lpstr>OBJECTIVE   </vt:lpstr>
      <vt:lpstr>PowerPoint Presentation</vt:lpstr>
      <vt:lpstr>   PROBLEM STATEMENT</vt:lpstr>
      <vt:lpstr>Methodologies (Programming concepts relevant to problem statement) </vt:lpstr>
      <vt:lpstr>PowerPoint Presentation</vt:lpstr>
      <vt:lpstr>PowerPoint Presentation</vt:lpstr>
      <vt:lpstr>PowerPoint Presentation</vt:lpstr>
      <vt:lpstr>MERITS </vt:lpstr>
      <vt:lpstr>  RESULT AND DISCUSSION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VIJESH S S</dc:creator>
  <cp:lastModifiedBy>Sherwin B</cp:lastModifiedBy>
  <cp:revision>24</cp:revision>
  <dcterms:modified xsi:type="dcterms:W3CDTF">2024-12-02T11:48:21Z</dcterms:modified>
</cp:coreProperties>
</file>