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69" r:id="rId15"/>
    <p:sldId id="271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P" id="{a4d7e608-3483-418a-8db7-7fd210040737}">
          <p14:sldIdLst>
            <p14:sldId id="259"/>
            <p14:sldId id="264"/>
            <p14:sldId id="266"/>
            <p14:sldId id="268"/>
            <p14:sldId id="256"/>
            <p14:sldId id="263"/>
            <p14:sldId id="260"/>
            <p14:sldId id="257"/>
            <p14:sldId id="270"/>
            <p14:sldId id="258"/>
            <p14:sldId id="261"/>
            <p14:sldId id="262"/>
          </p14:sldIdLst>
        </p14:section>
        <p14:section name="Stretch Goals" id="{e2368eca-e4e6-4d25-887b-a926a014832b}">
          <p14:sldIdLst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189730"/>
          </a:xfrm>
        </p:spPr>
        <p:txBody>
          <a:bodyPr anchor="t" anchorCtr="0">
            <a:normAutofit/>
          </a:bodyPr>
          <a:p>
            <a:pPr algn="l">
              <a:lnSpc>
                <a:spcPct val="90000"/>
              </a:lnSpc>
            </a:pPr>
            <a:r>
              <a:rPr lang="en-US" sz="3200" b="1">
                <a:latin typeface="Helvetica Neue Bold" panose="02000503000000020004" charset="0"/>
                <a:cs typeface="Helvetica Neue Bold" panose="02000503000000020004" charset="0"/>
              </a:rPr>
              <a:t>Project Title: Travel Go Where?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Idea: User generated travel forum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Outstanding items: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Helvetica Neue Regular" panose="02000503000000020004" charset="0"/>
                <a:cs typeface="Helvetica Neue Regular" panose="02000503000000020004" charset="0"/>
              </a:rPr>
              <a:t>1. who will create repo - created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Helvetica Neue Regular" panose="02000503000000020004" charset="0"/>
                <a:cs typeface="Helvetica Neue Regular" panose="02000503000000020004" charset="0"/>
              </a:rPr>
              <a:t>2. work allocation (mob programming) - if you are too free, do the css</a:t>
            </a:r>
            <a:endParaRPr lang="en-US" sz="2400">
              <a:solidFill>
                <a:schemeClr val="bg1">
                  <a:lumMod val="75000"/>
                </a:schemeClr>
              </a:solidFill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Reply interface (at bottom of the page)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Register Page/ Login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Content Placeholder 2"/>
          <p:cNvGraphicFramePr/>
          <p:nvPr>
            <p:ph idx="1"/>
            <p:custDataLst>
              <p:tags r:id="rId1"/>
            </p:custDataLst>
          </p:nvPr>
        </p:nvGraphicFramePr>
        <p:xfrm>
          <a:off x="1978025" y="1757045"/>
          <a:ext cx="8235315" cy="149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5310"/>
                <a:gridCol w="512000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(required), unique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(required)</a:t>
                      </a:r>
                      <a:endParaRPr lang="en-US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785360" y="364680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Register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5360" y="434403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92115" y="401510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Colour Theme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945515"/>
            <a:ext cx="4201160" cy="5547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070610"/>
            <a:ext cx="4775200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870" y="-99695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Adding Thread Counts/ Message Counts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65341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 (Limit to 5 to show)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1689100"/>
            <a:ext cx="431165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2204085"/>
            <a:ext cx="4311650" cy="353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5297170"/>
            <a:ext cx="4311650" cy="421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493135"/>
            <a:ext cx="426593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120265" y="3996690"/>
            <a:ext cx="426593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120265" y="5838190"/>
            <a:ext cx="431165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767195" y="168910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267065" y="168910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767195" y="217551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8267065" y="529717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767195" y="349313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8267065" y="220408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767195" y="39966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8267065" y="39966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767195" y="529717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767195" y="58381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8267065" y="349313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8267065" y="58381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User Badges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075180" y="1313180"/>
            <a:ext cx="1414145" cy="1459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54555" y="1415415"/>
            <a:ext cx="1231900" cy="855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PFP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223135" y="2385060"/>
            <a:ext cx="160020" cy="182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498725" y="2385060"/>
            <a:ext cx="160020" cy="1822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2771775" y="2385060"/>
            <a:ext cx="160020" cy="18224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3054985" y="2385060"/>
            <a:ext cx="160020" cy="1822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Helvetica Neue Regular" panose="02000503000000020004" charset="0"/>
                <a:cs typeface="Helvetica Neue Regular" panose="02000503000000020004" charset="0"/>
              </a:rPr>
              <a:t>Endpoints (for now)</a:t>
            </a:r>
            <a:endParaRPr lang="en-US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8050"/>
                <a:gridCol w="70675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main page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:/api/{page}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 page</a:t>
                      </a: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:/api/{page}/:content/:id(?)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zooming into a particular post in a thread</a:t>
                      </a: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Forum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3815" y="14090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481445" y="189865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481445" y="238442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124450" y="352044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Popular Places to go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123815" y="520700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General Discussions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6481445" y="400621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481445" y="449199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96000" y="755650"/>
            <a:ext cx="635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096000" y="1894840"/>
            <a:ext cx="63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6481445" y="56927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481445" y="617855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flipH="1">
            <a:off x="6096000" y="4006215"/>
            <a:ext cx="635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6830" y="80010"/>
            <a:ext cx="4779645" cy="865505"/>
          </a:xfrm>
        </p:spPr>
        <p:txBody>
          <a:bodyPr>
            <a:normAutofit fontScale="90000"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General Flow (per country- for now)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566150" y="1898650"/>
            <a:ext cx="2186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only superadmins can create</a:t>
            </a:r>
            <a:endParaRPr lang="en-US"/>
          </a:p>
          <a:p>
            <a:r>
              <a:rPr lang="en-US"/>
              <a:t>for rules &amp; ETC 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566150" y="4006215"/>
            <a:ext cx="218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popular stuff talked about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93150" y="5692775"/>
            <a:ext cx="218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every other thing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Index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4450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124450" y="22599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ForumCtn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436495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NavBar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681595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Credentials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112375" y="8972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0112375" y="156654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124450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NormalThread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98512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StickyThread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43649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WelcomeCenter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43649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12381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98512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096635" y="755650"/>
            <a:ext cx="0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6096635" y="1687830"/>
            <a:ext cx="0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>
            <a:off x="6096635" y="2745740"/>
            <a:ext cx="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 flipH="1">
            <a:off x="6096000" y="3798570"/>
            <a:ext cx="63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340868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6" idx="0"/>
          </p:cNvCxnSpPr>
          <p:nvPr/>
        </p:nvCxnSpPr>
        <p:spPr>
          <a:xfrm>
            <a:off x="895731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7" idx="3"/>
          </p:cNvCxnSpPr>
          <p:nvPr/>
        </p:nvCxnSpPr>
        <p:spPr>
          <a:xfrm flipH="1">
            <a:off x="4380230" y="1445260"/>
            <a:ext cx="744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8" idx="1"/>
          </p:cNvCxnSpPr>
          <p:nvPr/>
        </p:nvCxnSpPr>
        <p:spPr>
          <a:xfrm>
            <a:off x="7068185" y="144526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 flipV="1">
            <a:off x="9625330" y="1140460"/>
            <a:ext cx="48704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>
            <a:off x="9625330" y="1445260"/>
            <a:ext cx="48704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08680" y="2952115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08680" y="296291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943975" y="294259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2518410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20001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05370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React Setup (for now)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3930" y="3020060"/>
            <a:ext cx="5455920" cy="81788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Travel To Where?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4595" y="3082925"/>
            <a:ext cx="616585" cy="61658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8674100" y="945515"/>
            <a:ext cx="1744980" cy="308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Login/ Register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 (on scroll)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24853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Singapore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(demo example)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3458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Placeholder Country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9904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Placeholder Country 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62674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 (Limit to 5 to show)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-99695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Singapore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120265" y="168910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22040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529717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349313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99669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20265" y="58235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864235"/>
            <a:ext cx="8645525" cy="585216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9298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11845" y="86487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Create New Post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7901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one else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 Post 1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59570" y="600710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209d82-fd2f-4511-9e85-f1dbdadbc8ed}"/>
</p:tagLst>
</file>

<file path=ppt/tags/tag2.xml><?xml version="1.0" encoding="utf-8"?>
<p:tagLst xmlns:p="http://schemas.openxmlformats.org/presentationml/2006/main">
  <p:tag name="KSO_WM_UNIT_TABLE_BEAUTIFY" val="smartTable{ff209d82-fd2f-4511-9e85-f1dbdadbc8e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Presentation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Helvetica Neue Bold</vt:lpstr>
      <vt:lpstr>Helvetica Neue Regular</vt:lpstr>
      <vt:lpstr>微软雅黑</vt:lpstr>
      <vt:lpstr>汉仪旗黑</vt:lpstr>
      <vt:lpstr>Arial Unicode MS</vt:lpstr>
      <vt:lpstr>Calibri Light</vt:lpstr>
      <vt:lpstr>Helvetica Neue</vt:lpstr>
      <vt:lpstr>Calibri</vt:lpstr>
      <vt:lpstr>宋体-简</vt:lpstr>
      <vt:lpstr>Office Theme</vt:lpstr>
      <vt:lpstr>Project Title: Travel Go Where?  Idea: User generated travel forum   Outstanding items: 1. who will create repo - created 2. work allocation (mob programming) - if you are too free, do the css</vt:lpstr>
      <vt:lpstr>Endpoints (for now)</vt:lpstr>
      <vt:lpstr>General Flow (for now)</vt:lpstr>
      <vt:lpstr>React Setup (for now)</vt:lpstr>
      <vt:lpstr>Landing Page (for now)</vt:lpstr>
      <vt:lpstr>Landing Page (for now)</vt:lpstr>
      <vt:lpstr>Landing Page (on scroll)</vt:lpstr>
      <vt:lpstr>Clicking into Singapore</vt:lpstr>
      <vt:lpstr>Clicking into a thread in SG - Sentosa</vt:lpstr>
      <vt:lpstr>Reply interface (at bottom of the page</vt:lpstr>
      <vt:lpstr>Register Page</vt:lpstr>
      <vt:lpstr>Register Page/ Login Page</vt:lpstr>
      <vt:lpstr>Configuring Profile</vt:lpstr>
      <vt:lpstr>Configuring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(for now): Travel Go Where?  Idea: User generated travel forum   Outstanding items: 1. who will create repo 2. work allocation</dc:title>
  <dc:creator>yingyingquek</dc:creator>
  <cp:lastModifiedBy>yingyingquek</cp:lastModifiedBy>
  <cp:revision>23</cp:revision>
  <dcterms:created xsi:type="dcterms:W3CDTF">2022-04-06T05:11:55Z</dcterms:created>
  <dcterms:modified xsi:type="dcterms:W3CDTF">2022-04-06T05:11:55Z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