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84" r:id="rId5"/>
    <p:sldId id="286" r:id="rId6"/>
    <p:sldId id="287" r:id="rId7"/>
    <p:sldId id="259" r:id="rId8"/>
    <p:sldId id="260" r:id="rId9"/>
    <p:sldId id="261" r:id="rId11"/>
    <p:sldId id="262" r:id="rId12"/>
    <p:sldId id="263" r:id="rId13"/>
    <p:sldId id="264" r:id="rId14"/>
    <p:sldId id="266" r:id="rId15"/>
    <p:sldId id="268" r:id="rId16"/>
    <p:sldId id="270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3" id="{a4d7e608-3483-418a-8db7-7fd210040737}">
          <p14:sldIdLst>
            <p14:sldId id="256"/>
            <p14:sldId id="287"/>
            <p14:sldId id="284"/>
            <p14:sldId id="286"/>
            <p14:sldId id="258"/>
            <p14:sldId id="259"/>
          </p14:sldIdLst>
        </p14:section>
        <p14:section name="Wireframes" id="{820450cc-7c12-4344-9565-de47e42f96e7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search by country - done (full front end API or just add to DB with nice photos ~10 countries)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0" y="1135380"/>
            <a:ext cx="11137265" cy="4189730"/>
          </a:xfrm>
        </p:spPr>
        <p:txBody>
          <a:bodyPr anchor="t" anchorCtr="0">
            <a:normAutofit/>
          </a:bodyPr>
          <a:p>
            <a:pPr algn="l">
              <a:lnSpc>
                <a:spcPct val="90000"/>
              </a:lnSpc>
            </a:pPr>
            <a:r>
              <a:rPr lang="en-US" sz="3200" b="1">
                <a:latin typeface="Helvetica Neue Bold" panose="02000503000000020004" charset="0"/>
                <a:cs typeface="Helvetica Neue Bold" panose="02000503000000020004" charset="0"/>
              </a:rPr>
              <a:t>Project: Travel Go Where?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Idea: User generated travel forum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endParaRPr lang="en-US" sz="2400">
              <a:solidFill>
                <a:schemeClr val="tx1"/>
              </a:solidFill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864235"/>
            <a:ext cx="8645525" cy="585216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aquarium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9298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post title: is aquarium worth the price?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content: i think its expensive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7901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else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 Post 1 - Aquarium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59570" y="600710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Reply interface (at bottom of the page)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Register Page/ Login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Content Placeholder 2"/>
          <p:cNvGraphicFramePr/>
          <p:nvPr>
            <p:ph idx="1"/>
            <p:custDataLst>
              <p:tags r:id="rId1"/>
            </p:custDataLst>
          </p:nvPr>
        </p:nvGraphicFramePr>
        <p:xfrm>
          <a:off x="1978025" y="1757045"/>
          <a:ext cx="8235315" cy="149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5310"/>
                <a:gridCol w="512000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(required), unique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(required)</a:t>
                      </a:r>
                      <a:endParaRPr lang="en-US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785360" y="364680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Register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5360" y="434403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92115" y="401510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Colour Theme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945515"/>
            <a:ext cx="4201160" cy="5547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070610"/>
            <a:ext cx="4775200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01015" y="318643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Landing Page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2444750" y="3429635"/>
            <a:ext cx="1519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6830" y="80010"/>
            <a:ext cx="477964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General Flow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19625" y="1071880"/>
            <a:ext cx="5756275" cy="5254625"/>
            <a:chOff x="8069" y="2219"/>
            <a:chExt cx="9065" cy="8275"/>
          </a:xfrm>
        </p:grpSpPr>
        <p:sp>
          <p:nvSpPr>
            <p:cNvPr id="5" name="Rectangles 4"/>
            <p:cNvSpPr/>
            <p:nvPr/>
          </p:nvSpPr>
          <p:spPr>
            <a:xfrm>
              <a:off x="8069" y="2219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Welcome Center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10207" y="299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s 6"/>
            <p:cNvSpPr/>
            <p:nvPr/>
          </p:nvSpPr>
          <p:spPr>
            <a:xfrm>
              <a:off x="10207" y="3755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8070" y="5544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Popular Places to go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8069" y="820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General Discussions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0207" y="6309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0207" y="7074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2"/>
              <a:endCxn id="8" idx="0"/>
            </p:cNvCxnSpPr>
            <p:nvPr/>
          </p:nvCxnSpPr>
          <p:spPr>
            <a:xfrm>
              <a:off x="9600" y="2984"/>
              <a:ext cx="1" cy="2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10207" y="8965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207" y="973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8" idx="2"/>
              <a:endCxn id="9" idx="0"/>
            </p:cNvCxnSpPr>
            <p:nvPr/>
          </p:nvCxnSpPr>
          <p:spPr>
            <a:xfrm flipH="1">
              <a:off x="9600" y="6309"/>
              <a:ext cx="1" cy="18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13490" y="6309"/>
              <a:ext cx="344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popular stuff talked about</a:t>
              </a:r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690" y="8965"/>
              <a:ext cx="3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every other thing</a:t>
              </a:r>
              <a:endParaRPr lang="en-US"/>
            </a:p>
          </p:txBody>
        </p:sp>
      </p:grpSp>
      <p:sp>
        <p:nvSpPr>
          <p:cNvPr id="10" name="Rectangles 9"/>
          <p:cNvSpPr/>
          <p:nvPr/>
        </p:nvSpPr>
        <p:spPr>
          <a:xfrm>
            <a:off x="4090035" y="804545"/>
            <a:ext cx="6405880" cy="5866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90035" y="4362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Forum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users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Log in and out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a new post into the forum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Base Functionality (MVP)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Authentication, sessions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Users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Username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Password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Topics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Title (post title)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Date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Content (content of the post)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Country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Categories: [ Singapore, Sentosa ] (example)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Author (ref to Users)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Backend Setup - Authentication &amp; Schema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Sessions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Login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Logout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Topics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Create new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Read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Update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Delete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Users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Create new users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Backend Setup - Controllers/ Routers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Index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4450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124450" y="22599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Landing Page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647940" y="126492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124450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NormalThread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98512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StickyThread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43649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WelcomeCenter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43649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12381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98512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096635" y="755650"/>
            <a:ext cx="0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6096635" y="1687830"/>
            <a:ext cx="0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>
            <a:off x="6096635" y="2745740"/>
            <a:ext cx="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 flipH="1">
            <a:off x="6096000" y="3798570"/>
            <a:ext cx="63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340868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6" idx="0"/>
          </p:cNvCxnSpPr>
          <p:nvPr/>
        </p:nvCxnSpPr>
        <p:spPr>
          <a:xfrm>
            <a:off x="895731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68185" y="1506855"/>
            <a:ext cx="57975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08680" y="2952115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08680" y="296291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943975" y="294259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2518410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20001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05370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React Setup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3930" y="3020060"/>
            <a:ext cx="5455920" cy="81788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Travel To Where?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4595" y="3082925"/>
            <a:ext cx="616585" cy="61658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8674100" y="945515"/>
            <a:ext cx="1744980" cy="308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Login/ Register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24853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Singapore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(demo example)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3458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Placeholder Country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9904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Placeholder Country 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62674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-99695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Singapore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120265" y="168910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22040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529717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349313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99669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20265" y="58235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633845" y="123317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Create New Post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209d82-fd2f-4511-9e85-f1dbdadbc8e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WPS Presentation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Helvetica Neue Bold</vt:lpstr>
      <vt:lpstr>Helvetica Neue Regular</vt:lpstr>
      <vt:lpstr>微软雅黑</vt:lpstr>
      <vt:lpstr>汉仪旗黑</vt:lpstr>
      <vt:lpstr>Arial Unicode MS</vt:lpstr>
      <vt:lpstr>Calibri</vt:lpstr>
      <vt:lpstr>Helvetica Neue</vt:lpstr>
      <vt:lpstr>Calibri Light</vt:lpstr>
      <vt:lpstr>宋体-简</vt:lpstr>
      <vt:lpstr>Office Theme</vt:lpstr>
      <vt:lpstr>Project Title: Travel Go Where?  Idea: User generated travel forum   Target to complete on: 8 Apr (Friday) - Backend 9 Apr (Saturday) - User sessions to creating posts + admin rights + validation? 11 Apr (Monday) - Linking to Frontend + solving outstanding backend problems 12 Apr (Tuesday) -  13 Apr (Wednesday) - Stretch Goals (if time permits) 14 Apr  (Thursday) - Presentation of project</vt:lpstr>
      <vt:lpstr>General Flow (per country- for now)</vt:lpstr>
      <vt:lpstr>Base Functionality (MVP)</vt:lpstr>
      <vt:lpstr>Backend Setup</vt:lpstr>
      <vt:lpstr>Backend Setup</vt:lpstr>
      <vt:lpstr>React Setup (for now)</vt:lpstr>
      <vt:lpstr>Landing Page</vt:lpstr>
      <vt:lpstr>Landing Page (on scroll)</vt:lpstr>
      <vt:lpstr>Clicking into Singapore</vt:lpstr>
      <vt:lpstr>Clicking into a thread in SG - Sentosa</vt:lpstr>
      <vt:lpstr>Clicking into a thread in SG - Sentosa Post 1 - Aquarium</vt:lpstr>
      <vt:lpstr>Reply interface (at bottom of the page)</vt:lpstr>
      <vt:lpstr>Register Page/ Login Page</vt:lpstr>
      <vt:lpstr>Colour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(for now): Travel Go Where?  Idea: User generated travel forum   Outstanding items: 1. who will create repo 2. work allocation</dc:title>
  <dc:creator>yingyingquek</dc:creator>
  <cp:lastModifiedBy>yingyingquek</cp:lastModifiedBy>
  <cp:revision>37</cp:revision>
  <dcterms:created xsi:type="dcterms:W3CDTF">2022-04-13T06:33:22Z</dcterms:created>
  <dcterms:modified xsi:type="dcterms:W3CDTF">2022-04-13T06:33:22Z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