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84" r:id="rId5"/>
    <p:sldId id="286" r:id="rId6"/>
    <p:sldId id="287" r:id="rId7"/>
    <p:sldId id="259" r:id="rId8"/>
    <p:sldId id="260" r:id="rId9"/>
    <p:sldId id="261" r:id="rId11"/>
    <p:sldId id="262" r:id="rId12"/>
    <p:sldId id="263" r:id="rId13"/>
    <p:sldId id="264" r:id="rId14"/>
    <p:sldId id="266" r:id="rId15"/>
    <p:sldId id="268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3" id="{a4d7e608-3483-418a-8db7-7fd210040737}">
          <p14:sldIdLst>
            <p14:sldId id="256"/>
            <p14:sldId id="258"/>
            <p14:sldId id="284"/>
            <p14:sldId id="286"/>
            <p14:sldId id="287"/>
            <p14:sldId id="259"/>
          </p14:sldIdLst>
        </p14:section>
        <p14:section name="Wireframes" id="{820450cc-7c12-4344-9565-de47e42f96e7}">
          <p14:sldIdLst>
            <p14:sldId id="260"/>
            <p14:sldId id="261"/>
            <p14:sldId id="262"/>
            <p14:sldId id="263"/>
            <p14:sldId id="264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search by country - done (full front end API or just add to DB with nice photos ~10 countries)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050" y="1135380"/>
            <a:ext cx="11137265" cy="4189730"/>
          </a:xfrm>
        </p:spPr>
        <p:txBody>
          <a:bodyPr anchor="t" anchorCtr="0">
            <a:normAutofit/>
          </a:bodyPr>
          <a:p>
            <a:pPr algn="l">
              <a:lnSpc>
                <a:spcPct val="90000"/>
              </a:lnSpc>
            </a:pPr>
            <a:r>
              <a:rPr lang="en-US" sz="3200" b="1">
                <a:latin typeface="Helvetica Neue Bold" panose="02000503000000020004" charset="0"/>
                <a:cs typeface="Helvetica Neue Bold" panose="02000503000000020004" charset="0"/>
              </a:rPr>
              <a:t>Project: Travel Go Where?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Idea: User generated travel forum</a:t>
            </a: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b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</a:br>
            <a:endParaRPr lang="en-US" sz="2400">
              <a:solidFill>
                <a:schemeClr val="tx1"/>
              </a:solidFill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864235"/>
            <a:ext cx="8645525" cy="585216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aquarium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9298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3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post title: is aquarium worth the price?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content: i think its expensive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77901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else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a thread in SG - Sentosa Post 1 - Aquarium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259570" y="600710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Reply interface (at bottom of the page)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4848225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 (replying to original post)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59570" y="607631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original post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59570" y="246126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Post 1 - reply by someone (who alr replied)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259570" y="4260850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Reply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Register Page/ Login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Content Placeholder 2"/>
          <p:cNvGraphicFramePr/>
          <p:nvPr>
            <p:ph idx="1"/>
            <p:custDataLst>
              <p:tags r:id="rId1"/>
            </p:custDataLst>
          </p:nvPr>
        </p:nvGraphicFramePr>
        <p:xfrm>
          <a:off x="1978025" y="1757045"/>
          <a:ext cx="8235315" cy="149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5310"/>
                <a:gridCol w="5120005"/>
              </a:tblGrid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username: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(required), unique</a:t>
                      </a:r>
                      <a:endParaRPr 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(required)</a:t>
                      </a:r>
                      <a:endParaRPr lang="en-US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email: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785360" y="364680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Register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85360" y="4344035"/>
            <a:ext cx="189293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/>
              <a:t>Login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92115" y="4015105"/>
            <a:ext cx="47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01015" y="318643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Landing Page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</p:cNvCxnSpPr>
          <p:nvPr/>
        </p:nvCxnSpPr>
        <p:spPr>
          <a:xfrm>
            <a:off x="2444750" y="3429635"/>
            <a:ext cx="1519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6830" y="80010"/>
            <a:ext cx="477964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General Flow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19625" y="1071880"/>
            <a:ext cx="5756275" cy="5254625"/>
            <a:chOff x="8069" y="2219"/>
            <a:chExt cx="9065" cy="8275"/>
          </a:xfrm>
        </p:grpSpPr>
        <p:sp>
          <p:nvSpPr>
            <p:cNvPr id="5" name="Rectangles 4"/>
            <p:cNvSpPr/>
            <p:nvPr/>
          </p:nvSpPr>
          <p:spPr>
            <a:xfrm>
              <a:off x="8069" y="2219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olidFill>
                    <a:schemeClr val="tx1"/>
                  </a:solidFill>
                </a:rPr>
                <a:t>Welcome Center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s 5"/>
            <p:cNvSpPr/>
            <p:nvPr/>
          </p:nvSpPr>
          <p:spPr>
            <a:xfrm>
              <a:off x="10207" y="2990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s 6"/>
            <p:cNvSpPr/>
            <p:nvPr/>
          </p:nvSpPr>
          <p:spPr>
            <a:xfrm>
              <a:off x="10207" y="3755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8070" y="5544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Popular Places to go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8069" y="8200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General Discussions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0207" y="6309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0207" y="7074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2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2"/>
              <a:endCxn id="8" idx="0"/>
            </p:cNvCxnSpPr>
            <p:nvPr/>
          </p:nvCxnSpPr>
          <p:spPr>
            <a:xfrm>
              <a:off x="9600" y="2984"/>
              <a:ext cx="1" cy="2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10207" y="8965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0207" y="9730"/>
              <a:ext cx="3061" cy="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285750" indent="-285750" algn="ctr">
                <a:buFont typeface="Arial" panose="020B0604020202090204" pitchFamily="34" charset="0"/>
                <a:buChar char="•"/>
              </a:pPr>
              <a:r>
                <a:rPr lang="en-US">
                  <a:solidFill>
                    <a:schemeClr val="tx1"/>
                  </a:solidFill>
                </a:rPr>
                <a:t>Thread 2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8" idx="2"/>
              <a:endCxn id="9" idx="0"/>
            </p:cNvCxnSpPr>
            <p:nvPr/>
          </p:nvCxnSpPr>
          <p:spPr>
            <a:xfrm flipH="1">
              <a:off x="9600" y="6309"/>
              <a:ext cx="1" cy="18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>
            <a:xfrm>
              <a:off x="13490" y="6309"/>
              <a:ext cx="344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popular stuff talked about</a:t>
              </a:r>
              <a:endParaRPr lang="en-US"/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3690" y="8965"/>
              <a:ext cx="34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every other thing</a:t>
              </a:r>
              <a:endParaRPr lang="en-US"/>
            </a:p>
          </p:txBody>
        </p:sp>
      </p:grpSp>
      <p:sp>
        <p:nvSpPr>
          <p:cNvPr id="10" name="Rectangles 9"/>
          <p:cNvSpPr/>
          <p:nvPr/>
        </p:nvSpPr>
        <p:spPr>
          <a:xfrm>
            <a:off x="4090035" y="804545"/>
            <a:ext cx="6405880" cy="58667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090035" y="436245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Forum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Create users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Log in and out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Create a new post into the forum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Base Functionality (MVP)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Authentication, sessions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Users Schema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</a:rPr>
              <a:t>Username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</a:rPr>
              <a:t>Password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</a:rPr>
              <a:t>Topics Schema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Title (post title)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Date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Content (content of the post)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Country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Categories: [ Singapore, Sentosa ] (example)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</a:rPr>
              <a:t>Author (ref to Users)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Backend Setup - Authentication &amp; Schema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46150"/>
            <a:ext cx="11721465" cy="5700395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Sessions Controller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Login</a:t>
            </a:r>
            <a:endParaRPr lang="en-US" sz="20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Logout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Topics Controller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Create new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Read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Update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Delete post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400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Users Controller</a:t>
            </a:r>
            <a:endParaRPr lang="en-US" sz="2400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055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Create new users</a:t>
            </a:r>
            <a:endParaRPr lang="en-US" sz="2055">
              <a:latin typeface="Helvetica Neue Regular" panose="02000503000000020004" charset="0"/>
              <a:cs typeface="Helvetica Neue Regular" panose="02000503000000020004" charset="0"/>
              <a:sym typeface="+mn-ea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68580" y="80010"/>
            <a:ext cx="10824210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Backend Setup - Controllers/ Routers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5124450" y="26987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Index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124450" y="120205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App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124450" y="225996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Landing Page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647940" y="126492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124450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NormalThread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98512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StickyThread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2436495" y="3312795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WelcomeCenter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43649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512381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985125" y="4310380"/>
            <a:ext cx="1943735" cy="485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Thread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096635" y="755650"/>
            <a:ext cx="0" cy="446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6096635" y="1687830"/>
            <a:ext cx="0" cy="57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1" idx="0"/>
          </p:cNvCxnSpPr>
          <p:nvPr/>
        </p:nvCxnSpPr>
        <p:spPr>
          <a:xfrm>
            <a:off x="6096635" y="2745740"/>
            <a:ext cx="0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5" idx="0"/>
          </p:cNvCxnSpPr>
          <p:nvPr/>
        </p:nvCxnSpPr>
        <p:spPr>
          <a:xfrm flipH="1">
            <a:off x="6096000" y="3798570"/>
            <a:ext cx="635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  <a:endCxn id="14" idx="0"/>
          </p:cNvCxnSpPr>
          <p:nvPr/>
        </p:nvCxnSpPr>
        <p:spPr>
          <a:xfrm>
            <a:off x="340868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6" idx="0"/>
          </p:cNvCxnSpPr>
          <p:nvPr/>
        </p:nvCxnSpPr>
        <p:spPr>
          <a:xfrm>
            <a:off x="8957310" y="3798570"/>
            <a:ext cx="0" cy="5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068185" y="1506855"/>
            <a:ext cx="57975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408680" y="2952115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08680" y="296291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943975" y="2942590"/>
            <a:ext cx="13335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2518410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20001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8053705" y="4796155"/>
            <a:ext cx="1793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Title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Content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etc</a:t>
            </a:r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React Setup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447230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3930" y="3020060"/>
            <a:ext cx="5455920" cy="81788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Travel To Where?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4595" y="3082925"/>
            <a:ext cx="616585" cy="61658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8674100" y="945515"/>
            <a:ext cx="1744980" cy="308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Login/ Register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945515"/>
            <a:ext cx="8645525" cy="5770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80010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Landing Page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224853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Singapore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(demo example)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93458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Placeholder Country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599045" y="1871980"/>
            <a:ext cx="2429510" cy="3489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Placeholder Country 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73555" y="626745"/>
            <a:ext cx="8645525" cy="60896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3740" y="123317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Welcome Center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983740" y="303276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Popular Places to Go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983740" y="4884420"/>
            <a:ext cx="8086090" cy="15963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>
                <a:solidFill>
                  <a:schemeClr val="tx1"/>
                </a:solidFill>
              </a:rPr>
              <a:t>General Discussions about {Singapore}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57150" y="-99695"/>
            <a:ext cx="5202555" cy="865505"/>
          </a:xfrm>
        </p:spPr>
        <p:txBody>
          <a:bodyPr>
            <a:normAutofit/>
          </a:bodyPr>
          <a:p>
            <a:r>
              <a:rPr lang="en-US" sz="3200">
                <a:latin typeface="Helvetica Neue Regular" panose="02000503000000020004" charset="0"/>
                <a:cs typeface="Helvetica Neue Regular" panose="02000503000000020004" charset="0"/>
              </a:rPr>
              <a:t>Clicking into Singapore</a:t>
            </a:r>
            <a:endParaRPr lang="en-US" sz="3200"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120265" y="168910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2120265" y="22040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120265" y="529717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do at Airport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120265" y="349313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Sentosa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120265" y="3996690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MBS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26145" y="432943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120265" y="5823585"/>
            <a:ext cx="7310755" cy="410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to eat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526145" y="616966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983740" y="765810"/>
            <a:ext cx="8086725" cy="341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</a:rPr>
              <a:t>Search - Search for word that appears in title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8532495" y="253428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Click for more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633845" y="1233170"/>
            <a:ext cx="200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Create New Post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f209d82-fd2f-4511-9e85-f1dbdadbc8e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WPS Presentation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Helvetica Neue Bold</vt:lpstr>
      <vt:lpstr>Helvetica Neue Regular</vt:lpstr>
      <vt:lpstr>微软雅黑</vt:lpstr>
      <vt:lpstr>汉仪旗黑</vt:lpstr>
      <vt:lpstr>Arial Unicode MS</vt:lpstr>
      <vt:lpstr>Calibri Light</vt:lpstr>
      <vt:lpstr>Helvetica Neue</vt:lpstr>
      <vt:lpstr>Calibri</vt:lpstr>
      <vt:lpstr>Office Theme</vt:lpstr>
      <vt:lpstr>Project: Travel Go Where?  Idea: User generated travel forum   </vt:lpstr>
      <vt:lpstr>General Flow</vt:lpstr>
      <vt:lpstr>Base Functionality (MVP)</vt:lpstr>
      <vt:lpstr>Backend Setup - Authentication &amp; Schema</vt:lpstr>
      <vt:lpstr>Backend Setup - Controllers/ Routers</vt:lpstr>
      <vt:lpstr>React Setup</vt:lpstr>
      <vt:lpstr>Landing Page</vt:lpstr>
      <vt:lpstr>Landing Page</vt:lpstr>
      <vt:lpstr>Clicking into Singapore</vt:lpstr>
      <vt:lpstr>Clicking into a thread in SG - Sentosa</vt:lpstr>
      <vt:lpstr>Clicking into a thread in SG - Sentosa Post 1 - Aquarium</vt:lpstr>
      <vt:lpstr>Reply interface (at bottom of the page)</vt:lpstr>
      <vt:lpstr>Register Page/ Login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(for now): Travel Go Where?  Idea: User generated travel forum   Outstanding items: 1. who will create repo 2. work allocation</dc:title>
  <dc:creator>yingyingquek</dc:creator>
  <cp:lastModifiedBy>yingyingquek</cp:lastModifiedBy>
  <cp:revision>38</cp:revision>
  <dcterms:created xsi:type="dcterms:W3CDTF">2022-04-14T01:11:08Z</dcterms:created>
  <dcterms:modified xsi:type="dcterms:W3CDTF">2022-04-14T01:11:08Z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