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82" r:id="rId2"/>
  </p:sldMasterIdLst>
  <p:notesMasterIdLst>
    <p:notesMasterId r:id="rId25"/>
  </p:notesMasterIdLst>
  <p:handoutMasterIdLst>
    <p:handoutMasterId r:id="rId26"/>
  </p:handoutMasterIdLst>
  <p:sldIdLst>
    <p:sldId id="439" r:id="rId3"/>
    <p:sldId id="344" r:id="rId4"/>
    <p:sldId id="416" r:id="rId5"/>
    <p:sldId id="430" r:id="rId6"/>
    <p:sldId id="429" r:id="rId7"/>
    <p:sldId id="364" r:id="rId8"/>
    <p:sldId id="448" r:id="rId9"/>
    <p:sldId id="382" r:id="rId10"/>
    <p:sldId id="441" r:id="rId11"/>
    <p:sldId id="449" r:id="rId12"/>
    <p:sldId id="374" r:id="rId13"/>
    <p:sldId id="445" r:id="rId14"/>
    <p:sldId id="380" r:id="rId15"/>
    <p:sldId id="379" r:id="rId16"/>
    <p:sldId id="423" r:id="rId17"/>
    <p:sldId id="387" r:id="rId18"/>
    <p:sldId id="390" r:id="rId19"/>
    <p:sldId id="420" r:id="rId20"/>
    <p:sldId id="421" r:id="rId21"/>
    <p:sldId id="413" r:id="rId22"/>
    <p:sldId id="265" r:id="rId23"/>
    <p:sldId id="435" r:id="rId2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701" autoAdjust="0"/>
  </p:normalViewPr>
  <p:slideViewPr>
    <p:cSldViewPr snapToGrid="0" showGuides="1">
      <p:cViewPr varScale="1">
        <p:scale>
          <a:sx n="96" d="100"/>
          <a:sy n="96" d="100"/>
        </p:scale>
        <p:origin x="612" y="56"/>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854404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278075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r>
              <a:rPr lang="en-US" dirty="0"/>
              <a:t>Speaker’s Name, SAP</a:t>
            </a:r>
          </a:p>
          <a:p>
            <a:pPr lvl="0"/>
            <a:r>
              <a:rPr lang="en-US" dirty="0"/>
              <a:t>Month 00, 2019</a:t>
            </a:r>
          </a:p>
        </p:txBody>
      </p:sp>
      <p:sp>
        <p:nvSpPr>
          <p:cNvPr id="8" name="Presentation Title"/>
          <p:cNvSpPr>
            <a:spLocks noGrp="1"/>
          </p:cNvSpPr>
          <p:nvPr>
            <p:ph type="title"/>
          </p:nvPr>
        </p:nvSpPr>
        <p:spPr bwMode="gray">
          <a:xfrm>
            <a:off x="288000" y="4024430"/>
            <a:ext cx="10899174" cy="997196"/>
          </a:xfrm>
        </p:spPr>
        <p:txBody>
          <a:bodyPr/>
          <a:lstStyle/>
          <a:p>
            <a:r>
              <a:rPr lang="en-US" dirty="0"/>
              <a:t>Title Goes Here</a:t>
            </a:r>
            <a:br>
              <a:rPr lang="en-US" dirty="0"/>
            </a:br>
            <a:r>
              <a:rPr lang="en-US" dirty="0">
                <a:solidFill>
                  <a:schemeClr val="accent1"/>
                </a:solidFill>
              </a:rPr>
              <a:t>and Here and Here</a:t>
            </a:r>
            <a:endParaRPr lang="de-DE" dirty="0">
              <a:solidFill>
                <a:schemeClr val="accent1"/>
              </a:solidFill>
            </a:endParaRPr>
          </a:p>
        </p:txBody>
      </p:sp>
      <p:pic>
        <p:nvPicPr>
          <p:cNvPr id="17" name="Illustration" descr="Example of an illustration" title="Illustration for title slide">
            <a:extLst>
              <a:ext uri="{FF2B5EF4-FFF2-40B4-BE49-F238E27FC236}">
                <a16:creationId xmlns:a16="http://schemas.microsoft.com/office/drawing/2014/main" id="{FD14F36E-07D2-4603-8052-37711C0D346D}"/>
              </a:ext>
            </a:extLst>
          </p:cNvPr>
          <p:cNvPicPr>
            <a:picLocks noGrp="1" noChangeAspect="1"/>
          </p:cNvPicPr>
          <p:nvPr>
            <p:ph type="pic" sz="quarter" idx="12"/>
          </p:nvPr>
        </p:nvPicPr>
        <p:blipFill>
          <a:blip r:embed="rId3"/>
          <a:srcRect t="3112" b="3112"/>
          <a:stretch>
            <a:fillRect/>
          </a:stretch>
        </p:blipFill>
        <p:spPr bwMode="gray"/>
      </p:pic>
      <p:sp>
        <p:nvSpPr>
          <p:cNvPr id="18" name="Placeholder Partner logo">
            <a:extLst>
              <a:ext uri="{FF2B5EF4-FFF2-40B4-BE49-F238E27FC236}">
                <a16:creationId xmlns:a16="http://schemas.microsoft.com/office/drawing/2014/main" id="{D3ABB6C8-A64D-4D01-85F8-8972413CA8E5}"/>
              </a:ext>
            </a:extLst>
          </p:cNvPr>
          <p:cNvSpPr/>
          <p:nvPr/>
        </p:nvSpPr>
        <p:spPr bwMode="gray">
          <a:xfrm>
            <a:off x="288000" y="6174872"/>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Tree>
    <p:extLst>
      <p:ext uri="{BB962C8B-B14F-4D97-AF65-F5344CB8AC3E}">
        <p14:creationId xmlns:p14="http://schemas.microsoft.com/office/powerpoint/2010/main" val="3395721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4" name="Title"/>
          <p:cNvSpPr>
            <a:spLocks noGrp="1"/>
          </p:cNvSpPr>
          <p:nvPr>
            <p:ph type="title"/>
          </p:nvPr>
        </p:nvSpPr>
        <p:spPr bwMode="gray">
          <a:xfrm>
            <a:off x="504001" y="504000"/>
            <a:ext cx="11186476" cy="646331"/>
          </a:xfrm>
        </p:spPr>
        <p:txBody>
          <a:bodyPr/>
          <a:lstStyle/>
          <a:p>
            <a:r>
              <a:rPr lang="en-US" dirty="0"/>
              <a:t>Insert page title (sentence case)</a:t>
            </a:r>
            <a:br>
              <a:rPr lang="en-US" dirty="0"/>
            </a:br>
            <a:r>
              <a:rPr lang="en-US" sz="1800" b="0" dirty="0" err="1"/>
              <a:t>Subheadline</a:t>
            </a:r>
            <a:endParaRPr lang="en-US" b="0" dirty="0"/>
          </a:p>
        </p:txBody>
      </p:sp>
    </p:spTree>
    <p:extLst>
      <p:ext uri="{BB962C8B-B14F-4D97-AF65-F5344CB8AC3E}">
        <p14:creationId xmlns:p14="http://schemas.microsoft.com/office/powerpoint/2010/main" val="1196408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p:txBody>
          <a:bodyPr/>
          <a:lstStyle/>
          <a:p>
            <a:pPr lvl="0"/>
            <a:r>
              <a:rPr lang="en-US" dirty="0"/>
              <a:t>“Quote goes here and here </a:t>
            </a:r>
            <a:r>
              <a:rPr lang="en-US" dirty="0">
                <a:solidFill>
                  <a:schemeClr val="accent1"/>
                </a:solidFill>
              </a:rPr>
              <a:t>and here</a:t>
            </a:r>
            <a:r>
              <a:rPr lang="en-US" dirty="0"/>
              <a:t>.”</a:t>
            </a:r>
          </a:p>
          <a:p>
            <a:pPr lvl="1"/>
            <a:r>
              <a:rPr lang="en-US" dirty="0"/>
              <a:t>Source</a:t>
            </a:r>
          </a:p>
        </p:txBody>
      </p:sp>
    </p:spTree>
    <p:extLst>
      <p:ext uri="{BB962C8B-B14F-4D97-AF65-F5344CB8AC3E}">
        <p14:creationId xmlns:p14="http://schemas.microsoft.com/office/powerpoint/2010/main" val="3295641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p:txBody>
          <a:bodyPr/>
          <a:lstStyle/>
          <a:p>
            <a:pPr lvl="0"/>
            <a:r>
              <a:rPr lang="en-US" dirty="0"/>
              <a:t>“Quote goes here and here </a:t>
            </a:r>
            <a:r>
              <a:rPr lang="en-US" dirty="0">
                <a:solidFill>
                  <a:schemeClr val="accent1"/>
                </a:solidFill>
              </a:rPr>
              <a:t>and here</a:t>
            </a:r>
            <a:r>
              <a:rPr lang="en-US" dirty="0"/>
              <a:t>.”</a:t>
            </a:r>
          </a:p>
          <a:p>
            <a:pPr lvl="1"/>
            <a:r>
              <a:rPr lang="en-US" dirty="0"/>
              <a:t>Source</a:t>
            </a:r>
          </a:p>
        </p:txBody>
      </p:sp>
    </p:spTree>
    <p:extLst>
      <p:ext uri="{BB962C8B-B14F-4D97-AF65-F5344CB8AC3E}">
        <p14:creationId xmlns:p14="http://schemas.microsoft.com/office/powerpoint/2010/main" val="2010228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bwMode="gray"/>
      </p:sp>
      <p:sp>
        <p:nvSpPr>
          <p:cNvPr id="4" name="Text Placeholder"/>
          <p:cNvSpPr>
            <a:spLocks noGrp="1"/>
          </p:cNvSpPr>
          <p:nvPr>
            <p:ph type="body" sz="quarter" idx="11"/>
          </p:nvPr>
        </p:nvSpPr>
        <p:spPr bwMode="gray"/>
        <p:txBody>
          <a:bodyPr/>
          <a:lstStyle/>
          <a:p>
            <a:pPr lvl="0"/>
            <a:r>
              <a:rPr lang="en-US" dirty="0"/>
              <a:t>First level</a:t>
            </a:r>
          </a:p>
          <a:p>
            <a:pPr lvl="1"/>
            <a:r>
              <a:rPr lang="en-US" dirty="0"/>
              <a:t>Second level</a:t>
            </a:r>
          </a:p>
          <a:p>
            <a:pPr lvl="2"/>
            <a:r>
              <a:rPr lang="en-US" dirty="0"/>
              <a:t>Third level</a:t>
            </a:r>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2468716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bwMode="gray"/>
      </p:sp>
      <p:sp>
        <p:nvSpPr>
          <p:cNvPr id="4" name="Text Placeholder"/>
          <p:cNvSpPr>
            <a:spLocks noGrp="1"/>
          </p:cNvSpPr>
          <p:nvPr>
            <p:ph type="body" sz="quarter" idx="11"/>
          </p:nvPr>
        </p:nvSpPr>
        <p:spPr bwMode="gray"/>
        <p:txBody>
          <a:bodyPr/>
          <a:lstStyle/>
          <a:p>
            <a:pPr lvl="0"/>
            <a:r>
              <a:rPr lang="en-US"/>
              <a:t>First level</a:t>
            </a:r>
          </a:p>
          <a:p>
            <a:pPr lvl="1"/>
            <a:r>
              <a:rPr lang="en-US"/>
              <a:t>Second level</a:t>
            </a:r>
          </a:p>
          <a:p>
            <a:pPr lvl="2"/>
            <a:r>
              <a:rPr lang="en-US"/>
              <a:t>Third level</a:t>
            </a:r>
            <a:endParaRPr lang="en-US" dirty="0"/>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4154867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descr="Image Placeholder" title="Image Placeholder"/>
          <p:cNvSpPr>
            <a:spLocks noGrp="1"/>
          </p:cNvSpPr>
          <p:nvPr>
            <p:ph type="pic" sz="quarter" idx="10"/>
          </p:nvPr>
        </p:nvSpPr>
        <p:spPr bwMode="gray"/>
      </p:sp>
    </p:spTree>
    <p:extLst>
      <p:ext uri="{BB962C8B-B14F-4D97-AF65-F5344CB8AC3E}">
        <p14:creationId xmlns:p14="http://schemas.microsoft.com/office/powerpoint/2010/main" val="1840057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column 2"/>
          <p:cNvSpPr>
            <a:spLocks noGrp="1"/>
          </p:cNvSpPr>
          <p:nvPr>
            <p:ph type="body" sz="quarter" idx="11"/>
          </p:nvPr>
        </p:nvSpPr>
        <p:spPr bwMode="gray"/>
        <p:txBody>
          <a:bodyPr/>
          <a:lstStyle/>
          <a:p>
            <a:pPr lvl="0"/>
            <a:r>
              <a:rPr lang="en-US"/>
              <a:t>First level</a:t>
            </a:r>
          </a:p>
          <a:p>
            <a:pPr lvl="1"/>
            <a:r>
              <a:rPr lang="en-US"/>
              <a:t>Second level</a:t>
            </a:r>
          </a:p>
          <a:p>
            <a:pPr lvl="2"/>
            <a:r>
              <a:rPr lang="en-US"/>
              <a:t>Third level</a:t>
            </a:r>
            <a:endParaRPr lang="en-US" dirty="0"/>
          </a:p>
        </p:txBody>
      </p:sp>
      <p:sp>
        <p:nvSpPr>
          <p:cNvPr id="8" name="Text Placeholder column 1"/>
          <p:cNvSpPr>
            <a:spLocks noGrp="1"/>
          </p:cNvSpPr>
          <p:nvPr>
            <p:ph type="body" sz="quarter" idx="10"/>
          </p:nvPr>
        </p:nvSpPr>
        <p:spPr bwMode="gray"/>
        <p:txBody>
          <a:bodyPr/>
          <a:lstStyle/>
          <a:p>
            <a:pPr lvl="0"/>
            <a:r>
              <a:rPr lang="en-US"/>
              <a:t>First level</a:t>
            </a:r>
          </a:p>
          <a:p>
            <a:pPr lvl="1"/>
            <a:r>
              <a:rPr lang="en-US"/>
              <a:t>Second level</a:t>
            </a:r>
          </a:p>
          <a:p>
            <a:pPr lvl="2"/>
            <a:r>
              <a:rPr lang="en-US"/>
              <a:t>Third level</a:t>
            </a:r>
            <a:endParaRPr lang="en-US" dirty="0"/>
          </a:p>
        </p:txBody>
      </p:sp>
      <p:sp>
        <p:nvSpPr>
          <p:cNvPr id="7"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854015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column 3"/>
          <p:cNvSpPr>
            <a:spLocks noGrp="1"/>
          </p:cNvSpPr>
          <p:nvPr>
            <p:ph type="body" sz="quarter" idx="13"/>
          </p:nvPr>
        </p:nvSpPr>
        <p:spPr bwMode="gray"/>
        <p:txBody>
          <a:bodyPr/>
          <a:lstStyle/>
          <a:p>
            <a:pPr lvl="0"/>
            <a:r>
              <a:rPr lang="en-US"/>
              <a:t>First level</a:t>
            </a:r>
          </a:p>
          <a:p>
            <a:pPr lvl="1"/>
            <a:r>
              <a:rPr lang="en-US"/>
              <a:t>Second level</a:t>
            </a:r>
          </a:p>
          <a:p>
            <a:pPr lvl="2"/>
            <a:r>
              <a:rPr lang="en-US"/>
              <a:t>Third level</a:t>
            </a:r>
            <a:endParaRPr lang="en-US" dirty="0"/>
          </a:p>
        </p:txBody>
      </p:sp>
      <p:sp>
        <p:nvSpPr>
          <p:cNvPr id="4" name="Text Placeholder column 2"/>
          <p:cNvSpPr>
            <a:spLocks noGrp="1"/>
          </p:cNvSpPr>
          <p:nvPr>
            <p:ph type="body" sz="quarter" idx="12"/>
          </p:nvPr>
        </p:nvSpPr>
        <p:spPr bwMode="gray"/>
        <p:txBody>
          <a:bodyPr/>
          <a:lstStyle/>
          <a:p>
            <a:pPr lvl="0"/>
            <a:r>
              <a:rPr lang="en-US"/>
              <a:t>First level</a:t>
            </a:r>
          </a:p>
          <a:p>
            <a:pPr lvl="1"/>
            <a:r>
              <a:rPr lang="en-US"/>
              <a:t>Second level</a:t>
            </a:r>
          </a:p>
          <a:p>
            <a:pPr lvl="2"/>
            <a:r>
              <a:rPr lang="en-US"/>
              <a:t>Third level</a:t>
            </a:r>
            <a:endParaRPr lang="en-US" dirty="0"/>
          </a:p>
        </p:txBody>
      </p:sp>
      <p:sp>
        <p:nvSpPr>
          <p:cNvPr id="3" name="Text Placeholder column 1"/>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94846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column 2"/>
          <p:cNvSpPr>
            <a:spLocks noGrp="1"/>
          </p:cNvSpPr>
          <p:nvPr>
            <p:ph type="body" sz="quarter" idx="13"/>
          </p:nvPr>
        </p:nvSpPr>
        <p:spPr bwMode="gray"/>
        <p:txBody>
          <a:bodyPr/>
          <a:lstStyle/>
          <a:p>
            <a:pPr lvl="0"/>
            <a:r>
              <a:rPr lang="en-US" dirty="0"/>
              <a:t>First level</a:t>
            </a:r>
          </a:p>
          <a:p>
            <a:pPr lvl="1"/>
            <a:r>
              <a:rPr lang="en-US" dirty="0"/>
              <a:t>Second level</a:t>
            </a:r>
          </a:p>
        </p:txBody>
      </p:sp>
      <p:sp>
        <p:nvSpPr>
          <p:cNvPr id="16" name="Picture Placeholder 2" descr="Image placeholder right" title="Image placeholder"/>
          <p:cNvSpPr>
            <a:spLocks noGrp="1"/>
          </p:cNvSpPr>
          <p:nvPr>
            <p:ph type="pic" sz="quarter" idx="14"/>
          </p:nvPr>
        </p:nvSpPr>
        <p:spPr bwMode="gray"/>
      </p:sp>
      <p:sp>
        <p:nvSpPr>
          <p:cNvPr id="3" name="Text Placeholder column 1"/>
          <p:cNvSpPr>
            <a:spLocks noGrp="1"/>
          </p:cNvSpPr>
          <p:nvPr>
            <p:ph type="body" sz="quarter" idx="10"/>
          </p:nvPr>
        </p:nvSpPr>
        <p:spPr bwMode="gray"/>
        <p:txBody>
          <a:bodyPr/>
          <a:lstStyle/>
          <a:p>
            <a:pPr lvl="0"/>
            <a:r>
              <a:rPr lang="en-US" dirty="0"/>
              <a:t>First level</a:t>
            </a:r>
          </a:p>
          <a:p>
            <a:pPr lvl="1"/>
            <a:r>
              <a:rPr lang="en-US" dirty="0"/>
              <a:t>Second level</a:t>
            </a:r>
          </a:p>
        </p:txBody>
      </p:sp>
      <p:sp>
        <p:nvSpPr>
          <p:cNvPr id="15" name="Picture Placeholder 1" descr="Image placeholder left" title="Image placeholde"/>
          <p:cNvSpPr>
            <a:spLocks noGrp="1"/>
          </p:cNvSpPr>
          <p:nvPr>
            <p:ph type="pic" sz="quarter" idx="12"/>
          </p:nvPr>
        </p:nvSpPr>
        <p:spPr bwMode="gray"/>
      </p:sp>
      <p:sp>
        <p:nvSpPr>
          <p:cNvPr id="8"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1504049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column 3"/>
          <p:cNvSpPr>
            <a:spLocks noGrp="1"/>
          </p:cNvSpPr>
          <p:nvPr>
            <p:ph type="body" sz="quarter" idx="13"/>
          </p:nvPr>
        </p:nvSpPr>
        <p:spPr bwMode="gray"/>
        <p:txBody>
          <a:bodyPr/>
          <a:lstStyle/>
          <a:p>
            <a:pPr lvl="0"/>
            <a:r>
              <a:rPr lang="en-US" dirty="0"/>
              <a:t>First level</a:t>
            </a:r>
          </a:p>
          <a:p>
            <a:pPr lvl="1"/>
            <a:r>
              <a:rPr lang="en-US" dirty="0"/>
              <a:t>Second level</a:t>
            </a:r>
          </a:p>
        </p:txBody>
      </p:sp>
      <p:sp>
        <p:nvSpPr>
          <p:cNvPr id="13" name="Picture Placeholder 3" descr="Image placeholder 3/3" title="Image placeholder 3/3"/>
          <p:cNvSpPr>
            <a:spLocks noGrp="1"/>
          </p:cNvSpPr>
          <p:nvPr>
            <p:ph type="pic" sz="quarter" idx="14"/>
          </p:nvPr>
        </p:nvSpPr>
        <p:spPr bwMode="gray"/>
      </p:sp>
      <p:sp>
        <p:nvSpPr>
          <p:cNvPr id="14" name="Text Placeholder column 2"/>
          <p:cNvSpPr>
            <a:spLocks noGrp="1"/>
          </p:cNvSpPr>
          <p:nvPr>
            <p:ph type="body" sz="quarter" idx="15"/>
          </p:nvPr>
        </p:nvSpPr>
        <p:spPr bwMode="gray"/>
        <p:txBody>
          <a:bodyPr/>
          <a:lstStyle/>
          <a:p>
            <a:pPr lvl="0"/>
            <a:r>
              <a:rPr lang="en-US" dirty="0"/>
              <a:t>First level</a:t>
            </a:r>
          </a:p>
          <a:p>
            <a:pPr lvl="1"/>
            <a:r>
              <a:rPr lang="en-US" dirty="0"/>
              <a:t>Second level</a:t>
            </a:r>
          </a:p>
        </p:txBody>
      </p:sp>
      <p:sp>
        <p:nvSpPr>
          <p:cNvPr id="15" name="Picture Placeholder 2" descr="Image placeholder 2/3" title="Image placeholder 2/3"/>
          <p:cNvSpPr>
            <a:spLocks noGrp="1"/>
          </p:cNvSpPr>
          <p:nvPr>
            <p:ph type="pic" sz="quarter" idx="16"/>
          </p:nvPr>
        </p:nvSpPr>
        <p:spPr bwMode="gray"/>
      </p:sp>
      <p:sp>
        <p:nvSpPr>
          <p:cNvPr id="10" name="Text Placeholder column 1"/>
          <p:cNvSpPr>
            <a:spLocks noGrp="1"/>
          </p:cNvSpPr>
          <p:nvPr>
            <p:ph type="body" sz="quarter" idx="10"/>
          </p:nvPr>
        </p:nvSpPr>
        <p:spPr bwMode="gray"/>
        <p:txBody>
          <a:bodyPr/>
          <a:lstStyle/>
          <a:p>
            <a:pPr lvl="0"/>
            <a:r>
              <a:rPr lang="en-US" dirty="0"/>
              <a:t>First level</a:t>
            </a:r>
          </a:p>
          <a:p>
            <a:pPr lvl="1"/>
            <a:r>
              <a:rPr lang="en-US" dirty="0"/>
              <a:t>Second level</a:t>
            </a:r>
          </a:p>
        </p:txBody>
      </p:sp>
      <p:sp>
        <p:nvSpPr>
          <p:cNvPr id="11" name="Picture Placeholder 1" descr="Image placeholder 1/3" title="Image placeholder 1/3"/>
          <p:cNvSpPr>
            <a:spLocks noGrp="1"/>
          </p:cNvSpPr>
          <p:nvPr>
            <p:ph type="pic" sz="quarter" idx="12"/>
          </p:nvPr>
        </p:nvSpPr>
        <p:spPr bwMode="gra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1175416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lstStyle/>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p:txBody>
      </p:sp>
      <p:sp>
        <p:nvSpPr>
          <p:cNvPr id="2" name="Agenda"/>
          <p:cNvSpPr>
            <a:spLocks noGrp="1"/>
          </p:cNvSpPr>
          <p:nvPr>
            <p:ph type="title"/>
          </p:nvPr>
        </p:nvSpPr>
        <p:spPr bwMode="gray"/>
        <p:txBody>
          <a:bodyPr/>
          <a:lstStyle/>
          <a:p>
            <a:r>
              <a:rPr lang="en-US"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p:txBody>
          <a:bodyPr/>
          <a:lstStyle/>
          <a:p>
            <a:r>
              <a:rPr lang="en-US" dirty="0"/>
              <a:t>Divider </a:t>
            </a:r>
            <a:r>
              <a:rPr lang="en-US" dirty="0">
                <a:solidFill>
                  <a:schemeClr val="accent1"/>
                </a:solidFill>
              </a:rPr>
              <a:t>page</a:t>
            </a:r>
          </a:p>
        </p:txBody>
      </p:sp>
    </p:spTree>
    <p:extLst>
      <p:ext uri="{BB962C8B-B14F-4D97-AF65-F5344CB8AC3E}">
        <p14:creationId xmlns:p14="http://schemas.microsoft.com/office/powerpoint/2010/main" val="79920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Divider </a:t>
            </a:r>
            <a:r>
              <a:rPr lang="en-US" dirty="0">
                <a:solidFill>
                  <a:schemeClr val="accent1"/>
                </a:solidFill>
              </a:rPr>
              <a:t>page</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515423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Divider </a:t>
            </a:r>
            <a:r>
              <a:rPr lang="en-US" dirty="0">
                <a:solidFill>
                  <a:schemeClr val="accent1"/>
                </a:solidFill>
              </a:rPr>
              <a:t>page</a:t>
            </a:r>
            <a:endParaRPr lang="en-US" dirty="0"/>
          </a:p>
        </p:txBody>
      </p:sp>
      <p:pic>
        <p:nvPicPr>
          <p:cNvPr id="7" name="Divider Image Placeholder">
            <a:extLst>
              <a:ext uri="{FF2B5EF4-FFF2-40B4-BE49-F238E27FC236}">
                <a16:creationId xmlns:a16="http://schemas.microsoft.com/office/drawing/2014/main" id="{3FEADB84-4FA8-4F63-8117-D5AD2F9BF195}"/>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prstGeom prst="rect">
            <a:avLst/>
          </a:prstGeom>
        </p:spPr>
      </p:pic>
    </p:spTree>
    <p:extLst>
      <p:ext uri="{BB962C8B-B14F-4D97-AF65-F5344CB8AC3E}">
        <p14:creationId xmlns:p14="http://schemas.microsoft.com/office/powerpoint/2010/main" val="1693693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3602749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2992388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4" name="Title"/>
          <p:cNvSpPr>
            <a:spLocks noGrp="1"/>
          </p:cNvSpPr>
          <p:nvPr>
            <p:ph type="title"/>
          </p:nvPr>
        </p:nvSpPr>
        <p:spPr bwMode="gray"/>
        <p:txBody>
          <a:bodyPr/>
          <a:lstStyle/>
          <a:p>
            <a:r>
              <a:rPr lang="en-US" dirty="0"/>
              <a:t>Insert page title (sentence case)</a:t>
            </a:r>
          </a:p>
        </p:txBody>
      </p:sp>
      <p:grpSp>
        <p:nvGrpSpPr>
          <p:cNvPr id="9" name="Group 8">
            <a:extLst>
              <a:ext uri="{FF2B5EF4-FFF2-40B4-BE49-F238E27FC236}">
                <a16:creationId xmlns:a16="http://schemas.microsoft.com/office/drawing/2014/main" id="{5BF28123-76F7-49B1-8B0B-20245CD7853F}"/>
              </a:ext>
            </a:extLst>
          </p:cNvPr>
          <p:cNvGrpSpPr/>
          <p:nvPr/>
        </p:nvGrpSpPr>
        <p:grpSpPr>
          <a:xfrm>
            <a:off x="2626973" y="1620000"/>
            <a:ext cx="3118507" cy="3874789"/>
            <a:chOff x="2626973" y="1620000"/>
            <a:chExt cx="3118507" cy="3874789"/>
          </a:xfrm>
        </p:grpSpPr>
        <p:sp>
          <p:nvSpPr>
            <p:cNvPr id="5" name="Information to list level button" descr="Description of the list level funcionality while working with text placeholders" title="Description list level buttons"/>
            <p:cNvSpPr/>
            <p:nvPr/>
          </p:nvSpPr>
          <p:spPr bwMode="gray">
            <a:xfrm>
              <a:off x="2626973" y="1620000"/>
              <a:ext cx="3118507" cy="3874789"/>
            </a:xfrm>
            <a:prstGeom prst="roundRect">
              <a:avLst>
                <a:gd name="adj" fmla="val 5631"/>
              </a:avLst>
            </a:prstGeom>
            <a:solidFill>
              <a:srgbClr val="FFFF00"/>
            </a:solidFill>
            <a:ln w="6350" algn="ctr">
              <a:noFill/>
              <a:miter lim="800000"/>
              <a:headEnd/>
              <a:tailEnd/>
            </a:ln>
          </p:spPr>
          <p:txBody>
            <a:bodyPr lIns="90000" tIns="72000" rIns="90000" bIns="72000" rtlCol="0" anchor="t" anchorCtr="0"/>
            <a:lstStyle/>
            <a:p>
              <a:pPr>
                <a:spcBef>
                  <a:spcPts val="600"/>
                </a:spcBef>
                <a:buClr>
                  <a:schemeClr val="accent1"/>
                </a:buClr>
                <a:buSzPct val="80000"/>
                <a:defRPr/>
              </a:pPr>
              <a:r>
                <a:rPr lang="en-US" sz="1000" b="1" kern="0" dirty="0">
                  <a:ea typeface="Arial Unicode MS" pitchFamily="34" charset="-128"/>
                  <a:cs typeface="Arial Unicode MS" pitchFamily="34" charset="-128"/>
                  <a:sym typeface="Arial"/>
                </a:rPr>
                <a:t>NOTE: </a:t>
              </a:r>
              <a:r>
                <a:rPr lang="en-US" sz="1000" kern="0" dirty="0">
                  <a:ea typeface="Arial Unicode MS" pitchFamily="34" charset="-128"/>
                  <a:cs typeface="Arial Unicode MS" pitchFamily="34" charset="-128"/>
                  <a:sym typeface="Arial"/>
                </a:rPr>
                <a:t>Delete the yellow stickers when finished.</a:t>
              </a:r>
            </a:p>
            <a:p>
              <a:pPr>
                <a:spcBef>
                  <a:spcPts val="600"/>
                </a:spcBef>
                <a:buClr>
                  <a:schemeClr val="accent1"/>
                </a:buClr>
                <a:buSzPct val="80000"/>
                <a:defRPr/>
              </a:pPr>
              <a:r>
                <a:rPr lang="en-US" sz="1000" dirty="0"/>
                <a:t>The text placeholders have different, preformatted text levels. Each level has different formatting </a:t>
              </a:r>
              <a:br>
                <a:rPr lang="en-US" sz="1000" dirty="0"/>
              </a:br>
              <a:r>
                <a:rPr lang="en-US" sz="1000" dirty="0"/>
                <a:t>(font size, indent, bullet).</a:t>
              </a:r>
            </a:p>
            <a:p>
              <a:pPr>
                <a:spcBef>
                  <a:spcPts val="600"/>
                </a:spcBef>
                <a:buClr>
                  <a:schemeClr val="accent1"/>
                </a:buClr>
                <a:buSzPct val="80000"/>
                <a:defRPr/>
              </a:pPr>
              <a:r>
                <a:rPr lang="en-US" sz="1000" dirty="0"/>
                <a:t>To jump between the preformatted text levels, use the </a:t>
              </a:r>
              <a:r>
                <a:rPr lang="en-US" sz="1000" i="1" dirty="0"/>
                <a:t>Increase</a:t>
              </a:r>
              <a:r>
                <a:rPr lang="en-US" sz="1000" dirty="0"/>
                <a:t> </a:t>
              </a:r>
              <a:r>
                <a:rPr lang="en-US" sz="1000" i="1" dirty="0"/>
                <a:t>List Level </a:t>
              </a:r>
              <a:r>
                <a:rPr lang="en-US" sz="1000" dirty="0"/>
                <a:t>and </a:t>
              </a:r>
              <a:r>
                <a:rPr lang="en-US" sz="1000" i="1" dirty="0"/>
                <a:t>Decrease</a:t>
              </a:r>
              <a:r>
                <a:rPr lang="en-US" sz="1000" dirty="0"/>
                <a:t> </a:t>
              </a:r>
              <a:r>
                <a:rPr lang="en-US" sz="1000" i="1" dirty="0"/>
                <a:t>List Level </a:t>
              </a:r>
              <a:r>
                <a:rPr lang="en-US" sz="1000" dirty="0"/>
                <a:t>buttons in the </a:t>
              </a:r>
              <a:r>
                <a:rPr lang="en-US" sz="1000" i="1" dirty="0"/>
                <a:t>Paragraph</a:t>
              </a:r>
              <a:r>
                <a:rPr lang="en-US" sz="1000" dirty="0"/>
                <a:t> toolbar.</a:t>
              </a:r>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marL="136525" indent="-136525">
                <a:spcBef>
                  <a:spcPts val="1200"/>
                </a:spcBef>
                <a:buClr>
                  <a:schemeClr val="tx1"/>
                </a:buClr>
                <a:buSzPct val="100000"/>
                <a:buFont typeface="Arial" panose="020B0604020202020204" pitchFamily="34" charset="0"/>
                <a:buChar char="•"/>
                <a:defRPr/>
              </a:pPr>
              <a:r>
                <a:rPr lang="en-US" sz="1000" dirty="0"/>
                <a:t>Type your text in the placeholder.</a:t>
              </a:r>
            </a:p>
            <a:p>
              <a:pPr marL="136525" indent="-136525">
                <a:spcBef>
                  <a:spcPts val="600"/>
                </a:spcBef>
                <a:buClr>
                  <a:schemeClr val="tx1"/>
                </a:buClr>
                <a:buSzPct val="100000"/>
                <a:buFont typeface="Arial" panose="020B0604020202020204" pitchFamily="34" charset="0"/>
                <a:buChar char="•"/>
                <a:defRPr/>
              </a:pPr>
              <a:r>
                <a:rPr lang="en-US" sz="1000" dirty="0"/>
                <a:t>Click </a:t>
              </a:r>
              <a:r>
                <a:rPr lang="en-US" sz="1000" i="1" dirty="0"/>
                <a:t>the Increase List Level </a:t>
              </a:r>
              <a:r>
                <a:rPr lang="en-US" sz="1000" dirty="0"/>
                <a:t>button in the </a:t>
              </a:r>
              <a:r>
                <a:rPr lang="en-US" sz="1000" i="1" dirty="0"/>
                <a:t>Paragraph</a:t>
              </a:r>
              <a:r>
                <a:rPr lang="en-US" sz="1000" dirty="0"/>
                <a:t> toolbar to go to the next level.</a:t>
              </a:r>
            </a:p>
            <a:p>
              <a:pPr marL="136525" indent="-136525">
                <a:spcBef>
                  <a:spcPts val="600"/>
                </a:spcBef>
                <a:buClr>
                  <a:schemeClr val="tx1"/>
                </a:buClr>
                <a:buSzPct val="100000"/>
                <a:buFont typeface="Arial" panose="020B0604020202020204" pitchFamily="34" charset="0"/>
                <a:buChar char="•"/>
                <a:defRPr/>
              </a:pPr>
              <a:r>
                <a:rPr lang="en-US" sz="1000" dirty="0"/>
                <a:t>If you need a bullet list, choose level 2. </a:t>
              </a:r>
            </a:p>
            <a:p>
              <a:pPr marL="0" indent="0">
                <a:spcBef>
                  <a:spcPts val="600"/>
                </a:spcBef>
                <a:buClr>
                  <a:schemeClr val="bg1"/>
                </a:buClr>
                <a:buSzPct val="100000"/>
                <a:buFont typeface="Arial" panose="020B0604020202020204" pitchFamily="34" charset="0"/>
                <a:buNone/>
                <a:defRPr/>
              </a:pPr>
              <a:r>
                <a:rPr lang="en-US" sz="1000" dirty="0"/>
                <a:t>Avoid working with spaces, other bullets, or bullets in the wrong level. Only when you use the right levels it is possible to reset the slide layout.</a:t>
              </a:r>
            </a:p>
          </p:txBody>
        </p:sp>
        <p:pic>
          <p:nvPicPr>
            <p:cNvPr id="6" name="List level button" descr="Screenshot list level buttons" title="Screenshot list level buttons"/>
            <p:cNvPicPr>
              <a:picLocks noChangeAspect="1"/>
            </p:cNvPicPr>
            <p:nvPr/>
          </p:nvPicPr>
          <p:blipFill rotWithShape="1">
            <a:blip r:embed="rId2"/>
            <a:srcRect l="1094"/>
            <a:stretch/>
          </p:blipFill>
          <p:spPr bwMode="gray">
            <a:xfrm>
              <a:off x="2790065" y="3002260"/>
              <a:ext cx="2826492" cy="901766"/>
            </a:xfrm>
            <a:prstGeom prst="rect">
              <a:avLst/>
            </a:prstGeom>
          </p:spPr>
        </p:pic>
        <p:sp>
          <p:nvSpPr>
            <p:cNvPr id="7" name="Highlight list level button" descr="Rectangle for highliting list level buttons " title="Rectangle"/>
            <p:cNvSpPr/>
            <p:nvPr/>
          </p:nvSpPr>
          <p:spPr bwMode="gray">
            <a:xfrm>
              <a:off x="3415863" y="3053531"/>
              <a:ext cx="543560" cy="311592"/>
            </a:xfrm>
            <a:prstGeom prst="rect">
              <a:avLst/>
            </a:prstGeom>
            <a:noFill/>
            <a:ln w="28575"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886438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a:extLst>
              <a:ext uri="{FF2B5EF4-FFF2-40B4-BE49-F238E27FC236}">
                <a16:creationId xmlns:a16="http://schemas.microsoft.com/office/drawing/2014/main" id="{FD8B0406-B42D-4E48-A077-1006CEECE8B8}"/>
              </a:ext>
            </a:extLst>
          </p:cNvPr>
          <p:cNvSpPr>
            <a:spLocks noGrp="1"/>
          </p:cNvSpPr>
          <p:nvPr>
            <p:ph type="body" sz="quarter" idx="10"/>
          </p:nvPr>
        </p:nvSpPr>
        <p:spPr/>
        <p:txBody>
          <a:bodyPr/>
          <a:lstStyle/>
          <a:p>
            <a:pPr lvl="0"/>
            <a:r>
              <a:rPr lang="en-US" dirty="0"/>
              <a:t>First level</a:t>
            </a:r>
          </a:p>
          <a:p>
            <a:pPr lvl="1"/>
            <a:r>
              <a:rPr lang="en-US" dirty="0"/>
              <a:t>Second level</a:t>
            </a:r>
          </a:p>
          <a:p>
            <a:pPr lvl="2"/>
            <a:r>
              <a:rPr lang="en-US" dirty="0"/>
              <a:t>Third level</a:t>
            </a:r>
          </a:p>
        </p:txBody>
      </p:sp>
      <p:sp>
        <p:nvSpPr>
          <p:cNvPr id="3" name="Title">
            <a:extLst>
              <a:ext uri="{FF2B5EF4-FFF2-40B4-BE49-F238E27FC236}">
                <a16:creationId xmlns:a16="http://schemas.microsoft.com/office/drawing/2014/main" id="{D36C6BFD-B684-44BB-8F4D-37456D097F1B}"/>
              </a:ext>
            </a:extLst>
          </p:cNvPr>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4007524871"/>
      </p:ext>
    </p:extLst>
  </p:cSld>
  <p:clrMapOvr>
    <a:masterClrMapping/>
  </p:clrMapOvr>
</p:sld>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SAP_2019_16x9_White</Template>
  <TotalTime>9</TotalTime>
  <Words>265</Words>
  <Application>Microsoft Office PowerPoint</Application>
  <PresentationFormat>Custom</PresentationFormat>
  <Paragraphs>93</Paragraphs>
  <Slides>22</Slides>
  <Notes>4</Notes>
  <HiddenSlides>2</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Arial Unicode MS</vt:lpstr>
      <vt:lpstr>Arial</vt:lpstr>
      <vt:lpstr>Courier New</vt:lpstr>
      <vt:lpstr>Symbol</vt:lpstr>
      <vt:lpstr>Wingdings</vt:lpstr>
      <vt:lpstr>Wingdings</vt:lpstr>
      <vt:lpstr>SAP 2019 16x9 white</vt:lpstr>
      <vt:lpstr>SAP 2019 16x9 blue</vt:lpstr>
      <vt:lpstr>Title Goes Here and Here and Here</vt:lpstr>
      <vt:lpstr>Agenda</vt:lpstr>
      <vt:lpstr>Divider page</vt:lpstr>
      <vt:lpstr>Divider page</vt:lpstr>
      <vt:lpstr>Divider page</vt:lpstr>
      <vt:lpstr>Insert page title (sentence case)</vt:lpstr>
      <vt:lpstr>Insert page title (sentence case)</vt:lpstr>
      <vt:lpstr>Insert page title (sentence case)</vt:lpstr>
      <vt:lpstr>Insert page title (sentence case)</vt:lpstr>
      <vt:lpstr>Insert page title (sentence case) Subheadline</vt:lpstr>
      <vt:lpstr>PowerPoint Presentation</vt:lpstr>
      <vt:lpstr>PowerPoint Presentation</vt:lpstr>
      <vt:lpstr>Insert page title (sentence case)</vt:lpstr>
      <vt:lpstr>Insert page title (sentence case)</vt:lpstr>
      <vt:lpstr>PowerPoint Presentation</vt:lpstr>
      <vt:lpstr>Insert page title (sentence case)</vt:lpstr>
      <vt:lpstr>Insert page title (sentence case)</vt:lpstr>
      <vt:lpstr>Insert page title (sentence case)</vt:lpstr>
      <vt:lpstr>Insert page title (sentence case)</vt:lpstr>
      <vt:lpstr>Thank you.</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2019/16:9/white</cp:keywords>
  <cp:lastModifiedBy>Gullapudi, Sundeep</cp:lastModifiedBy>
  <cp:revision>3</cp:revision>
  <dcterms:created xsi:type="dcterms:W3CDTF">2019-04-15T09:56:15Z</dcterms:created>
  <dcterms:modified xsi:type="dcterms:W3CDTF">2019-04-15T10:06:18Z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