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7"/>
  </p:notesMasterIdLst>
  <p:handoutMasterIdLst>
    <p:handoutMasterId r:id="rId18"/>
  </p:handoutMasterIdLst>
  <p:sldIdLst>
    <p:sldId id="402" r:id="rId2"/>
    <p:sldId id="433" r:id="rId3"/>
    <p:sldId id="344" r:id="rId4"/>
    <p:sldId id="438" r:id="rId5"/>
    <p:sldId id="364" r:id="rId6"/>
    <p:sldId id="443" r:id="rId7"/>
    <p:sldId id="388" r:id="rId8"/>
    <p:sldId id="445" r:id="rId9"/>
    <p:sldId id="444" r:id="rId10"/>
    <p:sldId id="446" r:id="rId11"/>
    <p:sldId id="447" r:id="rId12"/>
    <p:sldId id="448" r:id="rId13"/>
    <p:sldId id="413" r:id="rId14"/>
    <p:sldId id="265" r:id="rId15"/>
    <p:sldId id="435" r:id="rId16"/>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0F46A7"/>
    <a:srgbClr val="970A82"/>
    <a:srgbClr val="FF3399"/>
    <a:srgbClr val="FF0000"/>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69AF05-9896-49E1-BEC9-99D771CD00B2}" v="1080" dt="2019-03-14T06:16:20.276"/>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100" d="100"/>
          <a:sy n="100" d="100"/>
        </p:scale>
        <p:origin x="990" y="768"/>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i, Harshit" userId="30597ebd-45f8-44e9-a4af-78399cda5ac2" providerId="ADAL" clId="{4369AF05-9896-49E1-BEC9-99D771CD00B2}"/>
    <pc:docChg chg="undo custSel addSld delSld modSld sldOrd">
      <pc:chgData name="Joshi, Harshit" userId="30597ebd-45f8-44e9-a4af-78399cda5ac2" providerId="ADAL" clId="{4369AF05-9896-49E1-BEC9-99D771CD00B2}" dt="2019-03-14T06:16:20.276" v="1074" actId="20577"/>
      <pc:docMkLst>
        <pc:docMk/>
      </pc:docMkLst>
      <pc:sldChg chg="modSp">
        <pc:chgData name="Joshi, Harshit" userId="30597ebd-45f8-44e9-a4af-78399cda5ac2" providerId="ADAL" clId="{4369AF05-9896-49E1-BEC9-99D771CD00B2}" dt="2019-03-13T10:05:26.152" v="156" actId="20577"/>
        <pc:sldMkLst>
          <pc:docMk/>
          <pc:sldMk cId="0" sldId="344"/>
        </pc:sldMkLst>
        <pc:spChg chg="mod">
          <ac:chgData name="Joshi, Harshit" userId="30597ebd-45f8-44e9-a4af-78399cda5ac2" providerId="ADAL" clId="{4369AF05-9896-49E1-BEC9-99D771CD00B2}" dt="2019-03-13T10:05:26.152" v="156" actId="20577"/>
          <ac:spMkLst>
            <pc:docMk/>
            <pc:sldMk cId="0" sldId="344"/>
            <ac:spMk id="3" creationId="{00000000-0000-0000-0000-000000000000}"/>
          </ac:spMkLst>
        </pc:spChg>
      </pc:sldChg>
      <pc:sldChg chg="addSp modSp ord">
        <pc:chgData name="Joshi, Harshit" userId="30597ebd-45f8-44e9-a4af-78399cda5ac2" providerId="ADAL" clId="{4369AF05-9896-49E1-BEC9-99D771CD00B2}" dt="2019-03-13T10:20:24.903" v="398" actId="1076"/>
        <pc:sldMkLst>
          <pc:docMk/>
          <pc:sldMk cId="3602749482" sldId="364"/>
        </pc:sldMkLst>
        <pc:spChg chg="add mod">
          <ac:chgData name="Joshi, Harshit" userId="30597ebd-45f8-44e9-a4af-78399cda5ac2" providerId="ADAL" clId="{4369AF05-9896-49E1-BEC9-99D771CD00B2}" dt="2019-03-13T10:16:58.081" v="370" actId="164"/>
          <ac:spMkLst>
            <pc:docMk/>
            <pc:sldMk cId="3602749482" sldId="364"/>
            <ac:spMk id="5" creationId="{EAD3B1E3-D55D-4656-B996-E4B57F261320}"/>
          </ac:spMkLst>
        </pc:spChg>
        <pc:spChg chg="add mod">
          <ac:chgData name="Joshi, Harshit" userId="30597ebd-45f8-44e9-a4af-78399cda5ac2" providerId="ADAL" clId="{4369AF05-9896-49E1-BEC9-99D771CD00B2}" dt="2019-03-13T10:16:58.081" v="370" actId="164"/>
          <ac:spMkLst>
            <pc:docMk/>
            <pc:sldMk cId="3602749482" sldId="364"/>
            <ac:spMk id="6" creationId="{3F2122B7-26E8-46CF-B62D-EDC1FB194E66}"/>
          </ac:spMkLst>
        </pc:spChg>
        <pc:spChg chg="add mod">
          <ac:chgData name="Joshi, Harshit" userId="30597ebd-45f8-44e9-a4af-78399cda5ac2" providerId="ADAL" clId="{4369AF05-9896-49E1-BEC9-99D771CD00B2}" dt="2019-03-13T10:16:58.081" v="370" actId="164"/>
          <ac:spMkLst>
            <pc:docMk/>
            <pc:sldMk cId="3602749482" sldId="364"/>
            <ac:spMk id="7" creationId="{6E5E654D-DEB6-4FBB-B40C-723E760F7D86}"/>
          </ac:spMkLst>
        </pc:spChg>
        <pc:spChg chg="add mod">
          <ac:chgData name="Joshi, Harshit" userId="30597ebd-45f8-44e9-a4af-78399cda5ac2" providerId="ADAL" clId="{4369AF05-9896-49E1-BEC9-99D771CD00B2}" dt="2019-03-13T10:16:58.081" v="370" actId="164"/>
          <ac:spMkLst>
            <pc:docMk/>
            <pc:sldMk cId="3602749482" sldId="364"/>
            <ac:spMk id="9" creationId="{EFD4FBD4-AA44-4A43-B312-2C0272AC67C6}"/>
          </ac:spMkLst>
        </pc:spChg>
        <pc:spChg chg="add mod ord">
          <ac:chgData name="Joshi, Harshit" userId="30597ebd-45f8-44e9-a4af-78399cda5ac2" providerId="ADAL" clId="{4369AF05-9896-49E1-BEC9-99D771CD00B2}" dt="2019-03-13T10:16:58.081" v="370" actId="164"/>
          <ac:spMkLst>
            <pc:docMk/>
            <pc:sldMk cId="3602749482" sldId="364"/>
            <ac:spMk id="10" creationId="{23E41CA9-096B-411E-A7F7-1F7F41ED56CC}"/>
          </ac:spMkLst>
        </pc:spChg>
        <pc:spChg chg="add mod ord">
          <ac:chgData name="Joshi, Harshit" userId="30597ebd-45f8-44e9-a4af-78399cda5ac2" providerId="ADAL" clId="{4369AF05-9896-49E1-BEC9-99D771CD00B2}" dt="2019-03-13T10:20:24.903" v="398" actId="1076"/>
          <ac:spMkLst>
            <pc:docMk/>
            <pc:sldMk cId="3602749482" sldId="364"/>
            <ac:spMk id="11" creationId="{A6B597BC-30D2-4DA8-8F5A-5B777AB11629}"/>
          </ac:spMkLst>
        </pc:spChg>
        <pc:spChg chg="add mod ord">
          <ac:chgData name="Joshi, Harshit" userId="30597ebd-45f8-44e9-a4af-78399cda5ac2" providerId="ADAL" clId="{4369AF05-9896-49E1-BEC9-99D771CD00B2}" dt="2019-03-13T10:16:58.081" v="370" actId="164"/>
          <ac:spMkLst>
            <pc:docMk/>
            <pc:sldMk cId="3602749482" sldId="364"/>
            <ac:spMk id="12" creationId="{5B73BBAA-5A5A-46AF-8EAE-CFBE386C649E}"/>
          </ac:spMkLst>
        </pc:spChg>
        <pc:spChg chg="add mod">
          <ac:chgData name="Joshi, Harshit" userId="30597ebd-45f8-44e9-a4af-78399cda5ac2" providerId="ADAL" clId="{4369AF05-9896-49E1-BEC9-99D771CD00B2}" dt="2019-03-13T10:16:58.081" v="370" actId="164"/>
          <ac:spMkLst>
            <pc:docMk/>
            <pc:sldMk cId="3602749482" sldId="364"/>
            <ac:spMk id="13" creationId="{C3F8F63D-9C50-4CA4-93C6-12FD30146F15}"/>
          </ac:spMkLst>
        </pc:spChg>
        <pc:spChg chg="mod">
          <ac:chgData name="Joshi, Harshit" userId="30597ebd-45f8-44e9-a4af-78399cda5ac2" providerId="ADAL" clId="{4369AF05-9896-49E1-BEC9-99D771CD00B2}" dt="2019-03-13T10:18:43.013" v="395" actId="20577"/>
          <ac:spMkLst>
            <pc:docMk/>
            <pc:sldMk cId="3602749482" sldId="364"/>
            <ac:spMk id="24" creationId="{00000000-0000-0000-0000-000000000000}"/>
          </ac:spMkLst>
        </pc:spChg>
        <pc:grpChg chg="add mod">
          <ac:chgData name="Joshi, Harshit" userId="30597ebd-45f8-44e9-a4af-78399cda5ac2" providerId="ADAL" clId="{4369AF05-9896-49E1-BEC9-99D771CD00B2}" dt="2019-03-13T10:17:20.055" v="371" actId="1076"/>
          <ac:grpSpMkLst>
            <pc:docMk/>
            <pc:sldMk cId="3602749482" sldId="364"/>
            <ac:grpSpMk id="8" creationId="{6CF55B5F-D760-49BA-B499-D77C295C4E69}"/>
          </ac:grpSpMkLst>
        </pc:grpChg>
      </pc:sldChg>
      <pc:sldChg chg="del">
        <pc:chgData name="Joshi, Harshit" userId="30597ebd-45f8-44e9-a4af-78399cda5ac2" providerId="ADAL" clId="{4369AF05-9896-49E1-BEC9-99D771CD00B2}" dt="2019-03-14T06:00:30.459" v="821" actId="2696"/>
        <pc:sldMkLst>
          <pc:docMk/>
          <pc:sldMk cId="4154867534" sldId="379"/>
        </pc:sldMkLst>
      </pc:sldChg>
      <pc:sldChg chg="del">
        <pc:chgData name="Joshi, Harshit" userId="30597ebd-45f8-44e9-a4af-78399cda5ac2" providerId="ADAL" clId="{4369AF05-9896-49E1-BEC9-99D771CD00B2}" dt="2019-03-14T06:00:30.447" v="820" actId="2696"/>
        <pc:sldMkLst>
          <pc:docMk/>
          <pc:sldMk cId="2468716513" sldId="380"/>
        </pc:sldMkLst>
      </pc:sldChg>
      <pc:sldChg chg="del ord">
        <pc:chgData name="Joshi, Harshit" userId="30597ebd-45f8-44e9-a4af-78399cda5ac2" providerId="ADAL" clId="{4369AF05-9896-49E1-BEC9-99D771CD00B2}" dt="2019-03-14T06:00:30.355" v="815" actId="2696"/>
        <pc:sldMkLst>
          <pc:docMk/>
          <pc:sldMk cId="3886438963" sldId="382"/>
        </pc:sldMkLst>
      </pc:sldChg>
      <pc:sldChg chg="del">
        <pc:chgData name="Joshi, Harshit" userId="30597ebd-45f8-44e9-a4af-78399cda5ac2" providerId="ADAL" clId="{4369AF05-9896-49E1-BEC9-99D771CD00B2}" dt="2019-03-14T06:00:30.498" v="823" actId="2696"/>
        <pc:sldMkLst>
          <pc:docMk/>
          <pc:sldMk cId="854015491" sldId="387"/>
        </pc:sldMkLst>
      </pc:sldChg>
      <pc:sldChg chg="addSp modSp ord">
        <pc:chgData name="Joshi, Harshit" userId="30597ebd-45f8-44e9-a4af-78399cda5ac2" providerId="ADAL" clId="{4369AF05-9896-49E1-BEC9-99D771CD00B2}" dt="2019-03-13T10:45:21.860" v="566" actId="14100"/>
        <pc:sldMkLst>
          <pc:docMk/>
          <pc:sldMk cId="42108366" sldId="388"/>
        </pc:sldMkLst>
        <pc:spChg chg="mod">
          <ac:chgData name="Joshi, Harshit" userId="30597ebd-45f8-44e9-a4af-78399cda5ac2" providerId="ADAL" clId="{4369AF05-9896-49E1-BEC9-99D771CD00B2}" dt="2019-03-13T10:27:34.539" v="431"/>
          <ac:spMkLst>
            <pc:docMk/>
            <pc:sldMk cId="42108366" sldId="388"/>
            <ac:spMk id="4" creationId="{00000000-0000-0000-0000-000000000000}"/>
          </ac:spMkLst>
        </pc:spChg>
        <pc:spChg chg="mod">
          <ac:chgData name="Joshi, Harshit" userId="30597ebd-45f8-44e9-a4af-78399cda5ac2" providerId="ADAL" clId="{4369AF05-9896-49E1-BEC9-99D771CD00B2}" dt="2019-03-13T10:45:07.548" v="563" actId="14100"/>
          <ac:spMkLst>
            <pc:docMk/>
            <pc:sldMk cId="42108366" sldId="388"/>
            <ac:spMk id="11" creationId="{00000000-0000-0000-0000-000000000000}"/>
          </ac:spMkLst>
        </pc:spChg>
        <pc:picChg chg="add mod">
          <ac:chgData name="Joshi, Harshit" userId="30597ebd-45f8-44e9-a4af-78399cda5ac2" providerId="ADAL" clId="{4369AF05-9896-49E1-BEC9-99D771CD00B2}" dt="2019-03-13T10:45:21.860" v="566" actId="14100"/>
          <ac:picMkLst>
            <pc:docMk/>
            <pc:sldMk cId="42108366" sldId="388"/>
            <ac:picMk id="1026" creationId="{F97B1B6D-FFCB-47B8-A59B-B9E0B079E228}"/>
          </ac:picMkLst>
        </pc:picChg>
      </pc:sldChg>
      <pc:sldChg chg="del">
        <pc:chgData name="Joshi, Harshit" userId="30597ebd-45f8-44e9-a4af-78399cda5ac2" providerId="ADAL" clId="{4369AF05-9896-49E1-BEC9-99D771CD00B2}" dt="2019-03-14T06:00:30.518" v="824" actId="2696"/>
        <pc:sldMkLst>
          <pc:docMk/>
          <pc:sldMk cId="94846162" sldId="390"/>
        </pc:sldMkLst>
      </pc:sldChg>
      <pc:sldChg chg="del ord">
        <pc:chgData name="Joshi, Harshit" userId="30597ebd-45f8-44e9-a4af-78399cda5ac2" providerId="ADAL" clId="{4369AF05-9896-49E1-BEC9-99D771CD00B2}" dt="2019-03-14T06:00:30.342" v="814" actId="2696"/>
        <pc:sldMkLst>
          <pc:docMk/>
          <pc:sldMk cId="799205039" sldId="416"/>
        </pc:sldMkLst>
      </pc:sldChg>
      <pc:sldChg chg="del">
        <pc:chgData name="Joshi, Harshit" userId="30597ebd-45f8-44e9-a4af-78399cda5ac2" providerId="ADAL" clId="{4369AF05-9896-49E1-BEC9-99D771CD00B2}" dt="2019-03-14T06:00:30.543" v="825" actId="2696"/>
        <pc:sldMkLst>
          <pc:docMk/>
          <pc:sldMk cId="1504049518" sldId="420"/>
        </pc:sldMkLst>
      </pc:sldChg>
      <pc:sldChg chg="del">
        <pc:chgData name="Joshi, Harshit" userId="30597ebd-45f8-44e9-a4af-78399cda5ac2" providerId="ADAL" clId="{4369AF05-9896-49E1-BEC9-99D771CD00B2}" dt="2019-03-14T06:00:30.558" v="826" actId="2696"/>
        <pc:sldMkLst>
          <pc:docMk/>
          <pc:sldMk cId="1175416068" sldId="421"/>
        </pc:sldMkLst>
      </pc:sldChg>
      <pc:sldChg chg="del">
        <pc:chgData name="Joshi, Harshit" userId="30597ebd-45f8-44e9-a4af-78399cda5ac2" providerId="ADAL" clId="{4369AF05-9896-49E1-BEC9-99D771CD00B2}" dt="2019-03-14T06:00:30.478" v="822" actId="2696"/>
        <pc:sldMkLst>
          <pc:docMk/>
          <pc:sldMk cId="1840057824" sldId="423"/>
        </pc:sldMkLst>
      </pc:sldChg>
      <pc:sldChg chg="del">
        <pc:chgData name="Joshi, Harshit" userId="30597ebd-45f8-44e9-a4af-78399cda5ac2" providerId="ADAL" clId="{4369AF05-9896-49E1-BEC9-99D771CD00B2}" dt="2019-03-14T06:00:46.889" v="827" actId="2696"/>
        <pc:sldMkLst>
          <pc:docMk/>
          <pc:sldMk cId="1515423877" sldId="430"/>
        </pc:sldMkLst>
      </pc:sldChg>
      <pc:sldChg chg="del">
        <pc:chgData name="Joshi, Harshit" userId="30597ebd-45f8-44e9-a4af-78399cda5ac2" providerId="ADAL" clId="{4369AF05-9896-49E1-BEC9-99D771CD00B2}" dt="2019-03-13T10:06:35.069" v="192" actId="2696"/>
        <pc:sldMkLst>
          <pc:docMk/>
          <pc:sldMk cId="1786748081" sldId="434"/>
        </pc:sldMkLst>
      </pc:sldChg>
      <pc:sldChg chg="del">
        <pc:chgData name="Joshi, Harshit" userId="30597ebd-45f8-44e9-a4af-78399cda5ac2" providerId="ADAL" clId="{4369AF05-9896-49E1-BEC9-99D771CD00B2}" dt="2019-03-13T10:06:28.066" v="191" actId="2696"/>
        <pc:sldMkLst>
          <pc:docMk/>
          <pc:sldMk cId="3207784688" sldId="436"/>
        </pc:sldMkLst>
      </pc:sldChg>
      <pc:sldChg chg="modSp ord">
        <pc:chgData name="Joshi, Harshit" userId="30597ebd-45f8-44e9-a4af-78399cda5ac2" providerId="ADAL" clId="{4369AF05-9896-49E1-BEC9-99D771CD00B2}" dt="2019-03-13T10:06:23.386" v="190"/>
        <pc:sldMkLst>
          <pc:docMk/>
          <pc:sldMk cId="3115733345" sldId="438"/>
        </pc:sldMkLst>
        <pc:spChg chg="mod">
          <ac:chgData name="Joshi, Harshit" userId="30597ebd-45f8-44e9-a4af-78399cda5ac2" providerId="ADAL" clId="{4369AF05-9896-49E1-BEC9-99D771CD00B2}" dt="2019-03-13T10:06:16.179" v="188" actId="6549"/>
          <ac:spMkLst>
            <pc:docMk/>
            <pc:sldMk cId="3115733345" sldId="438"/>
            <ac:spMk id="3" creationId="{00000000-0000-0000-0000-000000000000}"/>
          </ac:spMkLst>
        </pc:spChg>
      </pc:sldChg>
      <pc:sldChg chg="del">
        <pc:chgData name="Joshi, Harshit" userId="30597ebd-45f8-44e9-a4af-78399cda5ac2" providerId="ADAL" clId="{4369AF05-9896-49E1-BEC9-99D771CD00B2}" dt="2019-03-14T06:00:30.401" v="818" actId="2696"/>
        <pc:sldMkLst>
          <pc:docMk/>
          <pc:sldMk cId="1801416843" sldId="439"/>
        </pc:sldMkLst>
      </pc:sldChg>
      <pc:sldChg chg="del">
        <pc:chgData name="Joshi, Harshit" userId="30597ebd-45f8-44e9-a4af-78399cda5ac2" providerId="ADAL" clId="{4369AF05-9896-49E1-BEC9-99D771CD00B2}" dt="2019-03-14T06:00:30.371" v="816" actId="2696"/>
        <pc:sldMkLst>
          <pc:docMk/>
          <pc:sldMk cId="589477268" sldId="440"/>
        </pc:sldMkLst>
      </pc:sldChg>
      <pc:sldChg chg="del">
        <pc:chgData name="Joshi, Harshit" userId="30597ebd-45f8-44e9-a4af-78399cda5ac2" providerId="ADAL" clId="{4369AF05-9896-49E1-BEC9-99D771CD00B2}" dt="2019-03-14T06:00:30.385" v="817" actId="2696"/>
        <pc:sldMkLst>
          <pc:docMk/>
          <pc:sldMk cId="4260145101" sldId="441"/>
        </pc:sldMkLst>
      </pc:sldChg>
      <pc:sldChg chg="del">
        <pc:chgData name="Joshi, Harshit" userId="30597ebd-45f8-44e9-a4af-78399cda5ac2" providerId="ADAL" clId="{4369AF05-9896-49E1-BEC9-99D771CD00B2}" dt="2019-03-14T06:00:30.428" v="819" actId="2696"/>
        <pc:sldMkLst>
          <pc:docMk/>
          <pc:sldMk cId="1041611601" sldId="442"/>
        </pc:sldMkLst>
      </pc:sldChg>
      <pc:sldChg chg="modSp add ord">
        <pc:chgData name="Joshi, Harshit" userId="30597ebd-45f8-44e9-a4af-78399cda5ac2" providerId="ADAL" clId="{4369AF05-9896-49E1-BEC9-99D771CD00B2}" dt="2019-03-14T06:16:20.276" v="1074" actId="20577"/>
        <pc:sldMkLst>
          <pc:docMk/>
          <pc:sldMk cId="869072210" sldId="443"/>
        </pc:sldMkLst>
        <pc:spChg chg="mod">
          <ac:chgData name="Joshi, Harshit" userId="30597ebd-45f8-44e9-a4af-78399cda5ac2" providerId="ADAL" clId="{4369AF05-9896-49E1-BEC9-99D771CD00B2}" dt="2019-03-14T06:16:20.276" v="1074" actId="20577"/>
          <ac:spMkLst>
            <pc:docMk/>
            <pc:sldMk cId="869072210" sldId="443"/>
            <ac:spMk id="2" creationId="{7FB950AE-3473-4B94-AD40-C4ECBEF3E359}"/>
          </ac:spMkLst>
        </pc:spChg>
        <pc:spChg chg="mod">
          <ac:chgData name="Joshi, Harshit" userId="30597ebd-45f8-44e9-a4af-78399cda5ac2" providerId="ADAL" clId="{4369AF05-9896-49E1-BEC9-99D771CD00B2}" dt="2019-03-14T04:42:45.496" v="633" actId="20577"/>
          <ac:spMkLst>
            <pc:docMk/>
            <pc:sldMk cId="869072210" sldId="443"/>
            <ac:spMk id="3" creationId="{27E03E63-ED4F-4D57-80DF-6F2A5DA6510D}"/>
          </ac:spMkLst>
        </pc:spChg>
      </pc:sldChg>
      <pc:sldChg chg="modSp add del">
        <pc:chgData name="Joshi, Harshit" userId="30597ebd-45f8-44e9-a4af-78399cda5ac2" providerId="ADAL" clId="{4369AF05-9896-49E1-BEC9-99D771CD00B2}" dt="2019-03-14T04:42:15.738" v="595"/>
        <pc:sldMkLst>
          <pc:docMk/>
          <pc:sldMk cId="3202860298" sldId="443"/>
        </pc:sldMkLst>
        <pc:spChg chg="mod">
          <ac:chgData name="Joshi, Harshit" userId="30597ebd-45f8-44e9-a4af-78399cda5ac2" providerId="ADAL" clId="{4369AF05-9896-49E1-BEC9-99D771CD00B2}" dt="2019-03-14T04:42:00.998" v="570"/>
          <ac:spMkLst>
            <pc:docMk/>
            <pc:sldMk cId="3202860298" sldId="443"/>
            <ac:spMk id="2" creationId="{CC2C4A1E-0F40-422D-9555-38272C515F53}"/>
          </ac:spMkLst>
        </pc:spChg>
        <pc:spChg chg="mod">
          <ac:chgData name="Joshi, Harshit" userId="30597ebd-45f8-44e9-a4af-78399cda5ac2" providerId="ADAL" clId="{4369AF05-9896-49E1-BEC9-99D771CD00B2}" dt="2019-03-14T04:42:14.344" v="594" actId="20577"/>
          <ac:spMkLst>
            <pc:docMk/>
            <pc:sldMk cId="3202860298" sldId="443"/>
            <ac:spMk id="3" creationId="{9E3EE91B-1FC5-4DB4-B84F-B17BF4BDF3E5}"/>
          </ac:spMkLst>
        </pc:spChg>
      </pc:sldChg>
      <pc:sldChg chg="addSp delSp modSp add ord">
        <pc:chgData name="Joshi, Harshit" userId="30597ebd-45f8-44e9-a4af-78399cda5ac2" providerId="ADAL" clId="{4369AF05-9896-49E1-BEC9-99D771CD00B2}" dt="2019-03-14T05:43:44.082" v="674" actId="20577"/>
        <pc:sldMkLst>
          <pc:docMk/>
          <pc:sldMk cId="2941282680" sldId="444"/>
        </pc:sldMkLst>
        <pc:spChg chg="del mod">
          <ac:chgData name="Joshi, Harshit" userId="30597ebd-45f8-44e9-a4af-78399cda5ac2" providerId="ADAL" clId="{4369AF05-9896-49E1-BEC9-99D771CD00B2}" dt="2019-03-14T05:42:24.416" v="664" actId="478"/>
          <ac:spMkLst>
            <pc:docMk/>
            <pc:sldMk cId="2941282680" sldId="444"/>
            <ac:spMk id="2" creationId="{B141B6A5-8A52-423B-931C-12C48BC48DB8}"/>
          </ac:spMkLst>
        </pc:spChg>
        <pc:spChg chg="mod">
          <ac:chgData name="Joshi, Harshit" userId="30597ebd-45f8-44e9-a4af-78399cda5ac2" providerId="ADAL" clId="{4369AF05-9896-49E1-BEC9-99D771CD00B2}" dt="2019-03-14T05:43:44.082" v="674" actId="20577"/>
          <ac:spMkLst>
            <pc:docMk/>
            <pc:sldMk cId="2941282680" sldId="444"/>
            <ac:spMk id="3" creationId="{39BC2E85-EAB4-4B60-88CC-B9A45FBC9A62}"/>
          </ac:spMkLst>
        </pc:spChg>
        <pc:picChg chg="add mod modCrop">
          <ac:chgData name="Joshi, Harshit" userId="30597ebd-45f8-44e9-a4af-78399cda5ac2" providerId="ADAL" clId="{4369AF05-9896-49E1-BEC9-99D771CD00B2}" dt="2019-03-14T05:42:52.974" v="668" actId="732"/>
          <ac:picMkLst>
            <pc:docMk/>
            <pc:sldMk cId="2941282680" sldId="444"/>
            <ac:picMk id="2050" creationId="{C081C805-A044-48F1-9D56-0C5717E1365C}"/>
          </ac:picMkLst>
        </pc:picChg>
      </pc:sldChg>
      <pc:sldChg chg="addSp delSp modSp add">
        <pc:chgData name="Joshi, Harshit" userId="30597ebd-45f8-44e9-a4af-78399cda5ac2" providerId="ADAL" clId="{4369AF05-9896-49E1-BEC9-99D771CD00B2}" dt="2019-03-14T05:47:07.095" v="711" actId="1076"/>
        <pc:sldMkLst>
          <pc:docMk/>
          <pc:sldMk cId="287520763" sldId="445"/>
        </pc:sldMkLst>
        <pc:spChg chg="del mod">
          <ac:chgData name="Joshi, Harshit" userId="30597ebd-45f8-44e9-a4af-78399cda5ac2" providerId="ADAL" clId="{4369AF05-9896-49E1-BEC9-99D771CD00B2}" dt="2019-03-14T05:46:18.147" v="703" actId="478"/>
          <ac:spMkLst>
            <pc:docMk/>
            <pc:sldMk cId="287520763" sldId="445"/>
            <ac:spMk id="2" creationId="{3DA35CE2-12A4-44D6-8397-340ABE6D1090}"/>
          </ac:spMkLst>
        </pc:spChg>
        <pc:spChg chg="mod">
          <ac:chgData name="Joshi, Harshit" userId="30597ebd-45f8-44e9-a4af-78399cda5ac2" providerId="ADAL" clId="{4369AF05-9896-49E1-BEC9-99D771CD00B2}" dt="2019-03-14T05:46:06.946" v="699" actId="20577"/>
          <ac:spMkLst>
            <pc:docMk/>
            <pc:sldMk cId="287520763" sldId="445"/>
            <ac:spMk id="3" creationId="{519612CF-3EE2-4139-8D5A-6D9619C44B6F}"/>
          </ac:spMkLst>
        </pc:spChg>
        <pc:picChg chg="add del ord">
          <ac:chgData name="Joshi, Harshit" userId="30597ebd-45f8-44e9-a4af-78399cda5ac2" providerId="ADAL" clId="{4369AF05-9896-49E1-BEC9-99D771CD00B2}" dt="2019-03-14T05:46:51.968" v="710" actId="478"/>
          <ac:picMkLst>
            <pc:docMk/>
            <pc:sldMk cId="287520763" sldId="445"/>
            <ac:picMk id="5" creationId="{00954597-B753-4498-8D52-AF592FB78195}"/>
          </ac:picMkLst>
        </pc:picChg>
        <pc:picChg chg="add mod">
          <ac:chgData name="Joshi, Harshit" userId="30597ebd-45f8-44e9-a4af-78399cda5ac2" providerId="ADAL" clId="{4369AF05-9896-49E1-BEC9-99D771CD00B2}" dt="2019-03-14T05:47:07.095" v="711" actId="1076"/>
          <ac:picMkLst>
            <pc:docMk/>
            <pc:sldMk cId="287520763" sldId="445"/>
            <ac:picMk id="3074" creationId="{27BC1BBB-33BD-49DF-9144-E66C27E3D8D2}"/>
          </ac:picMkLst>
        </pc:picChg>
      </pc:sldChg>
      <pc:sldChg chg="addSp delSp modSp add">
        <pc:chgData name="Joshi, Harshit" userId="30597ebd-45f8-44e9-a4af-78399cda5ac2" providerId="ADAL" clId="{4369AF05-9896-49E1-BEC9-99D771CD00B2}" dt="2019-03-14T05:52:34.565" v="782" actId="207"/>
        <pc:sldMkLst>
          <pc:docMk/>
          <pc:sldMk cId="2912201884" sldId="446"/>
        </pc:sldMkLst>
        <pc:spChg chg="del">
          <ac:chgData name="Joshi, Harshit" userId="30597ebd-45f8-44e9-a4af-78399cda5ac2" providerId="ADAL" clId="{4369AF05-9896-49E1-BEC9-99D771CD00B2}" dt="2019-03-14T05:48:23.793" v="748" actId="478"/>
          <ac:spMkLst>
            <pc:docMk/>
            <pc:sldMk cId="2912201884" sldId="446"/>
            <ac:spMk id="2" creationId="{E81D3075-2FFD-4905-9DCC-0079F0649436}"/>
          </ac:spMkLst>
        </pc:spChg>
        <pc:spChg chg="mod">
          <ac:chgData name="Joshi, Harshit" userId="30597ebd-45f8-44e9-a4af-78399cda5ac2" providerId="ADAL" clId="{4369AF05-9896-49E1-BEC9-99D771CD00B2}" dt="2019-03-14T05:48:14.892" v="746" actId="20577"/>
          <ac:spMkLst>
            <pc:docMk/>
            <pc:sldMk cId="2912201884" sldId="446"/>
            <ac:spMk id="3" creationId="{1DCC5037-F87F-481E-A2D0-D94B4D20C714}"/>
          </ac:spMkLst>
        </pc:spChg>
        <pc:picChg chg="add mod">
          <ac:chgData name="Joshi, Harshit" userId="30597ebd-45f8-44e9-a4af-78399cda5ac2" providerId="ADAL" clId="{4369AF05-9896-49E1-BEC9-99D771CD00B2}" dt="2019-03-14T05:52:34.565" v="782" actId="207"/>
          <ac:picMkLst>
            <pc:docMk/>
            <pc:sldMk cId="2912201884" sldId="446"/>
            <ac:picMk id="4098" creationId="{DF82D382-5235-40CE-8EAE-96908860E31A}"/>
          </ac:picMkLst>
        </pc:picChg>
      </pc:sldChg>
      <pc:sldChg chg="addSp delSp modSp add">
        <pc:chgData name="Joshi, Harshit" userId="30597ebd-45f8-44e9-a4af-78399cda5ac2" providerId="ADAL" clId="{4369AF05-9896-49E1-BEC9-99D771CD00B2}" dt="2019-03-14T05:52:28.022" v="781" actId="207"/>
        <pc:sldMkLst>
          <pc:docMk/>
          <pc:sldMk cId="1644576156" sldId="447"/>
        </pc:sldMkLst>
        <pc:spChg chg="del">
          <ac:chgData name="Joshi, Harshit" userId="30597ebd-45f8-44e9-a4af-78399cda5ac2" providerId="ADAL" clId="{4369AF05-9896-49E1-BEC9-99D771CD00B2}" dt="2019-03-14T05:51:06.835" v="775" actId="478"/>
          <ac:spMkLst>
            <pc:docMk/>
            <pc:sldMk cId="1644576156" sldId="447"/>
            <ac:spMk id="2" creationId="{AD3BE151-6517-4397-94CC-B0BFDECA944E}"/>
          </ac:spMkLst>
        </pc:spChg>
        <pc:spChg chg="mod">
          <ac:chgData name="Joshi, Harshit" userId="30597ebd-45f8-44e9-a4af-78399cda5ac2" providerId="ADAL" clId="{4369AF05-9896-49E1-BEC9-99D771CD00B2}" dt="2019-03-14T05:51:02.624" v="774" actId="20577"/>
          <ac:spMkLst>
            <pc:docMk/>
            <pc:sldMk cId="1644576156" sldId="447"/>
            <ac:spMk id="3" creationId="{59B1CB03-52AC-4618-879A-7A23065B109E}"/>
          </ac:spMkLst>
        </pc:spChg>
        <pc:picChg chg="add mod modCrop">
          <ac:chgData name="Joshi, Harshit" userId="30597ebd-45f8-44e9-a4af-78399cda5ac2" providerId="ADAL" clId="{4369AF05-9896-49E1-BEC9-99D771CD00B2}" dt="2019-03-14T05:52:28.022" v="781" actId="207"/>
          <ac:picMkLst>
            <pc:docMk/>
            <pc:sldMk cId="1644576156" sldId="447"/>
            <ac:picMk id="5122" creationId="{54AA0752-7455-429A-8F4F-5A842B0DE8B2}"/>
          </ac:picMkLst>
        </pc:picChg>
      </pc:sldChg>
      <pc:sldChg chg="modSp add ord">
        <pc:chgData name="Joshi, Harshit" userId="30597ebd-45f8-44e9-a4af-78399cda5ac2" providerId="ADAL" clId="{4369AF05-9896-49E1-BEC9-99D771CD00B2}" dt="2019-03-14T05:58:27.478" v="813" actId="6549"/>
        <pc:sldMkLst>
          <pc:docMk/>
          <pc:sldMk cId="3392880954" sldId="448"/>
        </pc:sldMkLst>
        <pc:spChg chg="mod">
          <ac:chgData name="Joshi, Harshit" userId="30597ebd-45f8-44e9-a4af-78399cda5ac2" providerId="ADAL" clId="{4369AF05-9896-49E1-BEC9-99D771CD00B2}" dt="2019-03-14T05:58:27.478" v="813" actId="6549"/>
          <ac:spMkLst>
            <pc:docMk/>
            <pc:sldMk cId="3392880954" sldId="448"/>
            <ac:spMk id="2" creationId="{AEA1FAB3-8130-402D-9665-3779B9104214}"/>
          </ac:spMkLst>
        </pc:spChg>
        <pc:spChg chg="mod">
          <ac:chgData name="Joshi, Harshit" userId="30597ebd-45f8-44e9-a4af-78399cda5ac2" providerId="ADAL" clId="{4369AF05-9896-49E1-BEC9-99D771CD00B2}" dt="2019-03-14T05:58:15.460" v="799" actId="20577"/>
          <ac:spMkLst>
            <pc:docMk/>
            <pc:sldMk cId="3392880954" sldId="448"/>
            <ac:spMk id="3" creationId="{9B298584-CA03-4FF0-BF2D-FA438128CCC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
        <p:nvSpPr>
          <p:cNvPr id="6" name="Slide Image Placeholder 5"/>
          <p:cNvSpPr>
            <a:spLocks noGrp="1" noRot="1" noChangeAspect="1"/>
          </p:cNvSpPr>
          <p:nvPr>
            <p:ph type="sldImg"/>
          </p:nvPr>
        </p:nvSpPr>
        <p:spPr>
          <a:xfrm>
            <a:off x="269875" y="665163"/>
            <a:ext cx="6257925" cy="351948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www.sap.com/corporate/de/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1628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 blue">
    <p:bg>
      <p:bgPr>
        <a:solidFill>
          <a:srgbClr val="00195A"/>
        </a:solidFill>
        <a:effectLst/>
      </p:bgPr>
    </p:bg>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197318721"/>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rgbClr val="00195A"/>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47991447"/>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6F2859FE-B410-4A33-8F65-BF8D846379ED}"/>
              </a:ext>
            </a:extLst>
          </p:cNvPr>
          <p:cNvPicPr>
            <a:picLocks noChangeAspect="1"/>
          </p:cNvPicPr>
          <p:nvPr userDrawn="1"/>
        </p:nvPicPr>
        <p:blipFill>
          <a:blip r:embed="rId2"/>
          <a:stretch>
            <a:fillRect/>
          </a:stretch>
        </p:blipFill>
        <p:spPr>
          <a:xfrm>
            <a:off x="9950552" y="6217668"/>
            <a:ext cx="1963636"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7506" userDrawn="1">
          <p15:clr>
            <a:srgbClr val="FBAE40"/>
          </p15:clr>
        </p15:guide>
        <p15:guide id="7" orient="horz" pos="4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masterClrMapping/>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4"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5"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6"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www.sap.com/corporate/de/legal/copyright.html</a:t>
            </a:r>
            <a:r>
              <a:rPr lang="de-DE" sz="800" kern="1200" noProof="0" dirty="0">
                <a:solidFill>
                  <a:schemeClr val="tx1"/>
                </a:solidFill>
                <a:effectLst/>
                <a:latin typeface="Arial"/>
                <a:ea typeface="+mn-ea"/>
                <a:cs typeface="+mn-cs"/>
              </a:rPr>
              <a:t>.</a:t>
            </a: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2"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3"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4"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5"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rgbClr val="00195A"/>
        </a:solidFill>
        <a:effectLst/>
      </p:bgPr>
    </p:bg>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921891469"/>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8" r:id="rId8"/>
    <p:sldLayoutId id="2147483774" r:id="rId9"/>
    <p:sldLayoutId id="2147483779" r:id="rId10"/>
    <p:sldLayoutId id="2147483745" r:id="rId11"/>
    <p:sldLayoutId id="2147483760" r:id="rId12"/>
    <p:sldLayoutId id="2147483768" r:id="rId13"/>
    <p:sldLayoutId id="2147483769" r:id="rId14"/>
    <p:sldLayoutId id="2147483770" r:id="rId15"/>
    <p:sldLayoutId id="2147483744" r:id="rId16"/>
    <p:sldLayoutId id="2147483780" r:id="rId17"/>
    <p:sldLayoutId id="2147483757" r:id="rId18"/>
    <p:sldLayoutId id="2147483748" r:id="rId19"/>
    <p:sldLayoutId id="2147483771" r:id="rId20"/>
    <p:sldLayoutId id="2147483763" r:id="rId21"/>
    <p:sldLayoutId id="2147483751"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youtube.com/watch?v=f_uwKZIAeM0" TargetMode="Externa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laceholder Partner logo"/>
          <p:cNvSpPr/>
          <p:nvPr/>
        </p:nvSpPr>
        <p:spPr bwMode="gray">
          <a:xfrm>
            <a:off x="288000" y="6174872"/>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2" name="Speaker"/>
          <p:cNvSpPr>
            <a:spLocks noGrp="1"/>
          </p:cNvSpPr>
          <p:nvPr>
            <p:ph type="subTitle" idx="1"/>
          </p:nvPr>
        </p:nvSpPr>
        <p:spPr>
          <a:xfrm>
            <a:off x="288000" y="4268503"/>
            <a:ext cx="8595171" cy="430887"/>
          </a:xfrm>
        </p:spPr>
        <p:txBody>
          <a:bodyPr/>
          <a:lstStyle/>
          <a:p>
            <a:r>
              <a:rPr lang="en-US" dirty="0"/>
              <a:t>Speaker’s Name, SAP</a:t>
            </a:r>
          </a:p>
          <a:p>
            <a:pPr lvl="0"/>
            <a:r>
              <a:rPr lang="en-US" dirty="0"/>
              <a:t>Month 00, 2019</a:t>
            </a:r>
          </a:p>
        </p:txBody>
      </p:sp>
      <p:sp>
        <p:nvSpPr>
          <p:cNvPr id="11" name="Title"/>
          <p:cNvSpPr>
            <a:spLocks noGrp="1"/>
          </p:cNvSpPr>
          <p:nvPr>
            <p:ph type="title"/>
          </p:nvPr>
        </p:nvSpPr>
        <p:spPr/>
        <p:txBody>
          <a:bodyPr/>
          <a:lstStyle/>
          <a:p>
            <a:r>
              <a:rPr lang="en-US" dirty="0"/>
              <a:t>Title Goes Here</a:t>
            </a:r>
            <a:br>
              <a:rPr lang="en-US" dirty="0"/>
            </a:br>
            <a:r>
              <a:rPr lang="en-US" dirty="0">
                <a:solidFill>
                  <a:schemeClr val="accent1"/>
                </a:solidFill>
              </a:rPr>
              <a:t>and Here and Here</a:t>
            </a:r>
            <a:endParaRPr lang="de-DE" dirty="0">
              <a:solidFill>
                <a:schemeClr val="accent1"/>
              </a:solidFill>
            </a:endParaRPr>
          </a:p>
        </p:txBody>
      </p:sp>
    </p:spTree>
    <p:extLst>
      <p:ext uri="{BB962C8B-B14F-4D97-AF65-F5344CB8AC3E}">
        <p14:creationId xmlns:p14="http://schemas.microsoft.com/office/powerpoint/2010/main" val="3316874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CC5037-F87F-481E-A2D0-D94B4D20C714}"/>
              </a:ext>
            </a:extLst>
          </p:cNvPr>
          <p:cNvSpPr>
            <a:spLocks noGrp="1"/>
          </p:cNvSpPr>
          <p:nvPr>
            <p:ph type="title"/>
          </p:nvPr>
        </p:nvSpPr>
        <p:spPr/>
        <p:txBody>
          <a:bodyPr/>
          <a:lstStyle/>
          <a:p>
            <a:r>
              <a:rPr lang="en-US" dirty="0"/>
              <a:t>Supervised vs Unsupervised</a:t>
            </a:r>
          </a:p>
        </p:txBody>
      </p:sp>
      <p:pic>
        <p:nvPicPr>
          <p:cNvPr id="4098" name="Picture 2" descr="Image result for supervised learning">
            <a:extLst>
              <a:ext uri="{FF2B5EF4-FFF2-40B4-BE49-F238E27FC236}">
                <a16:creationId xmlns:a16="http://schemas.microsoft.com/office/drawing/2014/main" id="{DF82D382-5235-40CE-8EAE-96908860E3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9897" y="1354090"/>
            <a:ext cx="9435380" cy="4149820"/>
          </a:xfrm>
          <a:prstGeom prst="rect">
            <a:avLst/>
          </a:prstGeom>
          <a:solidFill>
            <a:schemeClr val="tx1"/>
          </a:solidFill>
        </p:spPr>
      </p:pic>
    </p:spTree>
    <p:extLst>
      <p:ext uri="{BB962C8B-B14F-4D97-AF65-F5344CB8AC3E}">
        <p14:creationId xmlns:p14="http://schemas.microsoft.com/office/powerpoint/2010/main" val="2912201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B1CB03-52AC-4618-879A-7A23065B109E}"/>
              </a:ext>
            </a:extLst>
          </p:cNvPr>
          <p:cNvSpPr>
            <a:spLocks noGrp="1"/>
          </p:cNvSpPr>
          <p:nvPr>
            <p:ph type="title"/>
          </p:nvPr>
        </p:nvSpPr>
        <p:spPr/>
        <p:txBody>
          <a:bodyPr/>
          <a:lstStyle/>
          <a:p>
            <a:r>
              <a:rPr lang="en-US" dirty="0"/>
              <a:t>Reinforcement Learning</a:t>
            </a:r>
          </a:p>
        </p:txBody>
      </p:sp>
      <p:pic>
        <p:nvPicPr>
          <p:cNvPr id="5122" name="Picture 2" descr="Reinforcement Training - Machine Learning Tutorial - Edureka">
            <a:extLst>
              <a:ext uri="{FF2B5EF4-FFF2-40B4-BE49-F238E27FC236}">
                <a16:creationId xmlns:a16="http://schemas.microsoft.com/office/drawing/2014/main" id="{54AA0752-7455-429A-8F4F-5A842B0DE8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052" b="4101"/>
          <a:stretch/>
        </p:blipFill>
        <p:spPr bwMode="auto">
          <a:xfrm>
            <a:off x="692149" y="1219200"/>
            <a:ext cx="10810875" cy="5134800"/>
          </a:xfrm>
          <a:prstGeom prst="rect">
            <a:avLst/>
          </a:prstGeom>
          <a:solidFill>
            <a:schemeClr val="tx1"/>
          </a:solidFill>
        </p:spPr>
      </p:pic>
    </p:spTree>
    <p:extLst>
      <p:ext uri="{BB962C8B-B14F-4D97-AF65-F5344CB8AC3E}">
        <p14:creationId xmlns:p14="http://schemas.microsoft.com/office/powerpoint/2010/main" val="1644576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A1FAB3-8130-402D-9665-3779B9104214}"/>
              </a:ext>
            </a:extLst>
          </p:cNvPr>
          <p:cNvSpPr>
            <a:spLocks noGrp="1"/>
          </p:cNvSpPr>
          <p:nvPr>
            <p:ph type="body" sz="quarter" idx="10"/>
          </p:nvPr>
        </p:nvSpPr>
        <p:spPr/>
        <p:txBody>
          <a:bodyPr/>
          <a:lstStyle/>
          <a:p>
            <a:r>
              <a:rPr lang="en-US" dirty="0"/>
              <a:t>Deep Learning is a subfield of machine learning concerned with algorithms inspired by the structure and function of the brain called artificial neural networks.</a:t>
            </a:r>
          </a:p>
        </p:txBody>
      </p:sp>
      <p:sp>
        <p:nvSpPr>
          <p:cNvPr id="3" name="Title 2">
            <a:extLst>
              <a:ext uri="{FF2B5EF4-FFF2-40B4-BE49-F238E27FC236}">
                <a16:creationId xmlns:a16="http://schemas.microsoft.com/office/drawing/2014/main" id="{9B298584-CA03-4FF0-BF2D-FA438128CCC5}"/>
              </a:ext>
            </a:extLst>
          </p:cNvPr>
          <p:cNvSpPr>
            <a:spLocks noGrp="1"/>
          </p:cNvSpPr>
          <p:nvPr>
            <p:ph type="title"/>
          </p:nvPr>
        </p:nvSpPr>
        <p:spPr/>
        <p:txBody>
          <a:bodyPr/>
          <a:lstStyle/>
          <a:p>
            <a:r>
              <a:rPr lang="en-US" dirty="0"/>
              <a:t>Deep Learning</a:t>
            </a:r>
          </a:p>
        </p:txBody>
      </p:sp>
    </p:spTree>
    <p:extLst>
      <p:ext uri="{BB962C8B-B14F-4D97-AF65-F5344CB8AC3E}">
        <p14:creationId xmlns:p14="http://schemas.microsoft.com/office/powerpoint/2010/main" val="3392880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hank you"/>
          <p:cNvSpPr>
            <a:spLocks noGrp="1"/>
          </p:cNvSpPr>
          <p:nvPr>
            <p:ph type="ctrTitle"/>
          </p:nvPr>
        </p:nvSpPr>
        <p:spPr/>
        <p:txBody>
          <a:bodyPr/>
          <a:lstStyle/>
          <a:p>
            <a:r>
              <a:rPr lang="en-US" dirty="0"/>
              <a:t>Thank you.</a:t>
            </a:r>
          </a:p>
        </p:txBody>
      </p:sp>
      <p:sp>
        <p:nvSpPr>
          <p:cNvPr id="4" name="Placeholder Partner logo"/>
          <p:cNvSpPr/>
          <p:nvPr/>
        </p:nvSpPr>
        <p:spPr bwMode="gray">
          <a:xfrm>
            <a:off x="504000" y="5944029"/>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a:xfrm>
            <a:off x="504000" y="2905487"/>
            <a:ext cx="5593588" cy="2501010"/>
          </a:xfrm>
        </p:spPr>
        <p:txBody>
          <a:bodyPr/>
          <a:lstStyle/>
          <a:p>
            <a:r>
              <a:rPr lang="en-US" dirty="0"/>
              <a:t>Contact information:</a:t>
            </a:r>
          </a:p>
          <a:p>
            <a:pPr lvl="1"/>
            <a:r>
              <a:rPr lang="en-US" b="1" dirty="0"/>
              <a:t>F name L name</a:t>
            </a:r>
          </a:p>
          <a:p>
            <a:pPr lvl="1"/>
            <a:r>
              <a:rPr lang="en-US" dirty="0"/>
              <a:t>Title</a:t>
            </a:r>
          </a:p>
          <a:p>
            <a:pPr lvl="1"/>
            <a:r>
              <a:rPr lang="en-US" dirty="0"/>
              <a:t>Address</a:t>
            </a:r>
          </a:p>
          <a:p>
            <a:pPr lvl="1"/>
            <a:r>
              <a:rPr lang="en-US" dirty="0"/>
              <a:t>Phone number</a:t>
            </a:r>
          </a:p>
        </p:txBody>
      </p:sp>
    </p:spTree>
    <p:extLst>
      <p:ext uri="{BB962C8B-B14F-4D97-AF65-F5344CB8AC3E}">
        <p14:creationId xmlns:p14="http://schemas.microsoft.com/office/powerpoint/2010/main" val="1881851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ceholder Partner logo"/>
          <p:cNvSpPr/>
          <p:nvPr/>
        </p:nvSpPr>
        <p:spPr bwMode="gray">
          <a:xfrm>
            <a:off x="288000" y="6174872"/>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4" name="Speaker"/>
          <p:cNvSpPr>
            <a:spLocks noGrp="1"/>
          </p:cNvSpPr>
          <p:nvPr>
            <p:ph type="subTitle" idx="1"/>
          </p:nvPr>
        </p:nvSpPr>
        <p:spPr/>
        <p:txBody>
          <a:bodyPr/>
          <a:lstStyle/>
          <a:p>
            <a:r>
              <a:rPr lang="en-US" dirty="0"/>
              <a:t>Speaker’s Name, SAP</a:t>
            </a:r>
          </a:p>
          <a:p>
            <a:pPr lvl="0"/>
            <a:r>
              <a:rPr lang="en-US" dirty="0"/>
              <a:t>Month 00, 2019</a:t>
            </a:r>
          </a:p>
        </p:txBody>
      </p:sp>
      <p:sp>
        <p:nvSpPr>
          <p:cNvPr id="7" name="Title"/>
          <p:cNvSpPr>
            <a:spLocks noGrp="1"/>
          </p:cNvSpPr>
          <p:nvPr>
            <p:ph type="title"/>
          </p:nvPr>
        </p:nvSpPr>
        <p:spPr/>
        <p:txBody>
          <a:bodyPr/>
          <a:lstStyle/>
          <a:p>
            <a:r>
              <a:rPr lang="en-US" dirty="0"/>
              <a:t>Title Goes Here</a:t>
            </a:r>
            <a:br>
              <a:rPr lang="en-US" dirty="0"/>
            </a:br>
            <a:r>
              <a:rPr lang="en-US" dirty="0">
                <a:solidFill>
                  <a:schemeClr val="accent1"/>
                </a:solidFill>
              </a:rPr>
              <a:t>and Here and Here</a:t>
            </a:r>
            <a:endParaRPr lang="de-DE" dirty="0">
              <a:solidFill>
                <a:schemeClr val="accent1"/>
              </a:solidFill>
            </a:endParaRPr>
          </a:p>
        </p:txBody>
      </p:sp>
      <p:pic>
        <p:nvPicPr>
          <p:cNvPr id="6" name="Illustration" descr="Example of an illustration" title="Illustration for title slide"/>
          <p:cNvPicPr>
            <a:picLocks noGrp="1" noChangeAspect="1"/>
          </p:cNvPicPr>
          <p:nvPr>
            <p:ph type="pic" sz="quarter" idx="12"/>
          </p:nvPr>
        </p:nvPicPr>
        <p:blipFill>
          <a:blip r:embed="rId2"/>
          <a:srcRect t="3106" b="3106"/>
          <a:stretch>
            <a:fillRect/>
          </a:stretch>
        </p:blipFill>
        <p:spPr bwMode="invGray"/>
      </p:pic>
    </p:spTree>
    <p:extLst>
      <p:ext uri="{BB962C8B-B14F-4D97-AF65-F5344CB8AC3E}">
        <p14:creationId xmlns:p14="http://schemas.microsoft.com/office/powerpoint/2010/main" val="1819205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p:txBody>
          <a:bodyPr>
            <a:normAutofit lnSpcReduction="10000"/>
          </a:bodyPr>
          <a:lstStyle/>
          <a:p>
            <a:r>
              <a:rPr lang="en-US" dirty="0"/>
              <a:t>What is Machine Learning?</a:t>
            </a:r>
          </a:p>
          <a:p>
            <a:pPr lvl="1"/>
            <a:r>
              <a:rPr lang="en-US" dirty="0"/>
              <a:t>Details</a:t>
            </a:r>
          </a:p>
          <a:p>
            <a:r>
              <a:rPr lang="en-US" dirty="0"/>
              <a:t>Comparison Between: Data Science, AI, ML, and Deep Learning</a:t>
            </a:r>
          </a:p>
          <a:p>
            <a:pPr lvl="1"/>
            <a:r>
              <a:rPr lang="en-US" dirty="0"/>
              <a:t>Artificial Intelligence</a:t>
            </a:r>
          </a:p>
          <a:p>
            <a:pPr lvl="1"/>
            <a:r>
              <a:rPr lang="en-US" dirty="0"/>
              <a:t>Machine Learning</a:t>
            </a:r>
          </a:p>
          <a:p>
            <a:pPr lvl="1"/>
            <a:r>
              <a:rPr lang="en-US" dirty="0"/>
              <a:t>Deep Learning</a:t>
            </a:r>
          </a:p>
          <a:p>
            <a:pPr lvl="1"/>
            <a:r>
              <a:rPr lang="en-US" dirty="0"/>
              <a:t>Data Science</a:t>
            </a:r>
          </a:p>
          <a:p>
            <a:r>
              <a:rPr lang="en-US" dirty="0"/>
              <a:t>Agenda item/divider headline</a:t>
            </a:r>
          </a:p>
          <a:p>
            <a:pPr lvl="1"/>
            <a:r>
              <a:rPr lang="en-US" dirty="0"/>
              <a:t>Details</a:t>
            </a:r>
          </a:p>
          <a:p>
            <a:r>
              <a:rPr lang="en-US" dirty="0"/>
              <a:t>Agenda item/divider headline</a:t>
            </a:r>
          </a:p>
          <a:p>
            <a:pPr lvl="1"/>
            <a:r>
              <a:rPr lang="en-US" dirty="0"/>
              <a:t>Details</a:t>
            </a:r>
          </a:p>
        </p:txBody>
      </p:sp>
      <p:sp>
        <p:nvSpPr>
          <p:cNvPr id="2" name="Agenda"/>
          <p:cNvSpPr>
            <a:spLocks noGrp="1"/>
          </p:cNvSpPr>
          <p:nvPr>
            <p:ph type="title"/>
          </p:nvPr>
        </p:nvSpPr>
        <p:spPr/>
        <p:txBody>
          <a:bodyPr/>
          <a:lstStyle/>
          <a:p>
            <a:r>
              <a:rPr lang="en-US" dirty="0"/>
              <a:t>Agenda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p:txBody>
          <a:bodyPr/>
          <a:lstStyle/>
          <a:p>
            <a:r>
              <a:rPr lang="en-US" dirty="0"/>
              <a:t>What is </a:t>
            </a:r>
            <a:r>
              <a:rPr lang="en-US" dirty="0">
                <a:solidFill>
                  <a:schemeClr val="accent1"/>
                </a:solidFill>
              </a:rPr>
              <a:t>Machine Learning?</a:t>
            </a:r>
            <a:endParaRPr lang="en-US" dirty="0"/>
          </a:p>
        </p:txBody>
      </p:sp>
      <p:pic>
        <p:nvPicPr>
          <p:cNvPr id="6" name="Divider Image Placeholder">
            <a:extLst>
              <a:ext uri="{FF2B5EF4-FFF2-40B4-BE49-F238E27FC236}">
                <a16:creationId xmlns:a16="http://schemas.microsoft.com/office/drawing/2014/main" id="{D2BEE16A-A830-4ED4-95FF-D97EA39A69F4}"/>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t="34" b="34"/>
          <a:stretch/>
        </p:blipFill>
        <p:spPr>
          <a:prstGeom prst="rect">
            <a:avLst/>
          </a:prstGeom>
        </p:spPr>
      </p:pic>
    </p:spTree>
    <p:extLst>
      <p:ext uri="{BB962C8B-B14F-4D97-AF65-F5344CB8AC3E}">
        <p14:creationId xmlns:p14="http://schemas.microsoft.com/office/powerpoint/2010/main" val="3115733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a:xfrm>
            <a:off x="504001" y="504000"/>
            <a:ext cx="11186476" cy="369332"/>
          </a:xfrm>
        </p:spPr>
        <p:txBody>
          <a:bodyPr/>
          <a:lstStyle/>
          <a:p>
            <a:r>
              <a:rPr lang="en-US" dirty="0"/>
              <a:t>Overview</a:t>
            </a:r>
          </a:p>
        </p:txBody>
      </p:sp>
      <p:grpSp>
        <p:nvGrpSpPr>
          <p:cNvPr id="8" name="Group 7">
            <a:extLst>
              <a:ext uri="{FF2B5EF4-FFF2-40B4-BE49-F238E27FC236}">
                <a16:creationId xmlns:a16="http://schemas.microsoft.com/office/drawing/2014/main" id="{6CF55B5F-D760-49BA-B499-D77C295C4E69}"/>
              </a:ext>
            </a:extLst>
          </p:cNvPr>
          <p:cNvGrpSpPr/>
          <p:nvPr/>
        </p:nvGrpSpPr>
        <p:grpSpPr>
          <a:xfrm>
            <a:off x="3373094" y="1689316"/>
            <a:ext cx="5448290" cy="4300780"/>
            <a:chOff x="3946849" y="1278610"/>
            <a:chExt cx="5448290" cy="4300780"/>
          </a:xfrm>
        </p:grpSpPr>
        <p:sp>
          <p:nvSpPr>
            <p:cNvPr id="5" name="Oval 4">
              <a:extLst>
                <a:ext uri="{FF2B5EF4-FFF2-40B4-BE49-F238E27FC236}">
                  <a16:creationId xmlns:a16="http://schemas.microsoft.com/office/drawing/2014/main" id="{EAD3B1E3-D55D-4656-B996-E4B57F261320}"/>
                </a:ext>
              </a:extLst>
            </p:cNvPr>
            <p:cNvSpPr/>
            <p:nvPr/>
          </p:nvSpPr>
          <p:spPr bwMode="gray">
            <a:xfrm>
              <a:off x="3946849" y="1278610"/>
              <a:ext cx="4300780" cy="4300780"/>
            </a:xfrm>
            <a:prstGeom prst="ellipse">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Artific</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Oval 6">
              <a:extLst>
                <a:ext uri="{FF2B5EF4-FFF2-40B4-BE49-F238E27FC236}">
                  <a16:creationId xmlns:a16="http://schemas.microsoft.com/office/drawing/2014/main" id="{6E5E654D-DEB6-4FBB-B40C-723E760F7D86}"/>
                </a:ext>
              </a:extLst>
            </p:cNvPr>
            <p:cNvSpPr/>
            <p:nvPr/>
          </p:nvSpPr>
          <p:spPr bwMode="gray">
            <a:xfrm>
              <a:off x="4369526" y="2123268"/>
              <a:ext cx="3456122" cy="3456122"/>
            </a:xfrm>
            <a:prstGeom prst="ellipse">
              <a:avLst/>
            </a:prstGeom>
            <a:solidFill>
              <a:schemeClr val="accent3">
                <a:lumMod val="75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3F2122B7-26E8-46CF-B62D-EDC1FB194E66}"/>
                </a:ext>
              </a:extLst>
            </p:cNvPr>
            <p:cNvSpPr txBox="1"/>
            <p:nvPr/>
          </p:nvSpPr>
          <p:spPr>
            <a:xfrm>
              <a:off x="5439590" y="1533324"/>
              <a:ext cx="1315993"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Artificial Intelligence</a:t>
              </a:r>
            </a:p>
          </p:txBody>
        </p:sp>
        <p:sp>
          <p:nvSpPr>
            <p:cNvPr id="9" name="TextBox 8">
              <a:extLst>
                <a:ext uri="{FF2B5EF4-FFF2-40B4-BE49-F238E27FC236}">
                  <a16:creationId xmlns:a16="http://schemas.microsoft.com/office/drawing/2014/main" id="{EFD4FBD4-AA44-4A43-B312-2C0272AC67C6}"/>
                </a:ext>
              </a:extLst>
            </p:cNvPr>
            <p:cNvSpPr txBox="1"/>
            <p:nvPr/>
          </p:nvSpPr>
          <p:spPr>
            <a:xfrm>
              <a:off x="5527692" y="2377982"/>
              <a:ext cx="1139789"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Machine Learning</a:t>
              </a:r>
            </a:p>
          </p:txBody>
        </p:sp>
        <p:sp>
          <p:nvSpPr>
            <p:cNvPr id="12" name="Oval 11">
              <a:extLst>
                <a:ext uri="{FF2B5EF4-FFF2-40B4-BE49-F238E27FC236}">
                  <a16:creationId xmlns:a16="http://schemas.microsoft.com/office/drawing/2014/main" id="{5B73BBAA-5A5A-46AF-8EAE-CFBE386C649E}"/>
                </a:ext>
              </a:extLst>
            </p:cNvPr>
            <p:cNvSpPr/>
            <p:nvPr/>
          </p:nvSpPr>
          <p:spPr bwMode="gray">
            <a:xfrm>
              <a:off x="6563063" y="2747314"/>
              <a:ext cx="2832076" cy="2832076"/>
            </a:xfrm>
            <a:prstGeom prst="ellipse">
              <a:avLst/>
            </a:prstGeom>
            <a:solidFill>
              <a:schemeClr val="accent5">
                <a:lumMod val="75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Oval 9">
              <a:extLst>
                <a:ext uri="{FF2B5EF4-FFF2-40B4-BE49-F238E27FC236}">
                  <a16:creationId xmlns:a16="http://schemas.microsoft.com/office/drawing/2014/main" id="{23E41CA9-096B-411E-A7F7-1F7F41ED56CC}"/>
                </a:ext>
              </a:extLst>
            </p:cNvPr>
            <p:cNvSpPr/>
            <p:nvPr/>
          </p:nvSpPr>
          <p:spPr bwMode="gray">
            <a:xfrm>
              <a:off x="4794460" y="2973833"/>
              <a:ext cx="2605557" cy="2605557"/>
            </a:xfrm>
            <a:prstGeom prst="ellipse">
              <a:avLst/>
            </a:prstGeom>
            <a:solidFill>
              <a:schemeClr val="accent4">
                <a:lumMod val="75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TextBox 10">
              <a:extLst>
                <a:ext uri="{FF2B5EF4-FFF2-40B4-BE49-F238E27FC236}">
                  <a16:creationId xmlns:a16="http://schemas.microsoft.com/office/drawing/2014/main" id="{A6B597BC-30D2-4DA8-8F5A-5B777AB11629}"/>
                </a:ext>
              </a:extLst>
            </p:cNvPr>
            <p:cNvSpPr txBox="1"/>
            <p:nvPr/>
          </p:nvSpPr>
          <p:spPr>
            <a:xfrm>
              <a:off x="5625638" y="4091945"/>
              <a:ext cx="943199" cy="369332"/>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Deep Learning</a:t>
              </a:r>
            </a:p>
          </p:txBody>
        </p:sp>
        <p:sp>
          <p:nvSpPr>
            <p:cNvPr id="13" name="TextBox 12">
              <a:extLst>
                <a:ext uri="{FF2B5EF4-FFF2-40B4-BE49-F238E27FC236}">
                  <a16:creationId xmlns:a16="http://schemas.microsoft.com/office/drawing/2014/main" id="{C3F8F63D-9C50-4CA4-93C6-12FD30146F15}"/>
                </a:ext>
              </a:extLst>
            </p:cNvPr>
            <p:cNvSpPr txBox="1"/>
            <p:nvPr/>
          </p:nvSpPr>
          <p:spPr>
            <a:xfrm>
              <a:off x="7708170" y="3589172"/>
              <a:ext cx="943199" cy="18466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Data Science</a:t>
              </a:r>
            </a:p>
          </p:txBody>
        </p:sp>
      </p:grpSp>
    </p:spTree>
    <p:extLst>
      <p:ext uri="{BB962C8B-B14F-4D97-AF65-F5344CB8AC3E}">
        <p14:creationId xmlns:p14="http://schemas.microsoft.com/office/powerpoint/2010/main" val="3602749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B950AE-3473-4B94-AD40-C4ECBEF3E359}"/>
              </a:ext>
            </a:extLst>
          </p:cNvPr>
          <p:cNvSpPr>
            <a:spLocks noGrp="1"/>
          </p:cNvSpPr>
          <p:nvPr>
            <p:ph type="body" sz="quarter" idx="10"/>
          </p:nvPr>
        </p:nvSpPr>
        <p:spPr/>
        <p:txBody>
          <a:bodyPr/>
          <a:lstStyle/>
          <a:p>
            <a:r>
              <a:rPr lang="en-US" b="1" dirty="0"/>
              <a:t>“The science and engineering of making intelligent machines, especially intelligent computer programs”.</a:t>
            </a:r>
          </a:p>
          <a:p>
            <a:r>
              <a:rPr lang="en-US" dirty="0"/>
              <a:t>Some examples of AI:</a:t>
            </a:r>
          </a:p>
          <a:p>
            <a:pPr marL="342900" indent="-342900">
              <a:buFont typeface="Arial" panose="020B0604020202020204" pitchFamily="34" charset="0"/>
              <a:buChar char="•"/>
            </a:pPr>
            <a:r>
              <a:rPr lang="en-US" dirty="0"/>
              <a:t>SIRI, Alexa, Cortana (Digital Assistants)</a:t>
            </a:r>
          </a:p>
          <a:p>
            <a:pPr marL="342900" indent="-342900">
              <a:buFont typeface="Arial" panose="020B0604020202020204" pitchFamily="34" charset="0"/>
              <a:buChar char="•"/>
            </a:pPr>
            <a:r>
              <a:rPr lang="en-US" dirty="0"/>
              <a:t>Self Driving cars (Tesla)</a:t>
            </a:r>
          </a:p>
          <a:p>
            <a:pPr marL="342900" indent="-342900">
              <a:buFont typeface="Arial" panose="020B0604020202020204" pitchFamily="34" charset="0"/>
              <a:buChar char="•"/>
            </a:pPr>
            <a:r>
              <a:rPr lang="en-US" dirty="0"/>
              <a:t>Netflix, Amazon, YouTube, Spotify (Product recommendation)</a:t>
            </a:r>
          </a:p>
          <a:p>
            <a:pPr marL="342900" indent="-342900">
              <a:buFont typeface="Arial" panose="020B0604020202020204" pitchFamily="34" charset="0"/>
              <a:buChar char="•"/>
            </a:pPr>
            <a:r>
              <a:rPr lang="en-US"/>
              <a:t>Chat bots</a:t>
            </a:r>
            <a:endParaRPr lang="en-US" dirty="0"/>
          </a:p>
          <a:p>
            <a:pPr marL="342900" indent="-342900">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27E03E63-ED4F-4D57-80DF-6F2A5DA6510D}"/>
              </a:ext>
            </a:extLst>
          </p:cNvPr>
          <p:cNvSpPr>
            <a:spLocks noGrp="1"/>
          </p:cNvSpPr>
          <p:nvPr>
            <p:ph type="title"/>
          </p:nvPr>
        </p:nvSpPr>
        <p:spPr/>
        <p:txBody>
          <a:bodyPr/>
          <a:lstStyle/>
          <a:p>
            <a:r>
              <a:rPr lang="en-US" dirty="0"/>
              <a:t>Artificial Intelligence</a:t>
            </a:r>
          </a:p>
        </p:txBody>
      </p:sp>
    </p:spTree>
    <p:extLst>
      <p:ext uri="{BB962C8B-B14F-4D97-AF65-F5344CB8AC3E}">
        <p14:creationId xmlns:p14="http://schemas.microsoft.com/office/powerpoint/2010/main" val="869072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a:xfrm>
            <a:off x="503999" y="1620000"/>
            <a:ext cx="11186477" cy="4716000"/>
          </a:xfrm>
        </p:spPr>
        <p:txBody>
          <a:bodyPr/>
          <a:lstStyle/>
          <a:p>
            <a:pPr lvl="0" algn="just"/>
            <a:r>
              <a:rPr lang="en-US" dirty="0"/>
              <a:t>Machine learning is an application of artificial intelligence (AI) that provides systems the ability to automatically learn and improve from experience without being explicitly programmed. Machine learning focuses on the development of computer programs that can access data and use it learn for themselves.</a:t>
            </a:r>
          </a:p>
          <a:p>
            <a:pPr lvl="0"/>
            <a:r>
              <a:rPr lang="en-US" dirty="0"/>
              <a:t>Types of Machine Learning:</a:t>
            </a:r>
          </a:p>
          <a:p>
            <a:pPr lvl="1"/>
            <a:r>
              <a:rPr lang="en-US" dirty="0"/>
              <a:t>Supervised Machine Learning</a:t>
            </a:r>
          </a:p>
          <a:p>
            <a:pPr lvl="1"/>
            <a:r>
              <a:rPr lang="en-US" dirty="0"/>
              <a:t>Unsupervised Machine Learning</a:t>
            </a:r>
          </a:p>
          <a:p>
            <a:pPr lvl="1"/>
            <a:r>
              <a:rPr lang="en-US" dirty="0"/>
              <a:t>Reinforcement Machine Learning</a:t>
            </a:r>
          </a:p>
        </p:txBody>
      </p:sp>
      <p:sp>
        <p:nvSpPr>
          <p:cNvPr id="4" name="Title"/>
          <p:cNvSpPr>
            <a:spLocks noGrp="1"/>
          </p:cNvSpPr>
          <p:nvPr>
            <p:ph type="title"/>
          </p:nvPr>
        </p:nvSpPr>
        <p:spPr>
          <a:xfrm>
            <a:off x="504001" y="504000"/>
            <a:ext cx="11186476" cy="677108"/>
          </a:xfrm>
        </p:spPr>
        <p:txBody>
          <a:bodyPr/>
          <a:lstStyle/>
          <a:p>
            <a:r>
              <a:rPr lang="en-US" dirty="0">
                <a:hlinkClick r:id="rId2"/>
              </a:rPr>
              <a:t>Machine Learning</a:t>
            </a:r>
            <a:br>
              <a:rPr lang="en-US" dirty="0"/>
            </a:br>
            <a:r>
              <a:rPr lang="en-US" sz="2000" b="0" dirty="0" err="1"/>
              <a:t>Subheadline</a:t>
            </a:r>
            <a:endParaRPr lang="en-US" sz="2000" b="0" dirty="0"/>
          </a:p>
        </p:txBody>
      </p:sp>
      <p:pic>
        <p:nvPicPr>
          <p:cNvPr id="1026" name="Picture 2" descr="https://farm2.staticflickr.com/1816/30212411048_2a1d7200e2_b.jpg">
            <a:extLst>
              <a:ext uri="{FF2B5EF4-FFF2-40B4-BE49-F238E27FC236}">
                <a16:creationId xmlns:a16="http://schemas.microsoft.com/office/drawing/2014/main" id="{F97B1B6D-FFCB-47B8-A59B-B9E0B079E2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9025" y="2953469"/>
            <a:ext cx="4251451" cy="3400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08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9612CF-3EE2-4139-8D5A-6D9619C44B6F}"/>
              </a:ext>
            </a:extLst>
          </p:cNvPr>
          <p:cNvSpPr>
            <a:spLocks noGrp="1"/>
          </p:cNvSpPr>
          <p:nvPr>
            <p:ph type="title"/>
          </p:nvPr>
        </p:nvSpPr>
        <p:spPr/>
        <p:txBody>
          <a:bodyPr/>
          <a:lstStyle/>
          <a:p>
            <a:r>
              <a:rPr lang="en-US" dirty="0"/>
              <a:t>Supervised Learning</a:t>
            </a:r>
          </a:p>
        </p:txBody>
      </p:sp>
      <p:pic>
        <p:nvPicPr>
          <p:cNvPr id="3074" name="Picture 2" descr="Image result for supervised learning">
            <a:extLst>
              <a:ext uri="{FF2B5EF4-FFF2-40B4-BE49-F238E27FC236}">
                <a16:creationId xmlns:a16="http://schemas.microsoft.com/office/drawing/2014/main" id="{27BC1BBB-33BD-49DF-9144-E66C27E3D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8034" y="1266825"/>
            <a:ext cx="9099106" cy="4806504"/>
          </a:xfrm>
          <a:prstGeom prst="rect">
            <a:avLst/>
          </a:prstGeom>
          <a:solidFill>
            <a:schemeClr val="tx1"/>
          </a:solidFill>
        </p:spPr>
      </p:pic>
    </p:spTree>
    <p:extLst>
      <p:ext uri="{BB962C8B-B14F-4D97-AF65-F5344CB8AC3E}">
        <p14:creationId xmlns:p14="http://schemas.microsoft.com/office/powerpoint/2010/main" val="287520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BC2E85-EAB4-4B60-88CC-B9A45FBC9A62}"/>
              </a:ext>
            </a:extLst>
          </p:cNvPr>
          <p:cNvSpPr>
            <a:spLocks noGrp="1"/>
          </p:cNvSpPr>
          <p:nvPr>
            <p:ph type="title"/>
          </p:nvPr>
        </p:nvSpPr>
        <p:spPr/>
        <p:txBody>
          <a:bodyPr/>
          <a:lstStyle/>
          <a:p>
            <a:r>
              <a:rPr lang="en-US" dirty="0"/>
              <a:t>Unsupervised Learning</a:t>
            </a:r>
          </a:p>
        </p:txBody>
      </p:sp>
      <p:pic>
        <p:nvPicPr>
          <p:cNvPr id="2050" name="Picture 2" descr="https://miro.medium.com/max/908/1*toRnJNryryhKETfBqOcvVg.png">
            <a:extLst>
              <a:ext uri="{FF2B5EF4-FFF2-40B4-BE49-F238E27FC236}">
                <a16:creationId xmlns:a16="http://schemas.microsoft.com/office/drawing/2014/main" id="{C081C805-A044-48F1-9D56-0C5717E136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341" b="11440"/>
          <a:stretch/>
        </p:blipFill>
        <p:spPr bwMode="auto">
          <a:xfrm>
            <a:off x="983467" y="1323975"/>
            <a:ext cx="10227544" cy="4333875"/>
          </a:xfrm>
          <a:prstGeom prst="rect">
            <a:avLst/>
          </a:prstGeom>
          <a:solidFill>
            <a:schemeClr val="tx1"/>
          </a:solidFill>
        </p:spPr>
      </p:pic>
    </p:spTree>
    <p:extLst>
      <p:ext uri="{BB962C8B-B14F-4D97-AF65-F5344CB8AC3E}">
        <p14:creationId xmlns:p14="http://schemas.microsoft.com/office/powerpoint/2010/main" val="2941282680"/>
      </p:ext>
    </p:extLst>
  </p:cSld>
  <p:clrMapOvr>
    <a:masterClrMapping/>
  </p:clrMapOvr>
</p:sld>
</file>

<file path=ppt/theme/theme1.xml><?xml version="1.0" encoding="utf-8"?>
<a:theme xmlns:a="http://schemas.openxmlformats.org/drawingml/2006/main" name="SAP 2019 16x9 black">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9_16x9_black.potx" id="{FAB811BA-6951-4832-99F5-815ED9ADE678}" vid="{53C4EF01-F6DB-4DB6-B097-E6BE75964D4F}"/>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SAP_2019_16x9_Black</Template>
  <TotalTime>1213</TotalTime>
  <Words>185</Words>
  <Application>Microsoft Office PowerPoint</Application>
  <PresentationFormat>Custom</PresentationFormat>
  <Paragraphs>55</Paragraphs>
  <Slides>15</Slides>
  <Notes>2</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Unicode MS</vt:lpstr>
      <vt:lpstr>Courier New</vt:lpstr>
      <vt:lpstr>Symbol</vt:lpstr>
      <vt:lpstr>wingdings</vt:lpstr>
      <vt:lpstr>wingdings</vt:lpstr>
      <vt:lpstr>SAP 2019 16x9 black</vt:lpstr>
      <vt:lpstr>Title Goes Here and Here and Here</vt:lpstr>
      <vt:lpstr>Title Goes Here and Here and Here</vt:lpstr>
      <vt:lpstr>Agenda</vt:lpstr>
      <vt:lpstr>What is Machine Learning?</vt:lpstr>
      <vt:lpstr>Overview</vt:lpstr>
      <vt:lpstr>Artificial Intelligence</vt:lpstr>
      <vt:lpstr>Machine Learning Subheadline</vt:lpstr>
      <vt:lpstr>Supervised Learning</vt:lpstr>
      <vt:lpstr>Unsupervised Learning</vt:lpstr>
      <vt:lpstr>Supervised vs Unsupervised</vt:lpstr>
      <vt:lpstr>Reinforcement Learning</vt:lpstr>
      <vt:lpstr>Deep Learning</vt:lpstr>
      <vt:lpstr>Thank you.</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2019/16:9/black</cp:keywords>
  <cp:lastModifiedBy>Joshi, Harshit</cp:lastModifiedBy>
  <cp:revision>2</cp:revision>
  <dcterms:created xsi:type="dcterms:W3CDTF">2019-03-13T10:01:39Z</dcterms:created>
  <dcterms:modified xsi:type="dcterms:W3CDTF">2019-03-14T06:16:23Z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