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344" r:id="rId3"/>
    <p:sldId id="364" r:id="rId4"/>
    <p:sldId id="449" r:id="rId5"/>
    <p:sldId id="388" r:id="rId6"/>
    <p:sldId id="451" r:id="rId7"/>
    <p:sldId id="445" r:id="rId8"/>
    <p:sldId id="444" r:id="rId9"/>
    <p:sldId id="446" r:id="rId10"/>
    <p:sldId id="447" r:id="rId11"/>
    <p:sldId id="448" r:id="rId12"/>
    <p:sldId id="443" r:id="rId13"/>
    <p:sldId id="452" r:id="rId14"/>
    <p:sldId id="413" r:id="rId15"/>
    <p:sldId id="450"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04CCD-EC0E-4885-AFEC-D152A2C28534}" v="914" dt="2019-04-15T10:22:55.65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23" d="100"/>
          <a:sy n="123" d="100"/>
        </p:scale>
        <p:origin x="108" y="27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20T10:01:34.411" v="153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20T09:59:16.332" v="1436" actId="164"/>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add mod">
          <ac:chgData name="Joshi, Harshit" userId="30597ebd-45f8-44e9-a4af-78399cda5ac2" providerId="ADAL" clId="{4369AF05-9896-49E1-BEC9-99D771CD00B2}" dt="2019-03-20T09:59:16.332" v="1436" actId="164"/>
          <ac:spMkLst>
            <pc:docMk/>
            <pc:sldMk cId="3602749482" sldId="364"/>
            <ac:spMk id="14" creationId="{8C76DEBF-9F10-4291-8834-1D8307788760}"/>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20T09:59:16.332" v="1436" actId="164"/>
          <ac:grpSpMkLst>
            <pc:docMk/>
            <pc:sldMk cId="3602749482" sldId="364"/>
            <ac:grpSpMk id="2" creationId="{791CBE00-4949-4403-8324-9E6E9703502D}"/>
          </ac:grpSpMkLst>
        </pc:grpChg>
        <pc:grpChg chg="add mod">
          <ac:chgData name="Joshi, Harshit" userId="30597ebd-45f8-44e9-a4af-78399cda5ac2" providerId="ADAL" clId="{4369AF05-9896-49E1-BEC9-99D771CD00B2}" dt="2019-03-20T09:59:16.332" v="1436" actId="164"/>
          <ac:grpSpMkLst>
            <pc:docMk/>
            <pc:sldMk cId="3602749482" sldId="364"/>
            <ac:grpSpMk id="8" creationId="{6CF55B5F-D760-49BA-B499-D77C295C4E69}"/>
          </ac:grpSpMkLst>
        </pc:grpChg>
      </pc:sldChg>
      <pc:sldChg chg="addSp modSp ord">
        <pc:chgData name="Joshi, Harshit" userId="30597ebd-45f8-44e9-a4af-78399cda5ac2" providerId="ADAL" clId="{4369AF05-9896-49E1-BEC9-99D771CD00B2}" dt="2019-03-20T10:00:46.834" v="1466" actId="1076"/>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add mod">
          <ac:chgData name="Joshi, Harshit" userId="30597ebd-45f8-44e9-a4af-78399cda5ac2" providerId="ADAL" clId="{4369AF05-9896-49E1-BEC9-99D771CD00B2}" dt="2019-03-20T10:00:46.834" v="1466" actId="1076"/>
          <ac:spMkLst>
            <pc:docMk/>
            <pc:sldMk cId="42108366" sldId="388"/>
            <ac:spMk id="5" creationId="{DD5AF74E-C6F5-41BC-AF5A-840D2DFACD53}"/>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grpChg chg="add mod">
          <ac:chgData name="Joshi, Harshit" userId="30597ebd-45f8-44e9-a4af-78399cda5ac2" providerId="ADAL" clId="{4369AF05-9896-49E1-BEC9-99D771CD00B2}" dt="2019-03-20T09:58:55.426" v="1434" actId="164"/>
          <ac:grpSpMkLst>
            <pc:docMk/>
            <pc:sldMk cId="42108366" sldId="388"/>
            <ac:grpSpMk id="2" creationId="{F1C5C9D7-CDAD-479C-85AE-06B0CD8963A7}"/>
          </ac:grpSpMkLst>
        </pc:grpChg>
        <pc:picChg chg="add mod">
          <ac:chgData name="Joshi, Harshit" userId="30597ebd-45f8-44e9-a4af-78399cda5ac2" providerId="ADAL" clId="{4369AF05-9896-49E1-BEC9-99D771CD00B2}" dt="2019-03-20T09:58:55.426" v="1434" actId="164"/>
          <ac:picMkLst>
            <pc:docMk/>
            <pc:sldMk cId="42108366" sldId="388"/>
            <ac:picMk id="1026" creationId="{F97B1B6D-FFCB-47B8-A59B-B9E0B079E228}"/>
          </ac:picMkLst>
        </pc:picChg>
      </pc:sldChg>
      <pc:sldChg chg="modSp add ord">
        <pc:chgData name="Joshi, Harshit" userId="30597ebd-45f8-44e9-a4af-78399cda5ac2" providerId="ADAL" clId="{4369AF05-9896-49E1-BEC9-99D771CD00B2}" dt="2019-03-20T08:22:13.775" v="1319" actId="20577"/>
        <pc:sldMkLst>
          <pc:docMk/>
          <pc:sldMk cId="869072210" sldId="443"/>
        </pc:sldMkLst>
        <pc:spChg chg="mod">
          <ac:chgData name="Joshi, Harshit" userId="30597ebd-45f8-44e9-a4af-78399cda5ac2" providerId="ADAL" clId="{4369AF05-9896-49E1-BEC9-99D771CD00B2}" dt="2019-03-20T08:22:13.775" v="1319"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addSp delSp modSp add ord">
        <pc:chgData name="Joshi, Harshit" userId="30597ebd-45f8-44e9-a4af-78399cda5ac2" providerId="ADAL" clId="{4369AF05-9896-49E1-BEC9-99D771CD00B2}" dt="2019-03-20T09:59:49.207" v="1448" actId="164"/>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spChg chg="add mod">
          <ac:chgData name="Joshi, Harshit" userId="30597ebd-45f8-44e9-a4af-78399cda5ac2" providerId="ADAL" clId="{4369AF05-9896-49E1-BEC9-99D771CD00B2}" dt="2019-03-20T09:59:49.207" v="1448" actId="164"/>
          <ac:spMkLst>
            <pc:docMk/>
            <pc:sldMk cId="2941282680" sldId="444"/>
            <ac:spMk id="4" creationId="{47A73029-1B0A-408A-A254-BC9FA4A793C8}"/>
          </ac:spMkLst>
        </pc:spChg>
        <pc:grpChg chg="add mod">
          <ac:chgData name="Joshi, Harshit" userId="30597ebd-45f8-44e9-a4af-78399cda5ac2" providerId="ADAL" clId="{4369AF05-9896-49E1-BEC9-99D771CD00B2}" dt="2019-03-20T09:59:49.207" v="1448" actId="164"/>
          <ac:grpSpMkLst>
            <pc:docMk/>
            <pc:sldMk cId="2941282680" sldId="444"/>
            <ac:grpSpMk id="2" creationId="{48D2B1F8-F360-4418-BFEE-FC7E342302CE}"/>
          </ac:grpSpMkLst>
        </pc:grpChg>
        <pc:picChg chg="add mod modCrop">
          <ac:chgData name="Joshi, Harshit" userId="30597ebd-45f8-44e9-a4af-78399cda5ac2" providerId="ADAL" clId="{4369AF05-9896-49E1-BEC9-99D771CD00B2}" dt="2019-03-20T09:59:49.207" v="1448" actId="164"/>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20T09:59:35.009" v="1441" actId="164"/>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spChg chg="add mod">
          <ac:chgData name="Joshi, Harshit" userId="30597ebd-45f8-44e9-a4af-78399cda5ac2" providerId="ADAL" clId="{4369AF05-9896-49E1-BEC9-99D771CD00B2}" dt="2019-03-20T09:59:35.009" v="1441" actId="164"/>
          <ac:spMkLst>
            <pc:docMk/>
            <pc:sldMk cId="287520763" sldId="445"/>
            <ac:spMk id="4" creationId="{44B9A3A1-01EC-4C7C-A18B-A61D99A10E06}"/>
          </ac:spMkLst>
        </pc:spChg>
        <pc:grpChg chg="add mod">
          <ac:chgData name="Joshi, Harshit" userId="30597ebd-45f8-44e9-a4af-78399cda5ac2" providerId="ADAL" clId="{4369AF05-9896-49E1-BEC9-99D771CD00B2}" dt="2019-03-20T09:59:35.009" v="1441" actId="164"/>
          <ac:grpSpMkLst>
            <pc:docMk/>
            <pc:sldMk cId="287520763" sldId="445"/>
            <ac:grpSpMk id="2" creationId="{9D032EF2-40E5-4235-9B56-C0132507F369}"/>
          </ac:grpSpMkLst>
        </pc:gr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20T09:59:35.009" v="1441" actId="164"/>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20T10:00:20.858" v="1460" actId="164"/>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spChg chg="add mod">
          <ac:chgData name="Joshi, Harshit" userId="30597ebd-45f8-44e9-a4af-78399cda5ac2" providerId="ADAL" clId="{4369AF05-9896-49E1-BEC9-99D771CD00B2}" dt="2019-03-20T10:00:20.858" v="1460" actId="164"/>
          <ac:spMkLst>
            <pc:docMk/>
            <pc:sldMk cId="2912201884" sldId="446"/>
            <ac:spMk id="4" creationId="{12F642AD-6A34-48A6-8D92-77F88B3D4BF0}"/>
          </ac:spMkLst>
        </pc:spChg>
        <pc:grpChg chg="add mod">
          <ac:chgData name="Joshi, Harshit" userId="30597ebd-45f8-44e9-a4af-78399cda5ac2" providerId="ADAL" clId="{4369AF05-9896-49E1-BEC9-99D771CD00B2}" dt="2019-03-20T10:00:20.858" v="1460" actId="164"/>
          <ac:grpSpMkLst>
            <pc:docMk/>
            <pc:sldMk cId="2912201884" sldId="446"/>
            <ac:grpSpMk id="2" creationId="{152DD07A-5679-4939-A9B4-75C16F896D98}"/>
          </ac:grpSpMkLst>
        </pc:grpChg>
        <pc:picChg chg="add mod">
          <ac:chgData name="Joshi, Harshit" userId="30597ebd-45f8-44e9-a4af-78399cda5ac2" providerId="ADAL" clId="{4369AF05-9896-49E1-BEC9-99D771CD00B2}" dt="2019-03-20T10:00:20.858" v="1460" actId="164"/>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20T10:00:35.629" v="1465" actId="164"/>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spChg chg="add mod">
          <ac:chgData name="Joshi, Harshit" userId="30597ebd-45f8-44e9-a4af-78399cda5ac2" providerId="ADAL" clId="{4369AF05-9896-49E1-BEC9-99D771CD00B2}" dt="2019-03-20T10:00:35.629" v="1465" actId="164"/>
          <ac:spMkLst>
            <pc:docMk/>
            <pc:sldMk cId="1644576156" sldId="447"/>
            <ac:spMk id="4" creationId="{C892FD08-1CD5-479D-9785-20E47F2B74F6}"/>
          </ac:spMkLst>
        </pc:spChg>
        <pc:grpChg chg="add mod">
          <ac:chgData name="Joshi, Harshit" userId="30597ebd-45f8-44e9-a4af-78399cda5ac2" providerId="ADAL" clId="{4369AF05-9896-49E1-BEC9-99D771CD00B2}" dt="2019-03-20T10:00:35.629" v="1465" actId="164"/>
          <ac:grpSpMkLst>
            <pc:docMk/>
            <pc:sldMk cId="1644576156" sldId="447"/>
            <ac:grpSpMk id="2" creationId="{BFB8D365-8A0B-4C0E-81C6-081E9532F4E1}"/>
          </ac:grpSpMkLst>
        </pc:grpChg>
        <pc:picChg chg="add mod modCrop">
          <ac:chgData name="Joshi, Harshit" userId="30597ebd-45f8-44e9-a4af-78399cda5ac2" providerId="ADAL" clId="{4369AF05-9896-49E1-BEC9-99D771CD00B2}" dt="2019-03-20T10:00:35.629" v="1465" actId="164"/>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addSp delSp modSp add">
        <pc:chgData name="Joshi, Harshit" userId="30597ebd-45f8-44e9-a4af-78399cda5ac2" providerId="ADAL" clId="{4369AF05-9896-49E1-BEC9-99D771CD00B2}" dt="2019-03-20T10:01:09.160" v="1468" actId="164"/>
        <pc:sldMkLst>
          <pc:docMk/>
          <pc:sldMk cId="1406395856" sldId="449"/>
        </pc:sldMkLst>
        <pc:spChg chg="mod">
          <ac:chgData name="Joshi, Harshit" userId="30597ebd-45f8-44e9-a4af-78399cda5ac2" providerId="ADAL" clId="{4369AF05-9896-49E1-BEC9-99D771CD00B2}" dt="2019-03-20T09:52:28.083" v="1356" actId="20577"/>
          <ac:spMkLst>
            <pc:docMk/>
            <pc:sldMk cId="1406395856" sldId="449"/>
            <ac:spMk id="2" creationId="{13DB2919-5A44-41FB-8A59-83B7F3CF47B2}"/>
          </ac:spMkLst>
        </pc:spChg>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pChg chg="add mod">
          <ac:chgData name="Joshi, Harshit" userId="30597ebd-45f8-44e9-a4af-78399cda5ac2" providerId="ADAL" clId="{4369AF05-9896-49E1-BEC9-99D771CD00B2}" dt="2019-03-20T10:01:09.160" v="1468" actId="164"/>
          <ac:spMkLst>
            <pc:docMk/>
            <pc:sldMk cId="1406395856" sldId="449"/>
            <ac:spMk id="10" creationId="{90F4E9B0-61DF-4A9A-AA56-AB459272AD39}"/>
          </ac:spMkLst>
        </pc:spChg>
        <pc:grpChg chg="add mod">
          <ac:chgData name="Joshi, Harshit" userId="30597ebd-45f8-44e9-a4af-78399cda5ac2" providerId="ADAL" clId="{4369AF05-9896-49E1-BEC9-99D771CD00B2}" dt="2019-03-20T10:01:09.160" v="1468" actId="164"/>
          <ac:grpSpMkLst>
            <pc:docMk/>
            <pc:sldMk cId="1406395856" sldId="449"/>
            <ac:grpSpMk id="9" creationId="{BFBF257E-0232-453D-A551-DE479FC4E58D}"/>
          </ac:grpSpMkLst>
        </pc:grpChg>
        <pc:grpChg chg="add mod">
          <ac:chgData name="Joshi, Harshit" userId="30597ebd-45f8-44e9-a4af-78399cda5ac2" providerId="ADAL" clId="{4369AF05-9896-49E1-BEC9-99D771CD00B2}" dt="2019-03-20T10:01:09.160" v="1468" actId="164"/>
          <ac:grpSpMkLst>
            <pc:docMk/>
            <pc:sldMk cId="1406395856" sldId="449"/>
            <ac:grpSpMk id="11" creationId="{0847D55D-82C8-4B88-983E-2CBBCC43BE42}"/>
          </ac:grpSpMkLst>
        </pc:grpChg>
        <pc:picChg chg="add del mod">
          <ac:chgData name="Joshi, Harshit" userId="30597ebd-45f8-44e9-a4af-78399cda5ac2" providerId="ADAL" clId="{4369AF05-9896-49E1-BEC9-99D771CD00B2}" dt="2019-03-20T09:47:49.667" v="1329" actId="478"/>
          <ac:picMkLst>
            <pc:docMk/>
            <pc:sldMk cId="1406395856" sldId="449"/>
            <ac:picMk id="1026" creationId="{DDF4733D-D083-427D-BA27-4D3E948B2352}"/>
          </ac:picMkLst>
        </pc:picChg>
        <pc:picChg chg="add mod">
          <ac:chgData name="Joshi, Harshit" userId="30597ebd-45f8-44e9-a4af-78399cda5ac2" providerId="ADAL" clId="{4369AF05-9896-49E1-BEC9-99D771CD00B2}" dt="2019-03-20T09:53:51.660" v="1366" actId="164"/>
          <ac:picMkLst>
            <pc:docMk/>
            <pc:sldMk cId="1406395856" sldId="449"/>
            <ac:picMk id="1028" creationId="{13CF2169-2C14-49CD-855A-033E41FCE1A4}"/>
          </ac:picMkLst>
        </pc:picChg>
        <pc:inkChg chg="add del">
          <ac:chgData name="Joshi, Harshit" userId="30597ebd-45f8-44e9-a4af-78399cda5ac2" providerId="ADAL" clId="{4369AF05-9896-49E1-BEC9-99D771CD00B2}" dt="2019-03-20T09:53:32.928" v="1359"/>
          <ac:inkMkLst>
            <pc:docMk/>
            <pc:sldMk cId="1406395856" sldId="449"/>
            <ac:inkMk id="4" creationId="{24854AF7-CE9A-4478-A608-4AA20EA3FE0E}"/>
          </ac:inkMkLst>
        </pc:inkChg>
        <pc:inkChg chg="add del">
          <ac:chgData name="Joshi, Harshit" userId="30597ebd-45f8-44e9-a4af-78399cda5ac2" providerId="ADAL" clId="{4369AF05-9896-49E1-BEC9-99D771CD00B2}" dt="2019-03-20T09:53:32.928" v="1359"/>
          <ac:inkMkLst>
            <pc:docMk/>
            <pc:sldMk cId="1406395856" sldId="449"/>
            <ac:inkMk id="5" creationId="{5329FCA2-F7D7-42EB-818F-3FF6B2FFAD4F}"/>
          </ac:inkMkLst>
        </pc:inkChg>
        <pc:inkChg chg="add del">
          <ac:chgData name="Joshi, Harshit" userId="30597ebd-45f8-44e9-a4af-78399cda5ac2" providerId="ADAL" clId="{4369AF05-9896-49E1-BEC9-99D771CD00B2}" dt="2019-03-20T09:53:34.135" v="1361"/>
          <ac:inkMkLst>
            <pc:docMk/>
            <pc:sldMk cId="1406395856" sldId="449"/>
            <ac:inkMk id="6" creationId="{F88390CE-67E2-43EE-A024-2EFB4318560B}"/>
          </ac:inkMkLst>
        </pc:inkChg>
        <pc:inkChg chg="add del">
          <ac:chgData name="Joshi, Harshit" userId="30597ebd-45f8-44e9-a4af-78399cda5ac2" providerId="ADAL" clId="{4369AF05-9896-49E1-BEC9-99D771CD00B2}" dt="2019-03-20T09:53:34.135" v="1361"/>
          <ac:inkMkLst>
            <pc:docMk/>
            <pc:sldMk cId="1406395856" sldId="449"/>
            <ac:inkMk id="7" creationId="{AF7C7712-C7F9-4E9D-B702-1F501A9559FB}"/>
          </ac:inkMkLst>
        </pc:inkChg>
        <pc:inkChg chg="add mod">
          <ac:chgData name="Joshi, Harshit" userId="30597ebd-45f8-44e9-a4af-78399cda5ac2" providerId="ADAL" clId="{4369AF05-9896-49E1-BEC9-99D771CD00B2}" dt="2019-03-20T09:53:51.660" v="1366" actId="164"/>
          <ac:inkMkLst>
            <pc:docMk/>
            <pc:sldMk cId="1406395856" sldId="449"/>
            <ac:inkMk id="8" creationId="{9DF3AF74-C439-46C0-BC7E-60897B44AD3A}"/>
          </ac:inkMkLst>
        </pc:inkChg>
      </pc:sldChg>
      <pc:sldChg chg="modSp add">
        <pc:chgData name="Joshi, Harshit" userId="30597ebd-45f8-44e9-a4af-78399cda5ac2" providerId="ADAL" clId="{4369AF05-9896-49E1-BEC9-99D771CD00B2}" dt="2019-03-20T10:01:34.411" v="1531" actId="20577"/>
        <pc:sldMkLst>
          <pc:docMk/>
          <pc:sldMk cId="3840524380" sldId="450"/>
        </pc:sldMkLst>
        <pc:spChg chg="mod">
          <ac:chgData name="Joshi, Harshit" userId="30597ebd-45f8-44e9-a4af-78399cda5ac2" providerId="ADAL" clId="{4369AF05-9896-49E1-BEC9-99D771CD00B2}" dt="2019-03-20T10:01:34.411" v="1531" actId="20577"/>
          <ac:spMkLst>
            <pc:docMk/>
            <pc:sldMk cId="3840524380" sldId="450"/>
            <ac:spMk id="2" creationId="{641AA39A-9C07-435E-969A-186DA69963B3}"/>
          </ac:spMkLst>
        </pc:spChg>
        <pc:spChg chg="mod">
          <ac:chgData name="Joshi, Harshit" userId="30597ebd-45f8-44e9-a4af-78399cda5ac2" providerId="ADAL" clId="{4369AF05-9896-49E1-BEC9-99D771CD00B2}" dt="2019-03-20T09:56:35" v="1388" actId="1076"/>
          <ac:spMkLst>
            <pc:docMk/>
            <pc:sldMk cId="3840524380" sldId="450"/>
            <ac:spMk id="3" creationId="{D1EFDC28-C9AF-4809-9504-1EE28A48DFB4}"/>
          </ac:spMkLst>
        </pc:spChg>
      </pc:sldChg>
    </pc:docChg>
  </pc:docChgLst>
  <pc:docChgLst>
    <pc:chgData name="Joshi, Harshit" userId="30597ebd-45f8-44e9-a4af-78399cda5ac2" providerId="ADAL" clId="{4A204CCD-EC0E-4885-AFEC-D152A2C28534}"/>
    <pc:docChg chg="undo custSel modSld">
      <pc:chgData name="Joshi, Harshit" userId="30597ebd-45f8-44e9-a4af-78399cda5ac2" providerId="ADAL" clId="{4A204CCD-EC0E-4885-AFEC-D152A2C28534}" dt="2019-04-15T10:22:55.650" v="909" actId="1076"/>
      <pc:docMkLst>
        <pc:docMk/>
      </pc:docMkLst>
      <pc:sldChg chg="addSp delSp modSp">
        <pc:chgData name="Joshi, Harshit" userId="30597ebd-45f8-44e9-a4af-78399cda5ac2" providerId="ADAL" clId="{4A204CCD-EC0E-4885-AFEC-D152A2C28534}" dt="2019-04-15T10:22:55.650" v="909" actId="1076"/>
        <pc:sldMkLst>
          <pc:docMk/>
          <pc:sldMk cId="387167640" sldId="452"/>
        </pc:sldMkLst>
        <pc:spChg chg="del mod">
          <ac:chgData name="Joshi, Harshit" userId="30597ebd-45f8-44e9-a4af-78399cda5ac2" providerId="ADAL" clId="{4A204CCD-EC0E-4885-AFEC-D152A2C28534}" dt="2019-04-15T10:15:48.461" v="820" actId="478"/>
          <ac:spMkLst>
            <pc:docMk/>
            <pc:sldMk cId="387167640" sldId="452"/>
            <ac:spMk id="2" creationId="{D4E31035-DC9E-456A-9B8D-527502617F99}"/>
          </ac:spMkLst>
        </pc:spChg>
        <pc:spChg chg="mod">
          <ac:chgData name="Joshi, Harshit" userId="30597ebd-45f8-44e9-a4af-78399cda5ac2" providerId="ADAL" clId="{4A204CCD-EC0E-4885-AFEC-D152A2C28534}" dt="2019-04-15T09:41:12.188" v="4" actId="20577"/>
          <ac:spMkLst>
            <pc:docMk/>
            <pc:sldMk cId="387167640" sldId="452"/>
            <ac:spMk id="3" creationId="{40A41D15-6DA6-47B0-9E64-A39FC2192352}"/>
          </ac:spMkLst>
        </pc:spChg>
        <pc:spChg chg="add del mod">
          <ac:chgData name="Joshi, Harshit" userId="30597ebd-45f8-44e9-a4af-78399cda5ac2" providerId="ADAL" clId="{4A204CCD-EC0E-4885-AFEC-D152A2C28534}" dt="2019-04-15T09:42:13.353" v="7" actId="478"/>
          <ac:spMkLst>
            <pc:docMk/>
            <pc:sldMk cId="387167640" sldId="452"/>
            <ac:spMk id="6" creationId="{923CBBC2-85C0-4F59-B973-6E6FDBB6307B}"/>
          </ac:spMkLst>
        </pc:spChg>
        <pc:spChg chg="add mod">
          <ac:chgData name="Joshi, Harshit" userId="30597ebd-45f8-44e9-a4af-78399cda5ac2" providerId="ADAL" clId="{4A204CCD-EC0E-4885-AFEC-D152A2C28534}" dt="2019-04-15T10:22:43.363" v="908" actId="1076"/>
          <ac:spMkLst>
            <pc:docMk/>
            <pc:sldMk cId="387167640" sldId="452"/>
            <ac:spMk id="9" creationId="{4473F2E2-917E-42A6-93F7-DC3DC4C75745}"/>
          </ac:spMkLst>
        </pc:spChg>
        <pc:spChg chg="add mod">
          <ac:chgData name="Joshi, Harshit" userId="30597ebd-45f8-44e9-a4af-78399cda5ac2" providerId="ADAL" clId="{4A204CCD-EC0E-4885-AFEC-D152A2C28534}" dt="2019-04-15T10:21:03.849" v="898" actId="1076"/>
          <ac:spMkLst>
            <pc:docMk/>
            <pc:sldMk cId="387167640" sldId="452"/>
            <ac:spMk id="10" creationId="{05DBC99E-C7FA-42FA-8109-E7AB492ED0CC}"/>
          </ac:spMkLst>
        </pc:spChg>
        <pc:spChg chg="add mod">
          <ac:chgData name="Joshi, Harshit" userId="30597ebd-45f8-44e9-a4af-78399cda5ac2" providerId="ADAL" clId="{4A204CCD-EC0E-4885-AFEC-D152A2C28534}" dt="2019-04-15T10:21:03.849" v="898" actId="1076"/>
          <ac:spMkLst>
            <pc:docMk/>
            <pc:sldMk cId="387167640" sldId="452"/>
            <ac:spMk id="11" creationId="{DA9B88E3-ECA3-48A0-8AB1-2F07D9CD488E}"/>
          </ac:spMkLst>
        </pc:spChg>
        <pc:spChg chg="add mod">
          <ac:chgData name="Joshi, Harshit" userId="30597ebd-45f8-44e9-a4af-78399cda5ac2" providerId="ADAL" clId="{4A204CCD-EC0E-4885-AFEC-D152A2C28534}" dt="2019-04-15T10:22:43.363" v="908" actId="1076"/>
          <ac:spMkLst>
            <pc:docMk/>
            <pc:sldMk cId="387167640" sldId="452"/>
            <ac:spMk id="12" creationId="{A744C340-5F0C-4248-9B2E-16AFC0021E51}"/>
          </ac:spMkLst>
        </pc:spChg>
        <pc:spChg chg="add mod">
          <ac:chgData name="Joshi, Harshit" userId="30597ebd-45f8-44e9-a4af-78399cda5ac2" providerId="ADAL" clId="{4A204CCD-EC0E-4885-AFEC-D152A2C28534}" dt="2019-04-15T10:21:03.849" v="898" actId="1076"/>
          <ac:spMkLst>
            <pc:docMk/>
            <pc:sldMk cId="387167640" sldId="452"/>
            <ac:spMk id="13" creationId="{A0F63EDD-06CA-4858-8839-CFF33BE877A5}"/>
          </ac:spMkLst>
        </pc:spChg>
        <pc:spChg chg="add mod">
          <ac:chgData name="Joshi, Harshit" userId="30597ebd-45f8-44e9-a4af-78399cda5ac2" providerId="ADAL" clId="{4A204CCD-EC0E-4885-AFEC-D152A2C28534}" dt="2019-04-15T10:21:42.457" v="906" actId="1076"/>
          <ac:spMkLst>
            <pc:docMk/>
            <pc:sldMk cId="387167640" sldId="452"/>
            <ac:spMk id="14" creationId="{CFB11D2E-F669-4508-96E9-F9330D4E0451}"/>
          </ac:spMkLst>
        </pc:spChg>
        <pc:spChg chg="add mod">
          <ac:chgData name="Joshi, Harshit" userId="30597ebd-45f8-44e9-a4af-78399cda5ac2" providerId="ADAL" clId="{4A204CCD-EC0E-4885-AFEC-D152A2C28534}" dt="2019-04-15T10:22:43.363" v="908" actId="1076"/>
          <ac:spMkLst>
            <pc:docMk/>
            <pc:sldMk cId="387167640" sldId="452"/>
            <ac:spMk id="15" creationId="{1C0C2238-8D34-4ADF-A136-D5CCF0C40DF9}"/>
          </ac:spMkLst>
        </pc:spChg>
        <pc:spChg chg="add mod">
          <ac:chgData name="Joshi, Harshit" userId="30597ebd-45f8-44e9-a4af-78399cda5ac2" providerId="ADAL" clId="{4A204CCD-EC0E-4885-AFEC-D152A2C28534}" dt="2019-04-15T10:21:29.763" v="904"/>
          <ac:spMkLst>
            <pc:docMk/>
            <pc:sldMk cId="387167640" sldId="452"/>
            <ac:spMk id="16" creationId="{4BBF7E56-EC34-46FB-BAAE-5CC55700F94C}"/>
          </ac:spMkLst>
        </pc:spChg>
        <pc:spChg chg="add mod">
          <ac:chgData name="Joshi, Harshit" userId="30597ebd-45f8-44e9-a4af-78399cda5ac2" providerId="ADAL" clId="{4A204CCD-EC0E-4885-AFEC-D152A2C28534}" dt="2019-04-15T10:08:03.532" v="788" actId="571"/>
          <ac:spMkLst>
            <pc:docMk/>
            <pc:sldMk cId="387167640" sldId="452"/>
            <ac:spMk id="17" creationId="{CF5A52D0-2991-46B7-BD58-93F179293A03}"/>
          </ac:spMkLst>
        </pc:spChg>
        <pc:spChg chg="add mod">
          <ac:chgData name="Joshi, Harshit" userId="30597ebd-45f8-44e9-a4af-78399cda5ac2" providerId="ADAL" clId="{4A204CCD-EC0E-4885-AFEC-D152A2C28534}" dt="2019-04-15T10:08:03.532" v="788" actId="571"/>
          <ac:spMkLst>
            <pc:docMk/>
            <pc:sldMk cId="387167640" sldId="452"/>
            <ac:spMk id="18" creationId="{869C0A9C-5665-43E6-B753-67A50F39739D}"/>
          </ac:spMkLst>
        </pc:spChg>
        <pc:spChg chg="add mod">
          <ac:chgData name="Joshi, Harshit" userId="30597ebd-45f8-44e9-a4af-78399cda5ac2" providerId="ADAL" clId="{4A204CCD-EC0E-4885-AFEC-D152A2C28534}" dt="2019-04-15T10:08:03.532" v="788" actId="571"/>
          <ac:spMkLst>
            <pc:docMk/>
            <pc:sldMk cId="387167640" sldId="452"/>
            <ac:spMk id="19" creationId="{EC4F4925-5196-4981-9321-A624844D8845}"/>
          </ac:spMkLst>
        </pc:spChg>
        <pc:spChg chg="add mod">
          <ac:chgData name="Joshi, Harshit" userId="30597ebd-45f8-44e9-a4af-78399cda5ac2" providerId="ADAL" clId="{4A204CCD-EC0E-4885-AFEC-D152A2C28534}" dt="2019-04-15T10:08:03.532" v="788" actId="571"/>
          <ac:spMkLst>
            <pc:docMk/>
            <pc:sldMk cId="387167640" sldId="452"/>
            <ac:spMk id="20" creationId="{D0F2B9C7-CC78-4C2C-B8E4-54CCBB856E31}"/>
          </ac:spMkLst>
        </pc:spChg>
        <pc:spChg chg="add mod">
          <ac:chgData name="Joshi, Harshit" userId="30597ebd-45f8-44e9-a4af-78399cda5ac2" providerId="ADAL" clId="{4A204CCD-EC0E-4885-AFEC-D152A2C28534}" dt="2019-04-15T10:08:03.532" v="788" actId="571"/>
          <ac:spMkLst>
            <pc:docMk/>
            <pc:sldMk cId="387167640" sldId="452"/>
            <ac:spMk id="21" creationId="{E971C251-6A6B-40E5-86F0-CA84C8B8089E}"/>
          </ac:spMkLst>
        </pc:spChg>
        <pc:spChg chg="add mod">
          <ac:chgData name="Joshi, Harshit" userId="30597ebd-45f8-44e9-a4af-78399cda5ac2" providerId="ADAL" clId="{4A204CCD-EC0E-4885-AFEC-D152A2C28534}" dt="2019-04-15T10:08:03.532" v="788" actId="571"/>
          <ac:spMkLst>
            <pc:docMk/>
            <pc:sldMk cId="387167640" sldId="452"/>
            <ac:spMk id="22" creationId="{6BF36E36-3F60-48FA-90FA-EA75C19B4459}"/>
          </ac:spMkLst>
        </pc:spChg>
        <pc:spChg chg="add mod">
          <ac:chgData name="Joshi, Harshit" userId="30597ebd-45f8-44e9-a4af-78399cda5ac2" providerId="ADAL" clId="{4A204CCD-EC0E-4885-AFEC-D152A2C28534}" dt="2019-04-15T10:08:03.532" v="788" actId="571"/>
          <ac:spMkLst>
            <pc:docMk/>
            <pc:sldMk cId="387167640" sldId="452"/>
            <ac:spMk id="23" creationId="{DC8ED331-2A69-490B-B215-CEBD79D006B5}"/>
          </ac:spMkLst>
        </pc:spChg>
        <pc:spChg chg="add mod">
          <ac:chgData name="Joshi, Harshit" userId="30597ebd-45f8-44e9-a4af-78399cda5ac2" providerId="ADAL" clId="{4A204CCD-EC0E-4885-AFEC-D152A2C28534}" dt="2019-04-15T10:08:03.532" v="788" actId="571"/>
          <ac:spMkLst>
            <pc:docMk/>
            <pc:sldMk cId="387167640" sldId="452"/>
            <ac:spMk id="24" creationId="{3CE8F037-01CC-469F-88CB-FC83CC7BE1A4}"/>
          </ac:spMkLst>
        </pc:spChg>
        <pc:spChg chg="add mod">
          <ac:chgData name="Joshi, Harshit" userId="30597ebd-45f8-44e9-a4af-78399cda5ac2" providerId="ADAL" clId="{4A204CCD-EC0E-4885-AFEC-D152A2C28534}" dt="2019-04-15T10:08:03.532" v="788" actId="571"/>
          <ac:spMkLst>
            <pc:docMk/>
            <pc:sldMk cId="387167640" sldId="452"/>
            <ac:spMk id="25" creationId="{62E4451A-7AEA-401A-8BBD-0D032CCD798D}"/>
          </ac:spMkLst>
        </pc:spChg>
        <pc:spChg chg="add mod ord">
          <ac:chgData name="Joshi, Harshit" userId="30597ebd-45f8-44e9-a4af-78399cda5ac2" providerId="ADAL" clId="{4A204CCD-EC0E-4885-AFEC-D152A2C28534}" dt="2019-04-15T10:21:03.849" v="898" actId="1076"/>
          <ac:spMkLst>
            <pc:docMk/>
            <pc:sldMk cId="387167640" sldId="452"/>
            <ac:spMk id="26" creationId="{DDDB95F2-B2C9-4C94-A66B-5533AB71A1A4}"/>
          </ac:spMkLst>
        </pc:spChg>
        <pc:spChg chg="add mod">
          <ac:chgData name="Joshi, Harshit" userId="30597ebd-45f8-44e9-a4af-78399cda5ac2" providerId="ADAL" clId="{4A204CCD-EC0E-4885-AFEC-D152A2C28534}" dt="2019-04-15T10:22:55.650" v="909" actId="1076"/>
          <ac:spMkLst>
            <pc:docMk/>
            <pc:sldMk cId="387167640" sldId="452"/>
            <ac:spMk id="27" creationId="{E456E3CE-0AFB-463E-914B-F2CE088858EC}"/>
          </ac:spMkLst>
        </pc:spChg>
        <pc:spChg chg="add mod ord">
          <ac:chgData name="Joshi, Harshit" userId="30597ebd-45f8-44e9-a4af-78399cda5ac2" providerId="ADAL" clId="{4A204CCD-EC0E-4885-AFEC-D152A2C28534}" dt="2019-04-15T10:22:55.650" v="909" actId="1076"/>
          <ac:spMkLst>
            <pc:docMk/>
            <pc:sldMk cId="387167640" sldId="452"/>
            <ac:spMk id="28" creationId="{8F4AA087-088E-4217-B95C-1A3277A6F964}"/>
          </ac:spMkLst>
        </pc:spChg>
        <pc:spChg chg="add mod">
          <ac:chgData name="Joshi, Harshit" userId="30597ebd-45f8-44e9-a4af-78399cda5ac2" providerId="ADAL" clId="{4A204CCD-EC0E-4885-AFEC-D152A2C28534}" dt="2019-04-15T10:22:55.650" v="909" actId="1076"/>
          <ac:spMkLst>
            <pc:docMk/>
            <pc:sldMk cId="387167640" sldId="452"/>
            <ac:spMk id="29" creationId="{CB7A5EA8-51B4-42DF-B190-462FEB773E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A7F5E-9B1A-4365-9EB8-0054070003B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C06066B-FEF3-4E6A-96BE-FA058FC0BAB7}">
      <dgm:prSet phldrT="[Text]"/>
      <dgm:spPr/>
      <dgm:t>
        <a:bodyPr/>
        <a:lstStyle/>
        <a:p>
          <a:r>
            <a:rPr lang="en-US" dirty="0"/>
            <a:t>Machine Learning</a:t>
          </a:r>
        </a:p>
      </dgm:t>
    </dgm:pt>
    <dgm:pt modelId="{B48CF68D-5554-4089-A642-A8449DBC6E3F}" type="parTrans" cxnId="{CD319E70-F764-4BB5-B6BA-E9CF2655956D}">
      <dgm:prSet/>
      <dgm:spPr/>
      <dgm:t>
        <a:bodyPr/>
        <a:lstStyle/>
        <a:p>
          <a:endParaRPr lang="en-US"/>
        </a:p>
      </dgm:t>
    </dgm:pt>
    <dgm:pt modelId="{BAFEB2D8-BCF0-4D0B-ACAB-C824F458508B}" type="sibTrans" cxnId="{CD319E70-F764-4BB5-B6BA-E9CF2655956D}">
      <dgm:prSet/>
      <dgm:spPr/>
      <dgm:t>
        <a:bodyPr/>
        <a:lstStyle/>
        <a:p>
          <a:endParaRPr lang="en-US"/>
        </a:p>
      </dgm:t>
    </dgm:pt>
    <dgm:pt modelId="{E5A0807B-A9B3-4B88-B050-17F109D3E52D}" type="asst">
      <dgm:prSet phldrT="[Text]"/>
      <dgm:spPr/>
      <dgm:t>
        <a:bodyPr/>
        <a:lstStyle/>
        <a:p>
          <a:r>
            <a:rPr lang="en-US" dirty="0"/>
            <a:t>Supervised learning</a:t>
          </a:r>
        </a:p>
      </dgm:t>
    </dgm:pt>
    <dgm:pt modelId="{B15C3DAD-9510-40AA-9FAF-A02D612BCBF6}" type="parTrans" cxnId="{713671EE-F342-4C86-BFA8-183BD3CFCB6B}">
      <dgm:prSet/>
      <dgm:spPr/>
      <dgm:t>
        <a:bodyPr/>
        <a:lstStyle/>
        <a:p>
          <a:endParaRPr lang="en-US"/>
        </a:p>
      </dgm:t>
    </dgm:pt>
    <dgm:pt modelId="{DEF81498-814F-4209-B376-F0DCEC3E04D6}" type="sibTrans" cxnId="{713671EE-F342-4C86-BFA8-183BD3CFCB6B}">
      <dgm:prSet/>
      <dgm:spPr/>
      <dgm:t>
        <a:bodyPr/>
        <a:lstStyle/>
        <a:p>
          <a:endParaRPr lang="en-US"/>
        </a:p>
      </dgm:t>
    </dgm:pt>
    <dgm:pt modelId="{8045F032-DAC8-4C7B-AFBC-51EC7D0B3FA2}">
      <dgm:prSet phldrT="[Text]"/>
      <dgm:spPr/>
      <dgm:t>
        <a:bodyPr/>
        <a:lstStyle/>
        <a:p>
          <a:r>
            <a:rPr lang="en-US" dirty="0"/>
            <a:t>Unsupervised Learning</a:t>
          </a:r>
        </a:p>
      </dgm:t>
    </dgm:pt>
    <dgm:pt modelId="{8055A85D-2B17-4846-A250-B279259797C6}" type="parTrans" cxnId="{14E4C0A9-C974-494A-841D-27986DB32FB9}">
      <dgm:prSet/>
      <dgm:spPr/>
      <dgm:t>
        <a:bodyPr/>
        <a:lstStyle/>
        <a:p>
          <a:endParaRPr lang="en-US"/>
        </a:p>
      </dgm:t>
    </dgm:pt>
    <dgm:pt modelId="{BD682B89-D05A-4951-A0C2-CFBE13B550AB}" type="sibTrans" cxnId="{14E4C0A9-C974-494A-841D-27986DB32FB9}">
      <dgm:prSet/>
      <dgm:spPr/>
      <dgm:t>
        <a:bodyPr/>
        <a:lstStyle/>
        <a:p>
          <a:endParaRPr lang="en-US"/>
        </a:p>
      </dgm:t>
    </dgm:pt>
    <dgm:pt modelId="{2FEC1185-E18D-4E10-8425-55D856F2DA1B}">
      <dgm:prSet phldrT="[Text]"/>
      <dgm:spPr/>
      <dgm:t>
        <a:bodyPr/>
        <a:lstStyle/>
        <a:p>
          <a:r>
            <a:rPr lang="en-US" dirty="0"/>
            <a:t>Association</a:t>
          </a:r>
        </a:p>
      </dgm:t>
    </dgm:pt>
    <dgm:pt modelId="{8F716C72-7EA3-4032-AB4B-315D57747253}" type="parTrans" cxnId="{88EB65B2-F116-402F-945F-D72625EA80C7}">
      <dgm:prSet/>
      <dgm:spPr/>
      <dgm:t>
        <a:bodyPr/>
        <a:lstStyle/>
        <a:p>
          <a:endParaRPr lang="en-US"/>
        </a:p>
      </dgm:t>
    </dgm:pt>
    <dgm:pt modelId="{2DEF18B0-383C-4EDD-8CBA-19B59FC105FF}" type="sibTrans" cxnId="{88EB65B2-F116-402F-945F-D72625EA80C7}">
      <dgm:prSet/>
      <dgm:spPr/>
      <dgm:t>
        <a:bodyPr/>
        <a:lstStyle/>
        <a:p>
          <a:endParaRPr lang="en-US"/>
        </a:p>
      </dgm:t>
    </dgm:pt>
    <dgm:pt modelId="{1D47B408-2953-4891-AD88-1A326D85A6EE}">
      <dgm:prSet phldrT="[Text]"/>
      <dgm:spPr/>
      <dgm:t>
        <a:bodyPr/>
        <a:lstStyle/>
        <a:p>
          <a:r>
            <a:rPr lang="en-US" dirty="0"/>
            <a:t>Clustering</a:t>
          </a:r>
        </a:p>
      </dgm:t>
    </dgm:pt>
    <dgm:pt modelId="{46AC8AD3-4C41-4AD2-BB1C-B39966A90453}" type="parTrans" cxnId="{5B02B18A-01C5-4C06-A0C9-A05EA371899B}">
      <dgm:prSet/>
      <dgm:spPr/>
      <dgm:t>
        <a:bodyPr/>
        <a:lstStyle/>
        <a:p>
          <a:endParaRPr lang="en-US"/>
        </a:p>
      </dgm:t>
    </dgm:pt>
    <dgm:pt modelId="{B7FC521E-AD8D-45BE-8338-3164EC2B9949}" type="sibTrans" cxnId="{5B02B18A-01C5-4C06-A0C9-A05EA371899B}">
      <dgm:prSet/>
      <dgm:spPr/>
      <dgm:t>
        <a:bodyPr/>
        <a:lstStyle/>
        <a:p>
          <a:endParaRPr lang="en-US"/>
        </a:p>
      </dgm:t>
    </dgm:pt>
    <dgm:pt modelId="{A2CD083D-1C84-4478-9F3F-62AFB44894B1}">
      <dgm:prSet/>
      <dgm:spPr/>
      <dgm:t>
        <a:bodyPr/>
        <a:lstStyle/>
        <a:p>
          <a:r>
            <a:rPr lang="en-US" dirty="0"/>
            <a:t>Regression</a:t>
          </a:r>
        </a:p>
      </dgm:t>
    </dgm:pt>
    <dgm:pt modelId="{6A6135B9-7FB0-4196-933D-BE93268A199F}" type="parTrans" cxnId="{52AFE90A-DACA-4B92-8C29-8983104FFE6F}">
      <dgm:prSet/>
      <dgm:spPr/>
      <dgm:t>
        <a:bodyPr/>
        <a:lstStyle/>
        <a:p>
          <a:endParaRPr lang="en-US"/>
        </a:p>
      </dgm:t>
    </dgm:pt>
    <dgm:pt modelId="{E8BF5988-235F-4D64-868E-F29CC8F2413A}" type="sibTrans" cxnId="{52AFE90A-DACA-4B92-8C29-8983104FFE6F}">
      <dgm:prSet/>
      <dgm:spPr/>
      <dgm:t>
        <a:bodyPr/>
        <a:lstStyle/>
        <a:p>
          <a:endParaRPr lang="en-US"/>
        </a:p>
      </dgm:t>
    </dgm:pt>
    <dgm:pt modelId="{EF45CBAD-5489-4A11-B7D5-1BF89C976CD6}">
      <dgm:prSet/>
      <dgm:spPr/>
      <dgm:t>
        <a:bodyPr/>
        <a:lstStyle/>
        <a:p>
          <a:r>
            <a:rPr lang="en-US" dirty="0"/>
            <a:t>Classification</a:t>
          </a:r>
        </a:p>
      </dgm:t>
    </dgm:pt>
    <dgm:pt modelId="{EB287531-8730-4B5D-9381-0AEA4C97CD15}" type="parTrans" cxnId="{4E2BB7CE-A8E1-4E80-9587-48CE6DF2CAF0}">
      <dgm:prSet/>
      <dgm:spPr/>
      <dgm:t>
        <a:bodyPr/>
        <a:lstStyle/>
        <a:p>
          <a:endParaRPr lang="en-US"/>
        </a:p>
      </dgm:t>
    </dgm:pt>
    <dgm:pt modelId="{CFEE6D2A-B774-4896-BF48-8ABDD0442A47}" type="sibTrans" cxnId="{4E2BB7CE-A8E1-4E80-9587-48CE6DF2CAF0}">
      <dgm:prSet/>
      <dgm:spPr/>
      <dgm:t>
        <a:bodyPr/>
        <a:lstStyle/>
        <a:p>
          <a:endParaRPr lang="en-US"/>
        </a:p>
      </dgm:t>
    </dgm:pt>
    <dgm:pt modelId="{8B465D99-4BC9-4AFA-BB1E-C8F2697F28DB}">
      <dgm:prSet/>
      <dgm:spPr/>
      <dgm:t>
        <a:bodyPr/>
        <a:lstStyle/>
        <a:p>
          <a:r>
            <a:rPr lang="en-US" dirty="0"/>
            <a:t>Reinforcement learning</a:t>
          </a:r>
        </a:p>
      </dgm:t>
    </dgm:pt>
    <dgm:pt modelId="{37D255CB-535A-497F-B5D2-5D983BB9EDC8}" type="parTrans" cxnId="{FB064D0D-2EC5-4DEA-8AFB-C178639815E0}">
      <dgm:prSet/>
      <dgm:spPr/>
      <dgm:t>
        <a:bodyPr/>
        <a:lstStyle/>
        <a:p>
          <a:endParaRPr lang="en-US"/>
        </a:p>
      </dgm:t>
    </dgm:pt>
    <dgm:pt modelId="{467C85C2-072E-480F-8BC0-6F11D41C6055}" type="sibTrans" cxnId="{FB064D0D-2EC5-4DEA-8AFB-C178639815E0}">
      <dgm:prSet/>
      <dgm:spPr/>
      <dgm:t>
        <a:bodyPr/>
        <a:lstStyle/>
        <a:p>
          <a:endParaRPr lang="en-US"/>
        </a:p>
      </dgm:t>
    </dgm:pt>
    <dgm:pt modelId="{52E09203-1DBD-4088-8B39-7EBDE8A229DB}">
      <dgm:prSet/>
      <dgm:spPr/>
      <dgm:t>
        <a:bodyPr/>
        <a:lstStyle/>
        <a:p>
          <a:r>
            <a:rPr lang="en-US" dirty="0"/>
            <a:t>Deep Q Networks</a:t>
          </a:r>
        </a:p>
      </dgm:t>
    </dgm:pt>
    <dgm:pt modelId="{C9845EFB-3AF7-4ADB-ACE6-76B3B4493422}" type="parTrans" cxnId="{D723CC6F-2B70-4C18-A45C-498B16FFA09A}">
      <dgm:prSet/>
      <dgm:spPr/>
      <dgm:t>
        <a:bodyPr/>
        <a:lstStyle/>
        <a:p>
          <a:endParaRPr lang="en-US"/>
        </a:p>
      </dgm:t>
    </dgm:pt>
    <dgm:pt modelId="{54E1F52E-98C3-4BA6-8994-381CB972FA2D}" type="sibTrans" cxnId="{D723CC6F-2B70-4C18-A45C-498B16FFA09A}">
      <dgm:prSet/>
      <dgm:spPr/>
      <dgm:t>
        <a:bodyPr/>
        <a:lstStyle/>
        <a:p>
          <a:endParaRPr lang="en-US"/>
        </a:p>
      </dgm:t>
    </dgm:pt>
    <dgm:pt modelId="{A51B5636-9447-4FFA-ACA9-3ED6DD4FC9FA}" type="pres">
      <dgm:prSet presAssocID="{53FA7F5E-9B1A-4365-9EB8-0054070003BB}" presName="hierChild1" presStyleCnt="0">
        <dgm:presLayoutVars>
          <dgm:chPref val="1"/>
          <dgm:dir/>
          <dgm:animOne val="branch"/>
          <dgm:animLvl val="lvl"/>
          <dgm:resizeHandles/>
        </dgm:presLayoutVars>
      </dgm:prSet>
      <dgm:spPr/>
    </dgm:pt>
    <dgm:pt modelId="{AEA4F478-435E-4351-B7C5-F8E4CA698F1F}" type="pres">
      <dgm:prSet presAssocID="{9C06066B-FEF3-4E6A-96BE-FA058FC0BAB7}" presName="hierRoot1" presStyleCnt="0"/>
      <dgm:spPr/>
    </dgm:pt>
    <dgm:pt modelId="{FF72095D-1D48-467A-B2C6-E4A9E2246C91}" type="pres">
      <dgm:prSet presAssocID="{9C06066B-FEF3-4E6A-96BE-FA058FC0BAB7}" presName="composite" presStyleCnt="0"/>
      <dgm:spPr/>
    </dgm:pt>
    <dgm:pt modelId="{DF33F7AA-5B62-4D52-8FA6-655D3A5211C7}" type="pres">
      <dgm:prSet presAssocID="{9C06066B-FEF3-4E6A-96BE-FA058FC0BAB7}" presName="background" presStyleLbl="node0" presStyleIdx="0" presStyleCnt="1"/>
      <dgm:spPr/>
    </dgm:pt>
    <dgm:pt modelId="{BF40D2FA-BA4D-4599-85D7-0C73F43D1EF8}" type="pres">
      <dgm:prSet presAssocID="{9C06066B-FEF3-4E6A-96BE-FA058FC0BAB7}" presName="text" presStyleLbl="fgAcc0" presStyleIdx="0" presStyleCnt="1" custLinFactNeighborX="-31043" custLinFactNeighborY="-36134">
        <dgm:presLayoutVars>
          <dgm:chPref val="3"/>
        </dgm:presLayoutVars>
      </dgm:prSet>
      <dgm:spPr/>
    </dgm:pt>
    <dgm:pt modelId="{B490F21E-D6C8-435F-A008-0A3CC29848BF}" type="pres">
      <dgm:prSet presAssocID="{9C06066B-FEF3-4E6A-96BE-FA058FC0BAB7}" presName="hierChild2" presStyleCnt="0"/>
      <dgm:spPr/>
    </dgm:pt>
    <dgm:pt modelId="{EC7A55D7-AE96-4EF9-A921-AEDE78C266DC}" type="pres">
      <dgm:prSet presAssocID="{B15C3DAD-9510-40AA-9FAF-A02D612BCBF6}" presName="Name10" presStyleLbl="parChTrans1D2" presStyleIdx="0" presStyleCnt="3"/>
      <dgm:spPr/>
    </dgm:pt>
    <dgm:pt modelId="{A2495FCF-773F-466C-BE9B-507A2EBF4104}" type="pres">
      <dgm:prSet presAssocID="{E5A0807B-A9B3-4B88-B050-17F109D3E52D}" presName="hierRoot2" presStyleCnt="0"/>
      <dgm:spPr/>
    </dgm:pt>
    <dgm:pt modelId="{35405222-F6A4-40A7-ADC3-3699CA4227D5}" type="pres">
      <dgm:prSet presAssocID="{E5A0807B-A9B3-4B88-B050-17F109D3E52D}" presName="composite2" presStyleCnt="0"/>
      <dgm:spPr/>
    </dgm:pt>
    <dgm:pt modelId="{C87BB537-185A-49D0-A558-9BE3C980E3C5}" type="pres">
      <dgm:prSet presAssocID="{E5A0807B-A9B3-4B88-B050-17F109D3E52D}" presName="background2" presStyleLbl="asst1" presStyleIdx="0" presStyleCnt="1"/>
      <dgm:spPr/>
    </dgm:pt>
    <dgm:pt modelId="{92DCB8DF-CCB4-441D-AA4C-2673257D8E97}" type="pres">
      <dgm:prSet presAssocID="{E5A0807B-A9B3-4B88-B050-17F109D3E52D}" presName="text2" presStyleLbl="fgAcc2" presStyleIdx="0" presStyleCnt="3">
        <dgm:presLayoutVars>
          <dgm:chPref val="3"/>
        </dgm:presLayoutVars>
      </dgm:prSet>
      <dgm:spPr/>
    </dgm:pt>
    <dgm:pt modelId="{5E817302-8644-4B87-8FB5-F0CF0C5957E4}" type="pres">
      <dgm:prSet presAssocID="{E5A0807B-A9B3-4B88-B050-17F109D3E52D}" presName="hierChild3" presStyleCnt="0"/>
      <dgm:spPr/>
    </dgm:pt>
    <dgm:pt modelId="{3CF24D22-C763-4B0A-8619-B073B24FBCB3}" type="pres">
      <dgm:prSet presAssocID="{6A6135B9-7FB0-4196-933D-BE93268A199F}" presName="Name17" presStyleLbl="parChTrans1D3" presStyleIdx="0" presStyleCnt="5"/>
      <dgm:spPr/>
    </dgm:pt>
    <dgm:pt modelId="{5459B15B-443A-4500-9694-9CAFA012E602}" type="pres">
      <dgm:prSet presAssocID="{A2CD083D-1C84-4478-9F3F-62AFB44894B1}" presName="hierRoot3" presStyleCnt="0"/>
      <dgm:spPr/>
    </dgm:pt>
    <dgm:pt modelId="{0658EDFD-271B-4476-8179-FBB3591D1D84}" type="pres">
      <dgm:prSet presAssocID="{A2CD083D-1C84-4478-9F3F-62AFB44894B1}" presName="composite3" presStyleCnt="0"/>
      <dgm:spPr/>
    </dgm:pt>
    <dgm:pt modelId="{940B7AEA-E53B-4C88-A840-459AEB6D54A6}" type="pres">
      <dgm:prSet presAssocID="{A2CD083D-1C84-4478-9F3F-62AFB44894B1}" presName="background3" presStyleLbl="node3" presStyleIdx="0" presStyleCnt="5"/>
      <dgm:spPr/>
    </dgm:pt>
    <dgm:pt modelId="{C42104E1-F07F-498D-8C41-6D2B1DBB2EBA}" type="pres">
      <dgm:prSet presAssocID="{A2CD083D-1C84-4478-9F3F-62AFB44894B1}" presName="text3" presStyleLbl="fgAcc3" presStyleIdx="0" presStyleCnt="5">
        <dgm:presLayoutVars>
          <dgm:chPref val="3"/>
        </dgm:presLayoutVars>
      </dgm:prSet>
      <dgm:spPr/>
    </dgm:pt>
    <dgm:pt modelId="{DA50684D-9CD4-46B8-AC5F-8F51DC5A4C65}" type="pres">
      <dgm:prSet presAssocID="{A2CD083D-1C84-4478-9F3F-62AFB44894B1}" presName="hierChild4" presStyleCnt="0"/>
      <dgm:spPr/>
    </dgm:pt>
    <dgm:pt modelId="{5442838E-007B-4CD2-834A-670B44EB0B76}" type="pres">
      <dgm:prSet presAssocID="{EB287531-8730-4B5D-9381-0AEA4C97CD15}" presName="Name17" presStyleLbl="parChTrans1D3" presStyleIdx="1" presStyleCnt="5"/>
      <dgm:spPr/>
    </dgm:pt>
    <dgm:pt modelId="{114F6ACD-3BF1-43CA-AE07-30AA95D16639}" type="pres">
      <dgm:prSet presAssocID="{EF45CBAD-5489-4A11-B7D5-1BF89C976CD6}" presName="hierRoot3" presStyleCnt="0"/>
      <dgm:spPr/>
    </dgm:pt>
    <dgm:pt modelId="{DB4F56F2-DEE1-4D9E-BC21-FBC690A728F9}" type="pres">
      <dgm:prSet presAssocID="{EF45CBAD-5489-4A11-B7D5-1BF89C976CD6}" presName="composite3" presStyleCnt="0"/>
      <dgm:spPr/>
    </dgm:pt>
    <dgm:pt modelId="{DAA0D212-4225-4579-AF2F-1ED1008247EA}" type="pres">
      <dgm:prSet presAssocID="{EF45CBAD-5489-4A11-B7D5-1BF89C976CD6}" presName="background3" presStyleLbl="node3" presStyleIdx="1" presStyleCnt="5"/>
      <dgm:spPr/>
    </dgm:pt>
    <dgm:pt modelId="{501ECA39-7506-4EA3-98FA-BBA1AD178BBE}" type="pres">
      <dgm:prSet presAssocID="{EF45CBAD-5489-4A11-B7D5-1BF89C976CD6}" presName="text3" presStyleLbl="fgAcc3" presStyleIdx="1" presStyleCnt="5">
        <dgm:presLayoutVars>
          <dgm:chPref val="3"/>
        </dgm:presLayoutVars>
      </dgm:prSet>
      <dgm:spPr/>
    </dgm:pt>
    <dgm:pt modelId="{65B70639-6193-4731-9AB3-513EBDB6BB91}" type="pres">
      <dgm:prSet presAssocID="{EF45CBAD-5489-4A11-B7D5-1BF89C976CD6}" presName="hierChild4" presStyleCnt="0"/>
      <dgm:spPr/>
    </dgm:pt>
    <dgm:pt modelId="{E3449510-CAB7-4FB6-A2DE-9FAA25E019D2}" type="pres">
      <dgm:prSet presAssocID="{8055A85D-2B17-4846-A250-B279259797C6}" presName="Name10" presStyleLbl="parChTrans1D2" presStyleIdx="1" presStyleCnt="3"/>
      <dgm:spPr/>
    </dgm:pt>
    <dgm:pt modelId="{78917786-AB96-4434-A896-40DFBA94ADBC}" type="pres">
      <dgm:prSet presAssocID="{8045F032-DAC8-4C7B-AFBC-51EC7D0B3FA2}" presName="hierRoot2" presStyleCnt="0"/>
      <dgm:spPr/>
    </dgm:pt>
    <dgm:pt modelId="{ADAFF434-645D-4E03-A20B-37AFBD11E6EC}" type="pres">
      <dgm:prSet presAssocID="{8045F032-DAC8-4C7B-AFBC-51EC7D0B3FA2}" presName="composite2" presStyleCnt="0"/>
      <dgm:spPr/>
    </dgm:pt>
    <dgm:pt modelId="{6186ABAF-F378-4B7C-A449-0924F95FC875}" type="pres">
      <dgm:prSet presAssocID="{8045F032-DAC8-4C7B-AFBC-51EC7D0B3FA2}" presName="background2" presStyleLbl="node2" presStyleIdx="0" presStyleCnt="2"/>
      <dgm:spPr/>
    </dgm:pt>
    <dgm:pt modelId="{90FD6A9C-48CF-4B27-A351-9CF3411A41F4}" type="pres">
      <dgm:prSet presAssocID="{8045F032-DAC8-4C7B-AFBC-51EC7D0B3FA2}" presName="text2" presStyleLbl="fgAcc2" presStyleIdx="1" presStyleCnt="3" custLinFactNeighborX="1788" custLinFactNeighborY="-712">
        <dgm:presLayoutVars>
          <dgm:chPref val="3"/>
        </dgm:presLayoutVars>
      </dgm:prSet>
      <dgm:spPr/>
    </dgm:pt>
    <dgm:pt modelId="{3EB535EE-E806-4C16-9847-5D51D9BD7FAE}" type="pres">
      <dgm:prSet presAssocID="{8045F032-DAC8-4C7B-AFBC-51EC7D0B3FA2}" presName="hierChild3" presStyleCnt="0"/>
      <dgm:spPr/>
    </dgm:pt>
    <dgm:pt modelId="{1F4C009B-DA2F-4EDD-9318-D0273BB07D3B}" type="pres">
      <dgm:prSet presAssocID="{46AC8AD3-4C41-4AD2-BB1C-B39966A90453}" presName="Name17" presStyleLbl="parChTrans1D3" presStyleIdx="2" presStyleCnt="5"/>
      <dgm:spPr/>
    </dgm:pt>
    <dgm:pt modelId="{A5A46EE1-EA11-49D9-A5BB-59C6BB6C266B}" type="pres">
      <dgm:prSet presAssocID="{1D47B408-2953-4891-AD88-1A326D85A6EE}" presName="hierRoot3" presStyleCnt="0"/>
      <dgm:spPr/>
    </dgm:pt>
    <dgm:pt modelId="{AC5EC1A1-720F-4C7B-AD6B-93FE0694DB56}" type="pres">
      <dgm:prSet presAssocID="{1D47B408-2953-4891-AD88-1A326D85A6EE}" presName="composite3" presStyleCnt="0"/>
      <dgm:spPr/>
    </dgm:pt>
    <dgm:pt modelId="{DFD8C324-C6AC-45AC-82A5-0DCCBC87D263}" type="pres">
      <dgm:prSet presAssocID="{1D47B408-2953-4891-AD88-1A326D85A6EE}" presName="background3" presStyleLbl="node3" presStyleIdx="2" presStyleCnt="5"/>
      <dgm:spPr/>
    </dgm:pt>
    <dgm:pt modelId="{40359719-29DB-4B64-B983-3671E1C251AC}" type="pres">
      <dgm:prSet presAssocID="{1D47B408-2953-4891-AD88-1A326D85A6EE}" presName="text3" presStyleLbl="fgAcc3" presStyleIdx="2" presStyleCnt="5">
        <dgm:presLayoutVars>
          <dgm:chPref val="3"/>
        </dgm:presLayoutVars>
      </dgm:prSet>
      <dgm:spPr/>
    </dgm:pt>
    <dgm:pt modelId="{5475ACFF-34B4-44E7-95DC-13CC2CD7FCF0}" type="pres">
      <dgm:prSet presAssocID="{1D47B408-2953-4891-AD88-1A326D85A6EE}" presName="hierChild4" presStyleCnt="0"/>
      <dgm:spPr/>
    </dgm:pt>
    <dgm:pt modelId="{F2DCA186-0CE9-4587-A2A7-5F67FE2A0344}" type="pres">
      <dgm:prSet presAssocID="{8F716C72-7EA3-4032-AB4B-315D57747253}" presName="Name17" presStyleLbl="parChTrans1D3" presStyleIdx="3" presStyleCnt="5"/>
      <dgm:spPr/>
    </dgm:pt>
    <dgm:pt modelId="{5D098A2A-C6E7-4677-8D18-FC7EF6C8214E}" type="pres">
      <dgm:prSet presAssocID="{2FEC1185-E18D-4E10-8425-55D856F2DA1B}" presName="hierRoot3" presStyleCnt="0"/>
      <dgm:spPr/>
    </dgm:pt>
    <dgm:pt modelId="{3BA4450D-EBDE-481C-83F9-938D64D47B53}" type="pres">
      <dgm:prSet presAssocID="{2FEC1185-E18D-4E10-8425-55D856F2DA1B}" presName="composite3" presStyleCnt="0"/>
      <dgm:spPr/>
    </dgm:pt>
    <dgm:pt modelId="{F515E470-14CD-4219-BD55-528DB53E044B}" type="pres">
      <dgm:prSet presAssocID="{2FEC1185-E18D-4E10-8425-55D856F2DA1B}" presName="background3" presStyleLbl="node3" presStyleIdx="3" presStyleCnt="5"/>
      <dgm:spPr/>
    </dgm:pt>
    <dgm:pt modelId="{F329F9BC-CD12-4ABC-9FC9-173BE5DA127C}" type="pres">
      <dgm:prSet presAssocID="{2FEC1185-E18D-4E10-8425-55D856F2DA1B}" presName="text3" presStyleLbl="fgAcc3" presStyleIdx="3" presStyleCnt="5">
        <dgm:presLayoutVars>
          <dgm:chPref val="3"/>
        </dgm:presLayoutVars>
      </dgm:prSet>
      <dgm:spPr/>
    </dgm:pt>
    <dgm:pt modelId="{BB7582C2-4E9B-4B1B-843D-C26EDD070FC2}" type="pres">
      <dgm:prSet presAssocID="{2FEC1185-E18D-4E10-8425-55D856F2DA1B}" presName="hierChild4" presStyleCnt="0"/>
      <dgm:spPr/>
    </dgm:pt>
    <dgm:pt modelId="{89921319-62D0-4598-91DF-003C1E880BE1}" type="pres">
      <dgm:prSet presAssocID="{37D255CB-535A-497F-B5D2-5D983BB9EDC8}" presName="Name10" presStyleLbl="parChTrans1D2" presStyleIdx="2" presStyleCnt="3"/>
      <dgm:spPr/>
    </dgm:pt>
    <dgm:pt modelId="{EF7326DA-8E16-4FF6-AE5F-4A809E8EC2BD}" type="pres">
      <dgm:prSet presAssocID="{8B465D99-4BC9-4AFA-BB1E-C8F2697F28DB}" presName="hierRoot2" presStyleCnt="0"/>
      <dgm:spPr/>
    </dgm:pt>
    <dgm:pt modelId="{A591E101-87DB-4903-9052-FBB2ED7466BA}" type="pres">
      <dgm:prSet presAssocID="{8B465D99-4BC9-4AFA-BB1E-C8F2697F28DB}" presName="composite2" presStyleCnt="0"/>
      <dgm:spPr/>
    </dgm:pt>
    <dgm:pt modelId="{0DED723F-F49C-4CB1-8CC9-FFD46C0C7496}" type="pres">
      <dgm:prSet presAssocID="{8B465D99-4BC9-4AFA-BB1E-C8F2697F28DB}" presName="background2" presStyleLbl="node2" presStyleIdx="1" presStyleCnt="2"/>
      <dgm:spPr/>
    </dgm:pt>
    <dgm:pt modelId="{9B8339BA-25B6-4CC3-8B89-EBB6912129DF}" type="pres">
      <dgm:prSet presAssocID="{8B465D99-4BC9-4AFA-BB1E-C8F2697F28DB}" presName="text2" presStyleLbl="fgAcc2" presStyleIdx="2" presStyleCnt="3" custLinFactNeighborX="596">
        <dgm:presLayoutVars>
          <dgm:chPref val="3"/>
        </dgm:presLayoutVars>
      </dgm:prSet>
      <dgm:spPr/>
    </dgm:pt>
    <dgm:pt modelId="{97A077EE-DC82-485D-9D48-357E875CA805}" type="pres">
      <dgm:prSet presAssocID="{8B465D99-4BC9-4AFA-BB1E-C8F2697F28DB}" presName="hierChild3" presStyleCnt="0"/>
      <dgm:spPr/>
    </dgm:pt>
    <dgm:pt modelId="{96123D07-5745-4F83-AC9A-2CD9DD13F963}" type="pres">
      <dgm:prSet presAssocID="{C9845EFB-3AF7-4ADB-ACE6-76B3B4493422}" presName="Name17" presStyleLbl="parChTrans1D3" presStyleIdx="4" presStyleCnt="5"/>
      <dgm:spPr/>
    </dgm:pt>
    <dgm:pt modelId="{D7E14818-53D6-4F79-95B5-6EAE42A6224D}" type="pres">
      <dgm:prSet presAssocID="{52E09203-1DBD-4088-8B39-7EBDE8A229DB}" presName="hierRoot3" presStyleCnt="0"/>
      <dgm:spPr/>
    </dgm:pt>
    <dgm:pt modelId="{8EB10B56-8638-46AA-9D8E-706A3B90BA17}" type="pres">
      <dgm:prSet presAssocID="{52E09203-1DBD-4088-8B39-7EBDE8A229DB}" presName="composite3" presStyleCnt="0"/>
      <dgm:spPr/>
    </dgm:pt>
    <dgm:pt modelId="{8686607E-7FC0-44A2-85C3-F20088DD5A9F}" type="pres">
      <dgm:prSet presAssocID="{52E09203-1DBD-4088-8B39-7EBDE8A229DB}" presName="background3" presStyleLbl="node3" presStyleIdx="4" presStyleCnt="5"/>
      <dgm:spPr/>
    </dgm:pt>
    <dgm:pt modelId="{83801248-6BC8-4731-9B1E-5A67DD3064DB}" type="pres">
      <dgm:prSet presAssocID="{52E09203-1DBD-4088-8B39-7EBDE8A229DB}" presName="text3" presStyleLbl="fgAcc3" presStyleIdx="4" presStyleCnt="5">
        <dgm:presLayoutVars>
          <dgm:chPref val="3"/>
        </dgm:presLayoutVars>
      </dgm:prSet>
      <dgm:spPr/>
    </dgm:pt>
    <dgm:pt modelId="{7AC58503-1830-4E54-8DC9-54AA19C34033}" type="pres">
      <dgm:prSet presAssocID="{52E09203-1DBD-4088-8B39-7EBDE8A229DB}" presName="hierChild4" presStyleCnt="0"/>
      <dgm:spPr/>
    </dgm:pt>
  </dgm:ptLst>
  <dgm:cxnLst>
    <dgm:cxn modelId="{E80B0B04-7FE7-45DF-8DC4-23F3DCA411C3}" type="presOf" srcId="{53FA7F5E-9B1A-4365-9EB8-0054070003BB}" destId="{A51B5636-9447-4FFA-ACA9-3ED6DD4FC9FA}" srcOrd="0" destOrd="0" presId="urn:microsoft.com/office/officeart/2005/8/layout/hierarchy1"/>
    <dgm:cxn modelId="{52AFE90A-DACA-4B92-8C29-8983104FFE6F}" srcId="{E5A0807B-A9B3-4B88-B050-17F109D3E52D}" destId="{A2CD083D-1C84-4478-9F3F-62AFB44894B1}" srcOrd="0" destOrd="0" parTransId="{6A6135B9-7FB0-4196-933D-BE93268A199F}" sibTransId="{E8BF5988-235F-4D64-868E-F29CC8F2413A}"/>
    <dgm:cxn modelId="{FB064D0D-2EC5-4DEA-8AFB-C178639815E0}" srcId="{9C06066B-FEF3-4E6A-96BE-FA058FC0BAB7}" destId="{8B465D99-4BC9-4AFA-BB1E-C8F2697F28DB}" srcOrd="2" destOrd="0" parTransId="{37D255CB-535A-497F-B5D2-5D983BB9EDC8}" sibTransId="{467C85C2-072E-480F-8BC0-6F11D41C6055}"/>
    <dgm:cxn modelId="{96D8B815-4C93-474D-ABDA-3E504F19DC91}" type="presOf" srcId="{A2CD083D-1C84-4478-9F3F-62AFB44894B1}" destId="{C42104E1-F07F-498D-8C41-6D2B1DBB2EBA}" srcOrd="0" destOrd="0" presId="urn:microsoft.com/office/officeart/2005/8/layout/hierarchy1"/>
    <dgm:cxn modelId="{700F843C-7788-4E7D-9534-2A9964FD6CFE}" type="presOf" srcId="{8055A85D-2B17-4846-A250-B279259797C6}" destId="{E3449510-CAB7-4FB6-A2DE-9FAA25E019D2}" srcOrd="0" destOrd="0" presId="urn:microsoft.com/office/officeart/2005/8/layout/hierarchy1"/>
    <dgm:cxn modelId="{0D324C3E-55B2-4CE7-B165-9A2C44CF1E44}" type="presOf" srcId="{37D255CB-535A-497F-B5D2-5D983BB9EDC8}" destId="{89921319-62D0-4598-91DF-003C1E880BE1}" srcOrd="0" destOrd="0" presId="urn:microsoft.com/office/officeart/2005/8/layout/hierarchy1"/>
    <dgm:cxn modelId="{35DA713F-F516-4238-8E70-3B3B375BA21E}" type="presOf" srcId="{8B465D99-4BC9-4AFA-BB1E-C8F2697F28DB}" destId="{9B8339BA-25B6-4CC3-8B89-EBB6912129DF}" srcOrd="0" destOrd="0" presId="urn:microsoft.com/office/officeart/2005/8/layout/hierarchy1"/>
    <dgm:cxn modelId="{D723CC6F-2B70-4C18-A45C-498B16FFA09A}" srcId="{8B465D99-4BC9-4AFA-BB1E-C8F2697F28DB}" destId="{52E09203-1DBD-4088-8B39-7EBDE8A229DB}" srcOrd="0" destOrd="0" parTransId="{C9845EFB-3AF7-4ADB-ACE6-76B3B4493422}" sibTransId="{54E1F52E-98C3-4BA6-8994-381CB972FA2D}"/>
    <dgm:cxn modelId="{CD319E70-F764-4BB5-B6BA-E9CF2655956D}" srcId="{53FA7F5E-9B1A-4365-9EB8-0054070003BB}" destId="{9C06066B-FEF3-4E6A-96BE-FA058FC0BAB7}" srcOrd="0" destOrd="0" parTransId="{B48CF68D-5554-4089-A642-A8449DBC6E3F}" sibTransId="{BAFEB2D8-BCF0-4D0B-ACAB-C824F458508B}"/>
    <dgm:cxn modelId="{E32ADA56-CABA-4D26-B410-45211D412B58}" type="presOf" srcId="{6A6135B9-7FB0-4196-933D-BE93268A199F}" destId="{3CF24D22-C763-4B0A-8619-B073B24FBCB3}" srcOrd="0" destOrd="0" presId="urn:microsoft.com/office/officeart/2005/8/layout/hierarchy1"/>
    <dgm:cxn modelId="{73E63D77-2B2B-4F8D-B4B6-890CBF87725C}" type="presOf" srcId="{E5A0807B-A9B3-4B88-B050-17F109D3E52D}" destId="{92DCB8DF-CCB4-441D-AA4C-2673257D8E97}" srcOrd="0" destOrd="0" presId="urn:microsoft.com/office/officeart/2005/8/layout/hierarchy1"/>
    <dgm:cxn modelId="{4E922959-80A9-4DED-B8E8-51711A7271A2}" type="presOf" srcId="{B15C3DAD-9510-40AA-9FAF-A02D612BCBF6}" destId="{EC7A55D7-AE96-4EF9-A921-AEDE78C266DC}" srcOrd="0" destOrd="0" presId="urn:microsoft.com/office/officeart/2005/8/layout/hierarchy1"/>
    <dgm:cxn modelId="{1C01397A-CF68-4012-8CE3-AE83A9B43836}" type="presOf" srcId="{EB287531-8730-4B5D-9381-0AEA4C97CD15}" destId="{5442838E-007B-4CD2-834A-670B44EB0B76}" srcOrd="0" destOrd="0" presId="urn:microsoft.com/office/officeart/2005/8/layout/hierarchy1"/>
    <dgm:cxn modelId="{5B02B18A-01C5-4C06-A0C9-A05EA371899B}" srcId="{8045F032-DAC8-4C7B-AFBC-51EC7D0B3FA2}" destId="{1D47B408-2953-4891-AD88-1A326D85A6EE}" srcOrd="0" destOrd="0" parTransId="{46AC8AD3-4C41-4AD2-BB1C-B39966A90453}" sibTransId="{B7FC521E-AD8D-45BE-8338-3164EC2B9949}"/>
    <dgm:cxn modelId="{48E7788B-50A2-480D-AA44-FA30448A1488}" type="presOf" srcId="{1D47B408-2953-4891-AD88-1A326D85A6EE}" destId="{40359719-29DB-4B64-B983-3671E1C251AC}" srcOrd="0" destOrd="0" presId="urn:microsoft.com/office/officeart/2005/8/layout/hierarchy1"/>
    <dgm:cxn modelId="{D019F992-FAB3-4F2F-95A4-A18993A795C6}" type="presOf" srcId="{C9845EFB-3AF7-4ADB-ACE6-76B3B4493422}" destId="{96123D07-5745-4F83-AC9A-2CD9DD13F963}" srcOrd="0" destOrd="0" presId="urn:microsoft.com/office/officeart/2005/8/layout/hierarchy1"/>
    <dgm:cxn modelId="{EA681FA5-EE96-4827-BE43-DF7BEF759DB6}" type="presOf" srcId="{2FEC1185-E18D-4E10-8425-55D856F2DA1B}" destId="{F329F9BC-CD12-4ABC-9FC9-173BE5DA127C}" srcOrd="0" destOrd="0" presId="urn:microsoft.com/office/officeart/2005/8/layout/hierarchy1"/>
    <dgm:cxn modelId="{9E24D6A7-C514-4792-B79D-B947FB213834}" type="presOf" srcId="{EF45CBAD-5489-4A11-B7D5-1BF89C976CD6}" destId="{501ECA39-7506-4EA3-98FA-BBA1AD178BBE}" srcOrd="0" destOrd="0" presId="urn:microsoft.com/office/officeart/2005/8/layout/hierarchy1"/>
    <dgm:cxn modelId="{14E4C0A9-C974-494A-841D-27986DB32FB9}" srcId="{9C06066B-FEF3-4E6A-96BE-FA058FC0BAB7}" destId="{8045F032-DAC8-4C7B-AFBC-51EC7D0B3FA2}" srcOrd="1" destOrd="0" parTransId="{8055A85D-2B17-4846-A250-B279259797C6}" sibTransId="{BD682B89-D05A-4951-A0C2-CFBE13B550AB}"/>
    <dgm:cxn modelId="{88EB65B2-F116-402F-945F-D72625EA80C7}" srcId="{8045F032-DAC8-4C7B-AFBC-51EC7D0B3FA2}" destId="{2FEC1185-E18D-4E10-8425-55D856F2DA1B}" srcOrd="1" destOrd="0" parTransId="{8F716C72-7EA3-4032-AB4B-315D57747253}" sibTransId="{2DEF18B0-383C-4EDD-8CBA-19B59FC105FF}"/>
    <dgm:cxn modelId="{D303A5CC-2D48-412D-849D-79AB765490CE}" type="presOf" srcId="{9C06066B-FEF3-4E6A-96BE-FA058FC0BAB7}" destId="{BF40D2FA-BA4D-4599-85D7-0C73F43D1EF8}" srcOrd="0" destOrd="0" presId="urn:microsoft.com/office/officeart/2005/8/layout/hierarchy1"/>
    <dgm:cxn modelId="{4E2BB7CE-A8E1-4E80-9587-48CE6DF2CAF0}" srcId="{E5A0807B-A9B3-4B88-B050-17F109D3E52D}" destId="{EF45CBAD-5489-4A11-B7D5-1BF89C976CD6}" srcOrd="1" destOrd="0" parTransId="{EB287531-8730-4B5D-9381-0AEA4C97CD15}" sibTransId="{CFEE6D2A-B774-4896-BF48-8ABDD0442A47}"/>
    <dgm:cxn modelId="{094661DC-1D04-4B42-BBE6-3F6D8838B241}" type="presOf" srcId="{46AC8AD3-4C41-4AD2-BB1C-B39966A90453}" destId="{1F4C009B-DA2F-4EDD-9318-D0273BB07D3B}" srcOrd="0" destOrd="0" presId="urn:microsoft.com/office/officeart/2005/8/layout/hierarchy1"/>
    <dgm:cxn modelId="{CD3F5FDF-2D8D-441E-A820-56338CA9D81C}" type="presOf" srcId="{52E09203-1DBD-4088-8B39-7EBDE8A229DB}" destId="{83801248-6BC8-4731-9B1E-5A67DD3064DB}" srcOrd="0" destOrd="0" presId="urn:microsoft.com/office/officeart/2005/8/layout/hierarchy1"/>
    <dgm:cxn modelId="{5D473DE0-57DD-4611-B234-4F6046F01610}" type="presOf" srcId="{8F716C72-7EA3-4032-AB4B-315D57747253}" destId="{F2DCA186-0CE9-4587-A2A7-5F67FE2A0344}" srcOrd="0" destOrd="0" presId="urn:microsoft.com/office/officeart/2005/8/layout/hierarchy1"/>
    <dgm:cxn modelId="{4CF97FE6-7DFB-4D17-8B8B-8A6E59722169}" type="presOf" srcId="{8045F032-DAC8-4C7B-AFBC-51EC7D0B3FA2}" destId="{90FD6A9C-48CF-4B27-A351-9CF3411A41F4}" srcOrd="0" destOrd="0" presId="urn:microsoft.com/office/officeart/2005/8/layout/hierarchy1"/>
    <dgm:cxn modelId="{713671EE-F342-4C86-BFA8-183BD3CFCB6B}" srcId="{9C06066B-FEF3-4E6A-96BE-FA058FC0BAB7}" destId="{E5A0807B-A9B3-4B88-B050-17F109D3E52D}" srcOrd="0" destOrd="0" parTransId="{B15C3DAD-9510-40AA-9FAF-A02D612BCBF6}" sibTransId="{DEF81498-814F-4209-B376-F0DCEC3E04D6}"/>
    <dgm:cxn modelId="{DD718D7D-C21A-4A91-9B95-7583FE8757BF}" type="presParOf" srcId="{A51B5636-9447-4FFA-ACA9-3ED6DD4FC9FA}" destId="{AEA4F478-435E-4351-B7C5-F8E4CA698F1F}" srcOrd="0" destOrd="0" presId="urn:microsoft.com/office/officeart/2005/8/layout/hierarchy1"/>
    <dgm:cxn modelId="{6178657D-9AB9-4D06-8202-2CF68D990683}" type="presParOf" srcId="{AEA4F478-435E-4351-B7C5-F8E4CA698F1F}" destId="{FF72095D-1D48-467A-B2C6-E4A9E2246C91}" srcOrd="0" destOrd="0" presId="urn:microsoft.com/office/officeart/2005/8/layout/hierarchy1"/>
    <dgm:cxn modelId="{9B3657B0-F30F-40E8-B4F9-A31AB210AA32}" type="presParOf" srcId="{FF72095D-1D48-467A-B2C6-E4A9E2246C91}" destId="{DF33F7AA-5B62-4D52-8FA6-655D3A5211C7}" srcOrd="0" destOrd="0" presId="urn:microsoft.com/office/officeart/2005/8/layout/hierarchy1"/>
    <dgm:cxn modelId="{CBECF608-6427-4917-B6C3-3BC26323A1FA}" type="presParOf" srcId="{FF72095D-1D48-467A-B2C6-E4A9E2246C91}" destId="{BF40D2FA-BA4D-4599-85D7-0C73F43D1EF8}" srcOrd="1" destOrd="0" presId="urn:microsoft.com/office/officeart/2005/8/layout/hierarchy1"/>
    <dgm:cxn modelId="{D2553506-7245-4917-AE46-07A702B7B646}" type="presParOf" srcId="{AEA4F478-435E-4351-B7C5-F8E4CA698F1F}" destId="{B490F21E-D6C8-435F-A008-0A3CC29848BF}" srcOrd="1" destOrd="0" presId="urn:microsoft.com/office/officeart/2005/8/layout/hierarchy1"/>
    <dgm:cxn modelId="{4B322027-4974-4A7B-8D8A-128923FA83D8}" type="presParOf" srcId="{B490F21E-D6C8-435F-A008-0A3CC29848BF}" destId="{EC7A55D7-AE96-4EF9-A921-AEDE78C266DC}" srcOrd="0" destOrd="0" presId="urn:microsoft.com/office/officeart/2005/8/layout/hierarchy1"/>
    <dgm:cxn modelId="{472D63CE-836C-48E0-9963-F75C81BF9524}" type="presParOf" srcId="{B490F21E-D6C8-435F-A008-0A3CC29848BF}" destId="{A2495FCF-773F-466C-BE9B-507A2EBF4104}" srcOrd="1" destOrd="0" presId="urn:microsoft.com/office/officeart/2005/8/layout/hierarchy1"/>
    <dgm:cxn modelId="{94F5868E-E16D-4722-A312-B909C2B2EC57}" type="presParOf" srcId="{A2495FCF-773F-466C-BE9B-507A2EBF4104}" destId="{35405222-F6A4-40A7-ADC3-3699CA4227D5}" srcOrd="0" destOrd="0" presId="urn:microsoft.com/office/officeart/2005/8/layout/hierarchy1"/>
    <dgm:cxn modelId="{6F3B6676-70BC-4267-A7C1-18FAB85EE723}" type="presParOf" srcId="{35405222-F6A4-40A7-ADC3-3699CA4227D5}" destId="{C87BB537-185A-49D0-A558-9BE3C980E3C5}" srcOrd="0" destOrd="0" presId="urn:microsoft.com/office/officeart/2005/8/layout/hierarchy1"/>
    <dgm:cxn modelId="{3CD2FCD0-ADA9-48C5-9498-8CC54CA3B512}" type="presParOf" srcId="{35405222-F6A4-40A7-ADC3-3699CA4227D5}" destId="{92DCB8DF-CCB4-441D-AA4C-2673257D8E97}" srcOrd="1" destOrd="0" presId="urn:microsoft.com/office/officeart/2005/8/layout/hierarchy1"/>
    <dgm:cxn modelId="{AE887F37-0F8F-4F43-997E-9C4AE800EBDF}" type="presParOf" srcId="{A2495FCF-773F-466C-BE9B-507A2EBF4104}" destId="{5E817302-8644-4B87-8FB5-F0CF0C5957E4}" srcOrd="1" destOrd="0" presId="urn:microsoft.com/office/officeart/2005/8/layout/hierarchy1"/>
    <dgm:cxn modelId="{23284084-C02B-4EE8-BF47-C1E5B011AC4A}" type="presParOf" srcId="{5E817302-8644-4B87-8FB5-F0CF0C5957E4}" destId="{3CF24D22-C763-4B0A-8619-B073B24FBCB3}" srcOrd="0" destOrd="0" presId="urn:microsoft.com/office/officeart/2005/8/layout/hierarchy1"/>
    <dgm:cxn modelId="{DA9BFB7A-067C-4802-BC5C-46BFCB2E0FE0}" type="presParOf" srcId="{5E817302-8644-4B87-8FB5-F0CF0C5957E4}" destId="{5459B15B-443A-4500-9694-9CAFA012E602}" srcOrd="1" destOrd="0" presId="urn:microsoft.com/office/officeart/2005/8/layout/hierarchy1"/>
    <dgm:cxn modelId="{00F16DF9-9BBF-442E-A135-DC19C60C0D1C}" type="presParOf" srcId="{5459B15B-443A-4500-9694-9CAFA012E602}" destId="{0658EDFD-271B-4476-8179-FBB3591D1D84}" srcOrd="0" destOrd="0" presId="urn:microsoft.com/office/officeart/2005/8/layout/hierarchy1"/>
    <dgm:cxn modelId="{D9F03F39-4F36-495F-B7B3-00BA9B9192E7}" type="presParOf" srcId="{0658EDFD-271B-4476-8179-FBB3591D1D84}" destId="{940B7AEA-E53B-4C88-A840-459AEB6D54A6}" srcOrd="0" destOrd="0" presId="urn:microsoft.com/office/officeart/2005/8/layout/hierarchy1"/>
    <dgm:cxn modelId="{2585EED2-AAD2-487C-8B1A-B071C7D1D79B}" type="presParOf" srcId="{0658EDFD-271B-4476-8179-FBB3591D1D84}" destId="{C42104E1-F07F-498D-8C41-6D2B1DBB2EBA}" srcOrd="1" destOrd="0" presId="urn:microsoft.com/office/officeart/2005/8/layout/hierarchy1"/>
    <dgm:cxn modelId="{F2DD7479-38B4-4208-BC1F-ABE612B51FD6}" type="presParOf" srcId="{5459B15B-443A-4500-9694-9CAFA012E602}" destId="{DA50684D-9CD4-46B8-AC5F-8F51DC5A4C65}" srcOrd="1" destOrd="0" presId="urn:microsoft.com/office/officeart/2005/8/layout/hierarchy1"/>
    <dgm:cxn modelId="{E8C093D4-91B3-4532-991F-E3B3EEC0A42A}" type="presParOf" srcId="{5E817302-8644-4B87-8FB5-F0CF0C5957E4}" destId="{5442838E-007B-4CD2-834A-670B44EB0B76}" srcOrd="2" destOrd="0" presId="urn:microsoft.com/office/officeart/2005/8/layout/hierarchy1"/>
    <dgm:cxn modelId="{E088E09C-95CC-41C8-9FED-767FF22CB750}" type="presParOf" srcId="{5E817302-8644-4B87-8FB5-F0CF0C5957E4}" destId="{114F6ACD-3BF1-43CA-AE07-30AA95D16639}" srcOrd="3" destOrd="0" presId="urn:microsoft.com/office/officeart/2005/8/layout/hierarchy1"/>
    <dgm:cxn modelId="{137DFBE4-8FB5-4913-A2D7-510FBC5B9F6D}" type="presParOf" srcId="{114F6ACD-3BF1-43CA-AE07-30AA95D16639}" destId="{DB4F56F2-DEE1-4D9E-BC21-FBC690A728F9}" srcOrd="0" destOrd="0" presId="urn:microsoft.com/office/officeart/2005/8/layout/hierarchy1"/>
    <dgm:cxn modelId="{F764FE91-0DBA-410C-88D0-35966ABF2C85}" type="presParOf" srcId="{DB4F56F2-DEE1-4D9E-BC21-FBC690A728F9}" destId="{DAA0D212-4225-4579-AF2F-1ED1008247EA}" srcOrd="0" destOrd="0" presId="urn:microsoft.com/office/officeart/2005/8/layout/hierarchy1"/>
    <dgm:cxn modelId="{803505AE-250C-4A9F-9883-87EF02C11E50}" type="presParOf" srcId="{DB4F56F2-DEE1-4D9E-BC21-FBC690A728F9}" destId="{501ECA39-7506-4EA3-98FA-BBA1AD178BBE}" srcOrd="1" destOrd="0" presId="urn:microsoft.com/office/officeart/2005/8/layout/hierarchy1"/>
    <dgm:cxn modelId="{D248A583-EA3D-4832-B7C2-2E629F90F765}" type="presParOf" srcId="{114F6ACD-3BF1-43CA-AE07-30AA95D16639}" destId="{65B70639-6193-4731-9AB3-513EBDB6BB91}" srcOrd="1" destOrd="0" presId="urn:microsoft.com/office/officeart/2005/8/layout/hierarchy1"/>
    <dgm:cxn modelId="{804867FF-766E-4CF4-8777-A8A7CF0F0B4D}" type="presParOf" srcId="{B490F21E-D6C8-435F-A008-0A3CC29848BF}" destId="{E3449510-CAB7-4FB6-A2DE-9FAA25E019D2}" srcOrd="2" destOrd="0" presId="urn:microsoft.com/office/officeart/2005/8/layout/hierarchy1"/>
    <dgm:cxn modelId="{A71BAE8E-4651-4DF1-99D2-95CA085723E4}" type="presParOf" srcId="{B490F21E-D6C8-435F-A008-0A3CC29848BF}" destId="{78917786-AB96-4434-A896-40DFBA94ADBC}" srcOrd="3" destOrd="0" presId="urn:microsoft.com/office/officeart/2005/8/layout/hierarchy1"/>
    <dgm:cxn modelId="{06AC86B1-4F59-442D-8FC2-16DC55EBA54B}" type="presParOf" srcId="{78917786-AB96-4434-A896-40DFBA94ADBC}" destId="{ADAFF434-645D-4E03-A20B-37AFBD11E6EC}" srcOrd="0" destOrd="0" presId="urn:microsoft.com/office/officeart/2005/8/layout/hierarchy1"/>
    <dgm:cxn modelId="{7EFB990C-188A-405C-9B8A-FD27AA3DC47B}" type="presParOf" srcId="{ADAFF434-645D-4E03-A20B-37AFBD11E6EC}" destId="{6186ABAF-F378-4B7C-A449-0924F95FC875}" srcOrd="0" destOrd="0" presId="urn:microsoft.com/office/officeart/2005/8/layout/hierarchy1"/>
    <dgm:cxn modelId="{0B0C37A9-AE98-455D-A61E-024C6FEB66FB}" type="presParOf" srcId="{ADAFF434-645D-4E03-A20B-37AFBD11E6EC}" destId="{90FD6A9C-48CF-4B27-A351-9CF3411A41F4}" srcOrd="1" destOrd="0" presId="urn:microsoft.com/office/officeart/2005/8/layout/hierarchy1"/>
    <dgm:cxn modelId="{A1C4D4C0-7685-4F4F-AA9B-7A23E42B17B3}" type="presParOf" srcId="{78917786-AB96-4434-A896-40DFBA94ADBC}" destId="{3EB535EE-E806-4C16-9847-5D51D9BD7FAE}" srcOrd="1" destOrd="0" presId="urn:microsoft.com/office/officeart/2005/8/layout/hierarchy1"/>
    <dgm:cxn modelId="{FAD6E397-ACEB-46BD-B7A6-A3219AD27D3E}" type="presParOf" srcId="{3EB535EE-E806-4C16-9847-5D51D9BD7FAE}" destId="{1F4C009B-DA2F-4EDD-9318-D0273BB07D3B}" srcOrd="0" destOrd="0" presId="urn:microsoft.com/office/officeart/2005/8/layout/hierarchy1"/>
    <dgm:cxn modelId="{5524252D-5E13-418C-80B4-65D98A19090B}" type="presParOf" srcId="{3EB535EE-E806-4C16-9847-5D51D9BD7FAE}" destId="{A5A46EE1-EA11-49D9-A5BB-59C6BB6C266B}" srcOrd="1" destOrd="0" presId="urn:microsoft.com/office/officeart/2005/8/layout/hierarchy1"/>
    <dgm:cxn modelId="{20F11271-E087-4FBB-910A-BC720EA26058}" type="presParOf" srcId="{A5A46EE1-EA11-49D9-A5BB-59C6BB6C266B}" destId="{AC5EC1A1-720F-4C7B-AD6B-93FE0694DB56}" srcOrd="0" destOrd="0" presId="urn:microsoft.com/office/officeart/2005/8/layout/hierarchy1"/>
    <dgm:cxn modelId="{73691DF9-F602-4D0D-A541-E55858D1C46C}" type="presParOf" srcId="{AC5EC1A1-720F-4C7B-AD6B-93FE0694DB56}" destId="{DFD8C324-C6AC-45AC-82A5-0DCCBC87D263}" srcOrd="0" destOrd="0" presId="urn:microsoft.com/office/officeart/2005/8/layout/hierarchy1"/>
    <dgm:cxn modelId="{19079A31-2DF4-4C68-A9DF-5FDA2FEA2BBB}" type="presParOf" srcId="{AC5EC1A1-720F-4C7B-AD6B-93FE0694DB56}" destId="{40359719-29DB-4B64-B983-3671E1C251AC}" srcOrd="1" destOrd="0" presId="urn:microsoft.com/office/officeart/2005/8/layout/hierarchy1"/>
    <dgm:cxn modelId="{0A306414-0237-4DB2-B136-097AAA12B079}" type="presParOf" srcId="{A5A46EE1-EA11-49D9-A5BB-59C6BB6C266B}" destId="{5475ACFF-34B4-44E7-95DC-13CC2CD7FCF0}" srcOrd="1" destOrd="0" presId="urn:microsoft.com/office/officeart/2005/8/layout/hierarchy1"/>
    <dgm:cxn modelId="{05FAA554-A18C-46A7-8379-C330501CDA76}" type="presParOf" srcId="{3EB535EE-E806-4C16-9847-5D51D9BD7FAE}" destId="{F2DCA186-0CE9-4587-A2A7-5F67FE2A0344}" srcOrd="2" destOrd="0" presId="urn:microsoft.com/office/officeart/2005/8/layout/hierarchy1"/>
    <dgm:cxn modelId="{9F8FCF6F-A9F0-4A8E-82B7-7BD6FBB81106}" type="presParOf" srcId="{3EB535EE-E806-4C16-9847-5D51D9BD7FAE}" destId="{5D098A2A-C6E7-4677-8D18-FC7EF6C8214E}" srcOrd="3" destOrd="0" presId="urn:microsoft.com/office/officeart/2005/8/layout/hierarchy1"/>
    <dgm:cxn modelId="{8736E2D5-17B8-4E2C-9581-D0656FABFAB0}" type="presParOf" srcId="{5D098A2A-C6E7-4677-8D18-FC7EF6C8214E}" destId="{3BA4450D-EBDE-481C-83F9-938D64D47B53}" srcOrd="0" destOrd="0" presId="urn:microsoft.com/office/officeart/2005/8/layout/hierarchy1"/>
    <dgm:cxn modelId="{481D3DF8-8866-4FF2-88D3-6DE090B72389}" type="presParOf" srcId="{3BA4450D-EBDE-481C-83F9-938D64D47B53}" destId="{F515E470-14CD-4219-BD55-528DB53E044B}" srcOrd="0" destOrd="0" presId="urn:microsoft.com/office/officeart/2005/8/layout/hierarchy1"/>
    <dgm:cxn modelId="{25EC36BC-A706-446A-9D59-82FC08A163AA}" type="presParOf" srcId="{3BA4450D-EBDE-481C-83F9-938D64D47B53}" destId="{F329F9BC-CD12-4ABC-9FC9-173BE5DA127C}" srcOrd="1" destOrd="0" presId="urn:microsoft.com/office/officeart/2005/8/layout/hierarchy1"/>
    <dgm:cxn modelId="{C6641A37-6A92-462D-831E-660D802FD845}" type="presParOf" srcId="{5D098A2A-C6E7-4677-8D18-FC7EF6C8214E}" destId="{BB7582C2-4E9B-4B1B-843D-C26EDD070FC2}" srcOrd="1" destOrd="0" presId="urn:microsoft.com/office/officeart/2005/8/layout/hierarchy1"/>
    <dgm:cxn modelId="{5ABE8D53-453F-4146-98CB-5D929DD42EA0}" type="presParOf" srcId="{B490F21E-D6C8-435F-A008-0A3CC29848BF}" destId="{89921319-62D0-4598-91DF-003C1E880BE1}" srcOrd="4" destOrd="0" presId="urn:microsoft.com/office/officeart/2005/8/layout/hierarchy1"/>
    <dgm:cxn modelId="{8EEBBC8E-CDB5-4934-B9AF-B17317070F4D}" type="presParOf" srcId="{B490F21E-D6C8-435F-A008-0A3CC29848BF}" destId="{EF7326DA-8E16-4FF6-AE5F-4A809E8EC2BD}" srcOrd="5" destOrd="0" presId="urn:microsoft.com/office/officeart/2005/8/layout/hierarchy1"/>
    <dgm:cxn modelId="{C3E3F713-D399-422B-B957-DAF7E5A0F6A9}" type="presParOf" srcId="{EF7326DA-8E16-4FF6-AE5F-4A809E8EC2BD}" destId="{A591E101-87DB-4903-9052-FBB2ED7466BA}" srcOrd="0" destOrd="0" presId="urn:microsoft.com/office/officeart/2005/8/layout/hierarchy1"/>
    <dgm:cxn modelId="{50C5E9DA-ED94-406B-AC7F-7A656FDD8779}" type="presParOf" srcId="{A591E101-87DB-4903-9052-FBB2ED7466BA}" destId="{0DED723F-F49C-4CB1-8CC9-FFD46C0C7496}" srcOrd="0" destOrd="0" presId="urn:microsoft.com/office/officeart/2005/8/layout/hierarchy1"/>
    <dgm:cxn modelId="{42B96B52-EF07-4199-85E1-B8F18AA82148}" type="presParOf" srcId="{A591E101-87DB-4903-9052-FBB2ED7466BA}" destId="{9B8339BA-25B6-4CC3-8B89-EBB6912129DF}" srcOrd="1" destOrd="0" presId="urn:microsoft.com/office/officeart/2005/8/layout/hierarchy1"/>
    <dgm:cxn modelId="{DB81D347-9B5B-4AB6-A780-7326089765DB}" type="presParOf" srcId="{EF7326DA-8E16-4FF6-AE5F-4A809E8EC2BD}" destId="{97A077EE-DC82-485D-9D48-357E875CA805}" srcOrd="1" destOrd="0" presId="urn:microsoft.com/office/officeart/2005/8/layout/hierarchy1"/>
    <dgm:cxn modelId="{6CD3498C-9090-4055-A334-B086CF62E9B5}" type="presParOf" srcId="{97A077EE-DC82-485D-9D48-357E875CA805}" destId="{96123D07-5745-4F83-AC9A-2CD9DD13F963}" srcOrd="0" destOrd="0" presId="urn:microsoft.com/office/officeart/2005/8/layout/hierarchy1"/>
    <dgm:cxn modelId="{338C95D7-0C81-4909-A068-5F6747219566}" type="presParOf" srcId="{97A077EE-DC82-485D-9D48-357E875CA805}" destId="{D7E14818-53D6-4F79-95B5-6EAE42A6224D}" srcOrd="1" destOrd="0" presId="urn:microsoft.com/office/officeart/2005/8/layout/hierarchy1"/>
    <dgm:cxn modelId="{584471D5-6E87-4B6D-ADCF-C6005D2FE2BD}" type="presParOf" srcId="{D7E14818-53D6-4F79-95B5-6EAE42A6224D}" destId="{8EB10B56-8638-46AA-9D8E-706A3B90BA17}" srcOrd="0" destOrd="0" presId="urn:microsoft.com/office/officeart/2005/8/layout/hierarchy1"/>
    <dgm:cxn modelId="{C237EEFF-984B-40C1-91AC-402CE58999DF}" type="presParOf" srcId="{8EB10B56-8638-46AA-9D8E-706A3B90BA17}" destId="{8686607E-7FC0-44A2-85C3-F20088DD5A9F}" srcOrd="0" destOrd="0" presId="urn:microsoft.com/office/officeart/2005/8/layout/hierarchy1"/>
    <dgm:cxn modelId="{481FDD2A-3F32-4A91-8462-194342B016F6}" type="presParOf" srcId="{8EB10B56-8638-46AA-9D8E-706A3B90BA17}" destId="{83801248-6BC8-4731-9B1E-5A67DD3064DB}" srcOrd="1" destOrd="0" presId="urn:microsoft.com/office/officeart/2005/8/layout/hierarchy1"/>
    <dgm:cxn modelId="{3705F380-CBEA-4E98-8225-D63AFABDEC79}" type="presParOf" srcId="{D7E14818-53D6-4F79-95B5-6EAE42A6224D}" destId="{7AC58503-1830-4E54-8DC9-54AA19C340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23D07-5745-4F83-AC9A-2CD9DD13F963}">
      <dsp:nvSpPr>
        <dsp:cNvPr id="0" name=""/>
        <dsp:cNvSpPr/>
      </dsp:nvSpPr>
      <dsp:spPr>
        <a:xfrm>
          <a:off x="7499478" y="3072389"/>
          <a:ext cx="91440" cy="407052"/>
        </a:xfrm>
        <a:custGeom>
          <a:avLst/>
          <a:gdLst/>
          <a:ahLst/>
          <a:cxnLst/>
          <a:rect l="0" t="0" r="0" b="0"/>
          <a:pathLst>
            <a:path>
              <a:moveTo>
                <a:pt x="48592" y="0"/>
              </a:moveTo>
              <a:lnTo>
                <a:pt x="48592" y="277394"/>
              </a:lnTo>
              <a:lnTo>
                <a:pt x="45720" y="277394"/>
              </a:lnTo>
              <a:lnTo>
                <a:pt x="45720"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21319-62D0-4598-91DF-003C1E880BE1}">
      <dsp:nvSpPr>
        <dsp:cNvPr id="0" name=""/>
        <dsp:cNvSpPr/>
      </dsp:nvSpPr>
      <dsp:spPr>
        <a:xfrm>
          <a:off x="4117114" y="1455445"/>
          <a:ext cx="3430955" cy="728193"/>
        </a:xfrm>
        <a:custGeom>
          <a:avLst/>
          <a:gdLst/>
          <a:ahLst/>
          <a:cxnLst/>
          <a:rect l="0" t="0" r="0" b="0"/>
          <a:pathLst>
            <a:path>
              <a:moveTo>
                <a:pt x="0" y="0"/>
              </a:moveTo>
              <a:lnTo>
                <a:pt x="0" y="598535"/>
              </a:lnTo>
              <a:lnTo>
                <a:pt x="3430955" y="598535"/>
              </a:lnTo>
              <a:lnTo>
                <a:pt x="3430955" y="72819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A186-0CE9-4587-A2A7-5F67FE2A0344}">
      <dsp:nvSpPr>
        <dsp:cNvPr id="0" name=""/>
        <dsp:cNvSpPr/>
      </dsp:nvSpPr>
      <dsp:spPr>
        <a:xfrm>
          <a:off x="5004277" y="3066061"/>
          <a:ext cx="830290" cy="413380"/>
        </a:xfrm>
        <a:custGeom>
          <a:avLst/>
          <a:gdLst/>
          <a:ahLst/>
          <a:cxnLst/>
          <a:rect l="0" t="0" r="0" b="0"/>
          <a:pathLst>
            <a:path>
              <a:moveTo>
                <a:pt x="0" y="0"/>
              </a:moveTo>
              <a:lnTo>
                <a:pt x="0" y="283722"/>
              </a:lnTo>
              <a:lnTo>
                <a:pt x="830290" y="283722"/>
              </a:lnTo>
              <a:lnTo>
                <a:pt x="830290" y="4133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C009B-DA2F-4EDD-9318-D0273BB07D3B}">
      <dsp:nvSpPr>
        <dsp:cNvPr id="0" name=""/>
        <dsp:cNvSpPr/>
      </dsp:nvSpPr>
      <dsp:spPr>
        <a:xfrm>
          <a:off x="4123937" y="3066061"/>
          <a:ext cx="880340" cy="413380"/>
        </a:xfrm>
        <a:custGeom>
          <a:avLst/>
          <a:gdLst/>
          <a:ahLst/>
          <a:cxnLst/>
          <a:rect l="0" t="0" r="0" b="0"/>
          <a:pathLst>
            <a:path>
              <a:moveTo>
                <a:pt x="880340" y="0"/>
              </a:moveTo>
              <a:lnTo>
                <a:pt x="880340" y="283722"/>
              </a:lnTo>
              <a:lnTo>
                <a:pt x="0" y="283722"/>
              </a:lnTo>
              <a:lnTo>
                <a:pt x="0" y="4133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49510-CAB7-4FB6-A2DE-9FAA25E019D2}">
      <dsp:nvSpPr>
        <dsp:cNvPr id="0" name=""/>
        <dsp:cNvSpPr/>
      </dsp:nvSpPr>
      <dsp:spPr>
        <a:xfrm>
          <a:off x="4117114" y="1455445"/>
          <a:ext cx="887162" cy="721865"/>
        </a:xfrm>
        <a:custGeom>
          <a:avLst/>
          <a:gdLst/>
          <a:ahLst/>
          <a:cxnLst/>
          <a:rect l="0" t="0" r="0" b="0"/>
          <a:pathLst>
            <a:path>
              <a:moveTo>
                <a:pt x="0" y="0"/>
              </a:moveTo>
              <a:lnTo>
                <a:pt x="0" y="592207"/>
              </a:lnTo>
              <a:lnTo>
                <a:pt x="887162" y="592207"/>
              </a:lnTo>
              <a:lnTo>
                <a:pt x="887162" y="72186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2838E-007B-4CD2-834A-670B44EB0B76}">
      <dsp:nvSpPr>
        <dsp:cNvPr id="0" name=""/>
        <dsp:cNvSpPr/>
      </dsp:nvSpPr>
      <dsp:spPr>
        <a:xfrm>
          <a:off x="1557991" y="3072389"/>
          <a:ext cx="855315" cy="407052"/>
        </a:xfrm>
        <a:custGeom>
          <a:avLst/>
          <a:gdLst/>
          <a:ahLst/>
          <a:cxnLst/>
          <a:rect l="0" t="0" r="0" b="0"/>
          <a:pathLst>
            <a:path>
              <a:moveTo>
                <a:pt x="0" y="0"/>
              </a:moveTo>
              <a:lnTo>
                <a:pt x="0" y="277394"/>
              </a:lnTo>
              <a:lnTo>
                <a:pt x="855315" y="277394"/>
              </a:lnTo>
              <a:lnTo>
                <a:pt x="855315"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24D22-C763-4B0A-8619-B073B24FBCB3}">
      <dsp:nvSpPr>
        <dsp:cNvPr id="0" name=""/>
        <dsp:cNvSpPr/>
      </dsp:nvSpPr>
      <dsp:spPr>
        <a:xfrm>
          <a:off x="702675" y="3072389"/>
          <a:ext cx="855315" cy="407052"/>
        </a:xfrm>
        <a:custGeom>
          <a:avLst/>
          <a:gdLst/>
          <a:ahLst/>
          <a:cxnLst/>
          <a:rect l="0" t="0" r="0" b="0"/>
          <a:pathLst>
            <a:path>
              <a:moveTo>
                <a:pt x="855315" y="0"/>
              </a:moveTo>
              <a:lnTo>
                <a:pt x="855315" y="277394"/>
              </a:lnTo>
              <a:lnTo>
                <a:pt x="0" y="277394"/>
              </a:lnTo>
              <a:lnTo>
                <a:pt x="0"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A55D7-AE96-4EF9-A921-AEDE78C266DC}">
      <dsp:nvSpPr>
        <dsp:cNvPr id="0" name=""/>
        <dsp:cNvSpPr/>
      </dsp:nvSpPr>
      <dsp:spPr>
        <a:xfrm>
          <a:off x="1557991" y="1455445"/>
          <a:ext cx="2559123" cy="728193"/>
        </a:xfrm>
        <a:custGeom>
          <a:avLst/>
          <a:gdLst/>
          <a:ahLst/>
          <a:cxnLst/>
          <a:rect l="0" t="0" r="0" b="0"/>
          <a:pathLst>
            <a:path>
              <a:moveTo>
                <a:pt x="2559123" y="0"/>
              </a:moveTo>
              <a:lnTo>
                <a:pt x="2559123" y="598535"/>
              </a:lnTo>
              <a:lnTo>
                <a:pt x="0" y="598535"/>
              </a:lnTo>
              <a:lnTo>
                <a:pt x="0" y="72819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3F7AA-5B62-4D52-8FA6-655D3A5211C7}">
      <dsp:nvSpPr>
        <dsp:cNvPr id="0" name=""/>
        <dsp:cNvSpPr/>
      </dsp:nvSpPr>
      <dsp:spPr>
        <a:xfrm>
          <a:off x="3417311" y="566695"/>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BF40D2FA-BA4D-4599-85D7-0C73F43D1EF8}">
      <dsp:nvSpPr>
        <dsp:cNvPr id="0" name=""/>
        <dsp:cNvSpPr/>
      </dsp:nvSpPr>
      <dsp:spPr>
        <a:xfrm>
          <a:off x="3572823" y="714431"/>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3598854" y="740462"/>
        <a:ext cx="1347544" cy="836688"/>
      </dsp:txXfrm>
    </dsp:sp>
    <dsp:sp modelId="{C87BB537-185A-49D0-A558-9BE3C980E3C5}">
      <dsp:nvSpPr>
        <dsp:cNvPr id="0" name=""/>
        <dsp:cNvSpPr/>
      </dsp:nvSpPr>
      <dsp:spPr>
        <a:xfrm>
          <a:off x="858187" y="2183639"/>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2DCB8DF-CCB4-441D-AA4C-2673257D8E97}">
      <dsp:nvSpPr>
        <dsp:cNvPr id="0" name=""/>
        <dsp:cNvSpPr/>
      </dsp:nvSpPr>
      <dsp:spPr>
        <a:xfrm>
          <a:off x="1013699" y="2331375"/>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learning</a:t>
          </a:r>
        </a:p>
      </dsp:txBody>
      <dsp:txXfrm>
        <a:off x="1039730" y="2357406"/>
        <a:ext cx="1347544" cy="836688"/>
      </dsp:txXfrm>
    </dsp:sp>
    <dsp:sp modelId="{940B7AEA-E53B-4C88-A840-459AEB6D54A6}">
      <dsp:nvSpPr>
        <dsp:cNvPr id="0" name=""/>
        <dsp:cNvSpPr/>
      </dsp:nvSpPr>
      <dsp:spPr>
        <a:xfrm>
          <a:off x="2872"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C42104E1-F07F-498D-8C41-6D2B1DBB2EBA}">
      <dsp:nvSpPr>
        <dsp:cNvPr id="0" name=""/>
        <dsp:cNvSpPr/>
      </dsp:nvSpPr>
      <dsp:spPr>
        <a:xfrm>
          <a:off x="158384"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184415" y="3653209"/>
        <a:ext cx="1347544" cy="836688"/>
      </dsp:txXfrm>
    </dsp:sp>
    <dsp:sp modelId="{DAA0D212-4225-4579-AF2F-1ED1008247EA}">
      <dsp:nvSpPr>
        <dsp:cNvPr id="0" name=""/>
        <dsp:cNvSpPr/>
      </dsp:nvSpPr>
      <dsp:spPr>
        <a:xfrm>
          <a:off x="1713502"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501ECA39-7506-4EA3-98FA-BBA1AD178BBE}">
      <dsp:nvSpPr>
        <dsp:cNvPr id="0" name=""/>
        <dsp:cNvSpPr/>
      </dsp:nvSpPr>
      <dsp:spPr>
        <a:xfrm>
          <a:off x="1869014"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1895045" y="3653209"/>
        <a:ext cx="1347544" cy="836688"/>
      </dsp:txXfrm>
    </dsp:sp>
    <dsp:sp modelId="{6186ABAF-F378-4B7C-A449-0924F95FC875}">
      <dsp:nvSpPr>
        <dsp:cNvPr id="0" name=""/>
        <dsp:cNvSpPr/>
      </dsp:nvSpPr>
      <dsp:spPr>
        <a:xfrm>
          <a:off x="4304473" y="217731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0FD6A9C-48CF-4B27-A351-9CF3411A41F4}">
      <dsp:nvSpPr>
        <dsp:cNvPr id="0" name=""/>
        <dsp:cNvSpPr/>
      </dsp:nvSpPr>
      <dsp:spPr>
        <a:xfrm>
          <a:off x="4459985" y="2325047"/>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 Learning</a:t>
          </a:r>
        </a:p>
      </dsp:txBody>
      <dsp:txXfrm>
        <a:off x="4486016" y="2351078"/>
        <a:ext cx="1347544" cy="836688"/>
      </dsp:txXfrm>
    </dsp:sp>
    <dsp:sp modelId="{DFD8C324-C6AC-45AC-82A5-0DCCBC87D263}">
      <dsp:nvSpPr>
        <dsp:cNvPr id="0" name=""/>
        <dsp:cNvSpPr/>
      </dsp:nvSpPr>
      <dsp:spPr>
        <a:xfrm>
          <a:off x="3424133"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40359719-29DB-4B64-B983-3671E1C251AC}">
      <dsp:nvSpPr>
        <dsp:cNvPr id="0" name=""/>
        <dsp:cNvSpPr/>
      </dsp:nvSpPr>
      <dsp:spPr>
        <a:xfrm>
          <a:off x="3579645"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3605676" y="3653209"/>
        <a:ext cx="1347544" cy="836688"/>
      </dsp:txXfrm>
    </dsp:sp>
    <dsp:sp modelId="{F515E470-14CD-4219-BD55-528DB53E044B}">
      <dsp:nvSpPr>
        <dsp:cNvPr id="0" name=""/>
        <dsp:cNvSpPr/>
      </dsp:nvSpPr>
      <dsp:spPr>
        <a:xfrm>
          <a:off x="5134764"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F329F9BC-CD12-4ABC-9FC9-173BE5DA127C}">
      <dsp:nvSpPr>
        <dsp:cNvPr id="0" name=""/>
        <dsp:cNvSpPr/>
      </dsp:nvSpPr>
      <dsp:spPr>
        <a:xfrm>
          <a:off x="5290276"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Association</a:t>
          </a:r>
        </a:p>
      </dsp:txBody>
      <dsp:txXfrm>
        <a:off x="5316307" y="3653209"/>
        <a:ext cx="1347544" cy="836688"/>
      </dsp:txXfrm>
    </dsp:sp>
    <dsp:sp modelId="{0DED723F-F49C-4CB1-8CC9-FFD46C0C7496}">
      <dsp:nvSpPr>
        <dsp:cNvPr id="0" name=""/>
        <dsp:cNvSpPr/>
      </dsp:nvSpPr>
      <dsp:spPr>
        <a:xfrm>
          <a:off x="6848267" y="2183639"/>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B8339BA-25B6-4CC3-8B89-EBB6912129DF}">
      <dsp:nvSpPr>
        <dsp:cNvPr id="0" name=""/>
        <dsp:cNvSpPr/>
      </dsp:nvSpPr>
      <dsp:spPr>
        <a:xfrm>
          <a:off x="7003779" y="2331375"/>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Reinforcement learning</a:t>
          </a:r>
        </a:p>
      </dsp:txBody>
      <dsp:txXfrm>
        <a:off x="7029810" y="2357406"/>
        <a:ext cx="1347544" cy="836688"/>
      </dsp:txXfrm>
    </dsp:sp>
    <dsp:sp modelId="{8686607E-7FC0-44A2-85C3-F20088DD5A9F}">
      <dsp:nvSpPr>
        <dsp:cNvPr id="0" name=""/>
        <dsp:cNvSpPr/>
      </dsp:nvSpPr>
      <dsp:spPr>
        <a:xfrm>
          <a:off x="6845394"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83801248-6BC8-4731-9B1E-5A67DD3064DB}">
      <dsp:nvSpPr>
        <dsp:cNvPr id="0" name=""/>
        <dsp:cNvSpPr/>
      </dsp:nvSpPr>
      <dsp:spPr>
        <a:xfrm>
          <a:off x="7000906"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Deep Q Networks</a:t>
          </a:r>
        </a:p>
      </dsp:txBody>
      <dsp:txXfrm>
        <a:off x="7026937" y="3653209"/>
        <a:ext cx="1347544" cy="8366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0T09:53:30.058"/>
    </inkml:context>
    <inkml:brush xml:id="br0">
      <inkml:brushProperty name="width" value="0.05" units="cm"/>
      <inkml:brushProperty name="height" value="0.05" units="cm"/>
      <inkml:brushProperty name="ignorePressure" value="1"/>
    </inkml:brush>
  </inkml:definitions>
  <inkml:trace contextRef="#ctx0" brushRef="#br0">149 69,'5'1,"-2"0,1 1,-1-1,1 1,-1-1,0 2,0-1,1 0,-1 1,0-1,-1 1,1 0,0 0,-1 0,1 0,-1 1,-1-1,1 0,0 0,0 1,-1 0,1-1,-1 1,-1-1,1 3,19 35,-16-99,-9-27,3 84,-1 1,0 0,1 1,-2-1,1 0,1 1,-1-1,1 1,-2 0,2 0,-1 0,1 0,-1 0,0 0,1 1,0 0,0 0,0 0,0 0,0-1,-1 1,1 1,1 0,-1-1,1 0,0 0,-1 1,1 0,-3 1,7-4,-2-1,0 1,0 0,0 0,0 0,0 0,1 0,-1 0,0 0,0 0,0 0,1 0,-1 1,1-1,-1 0,0 1,0-1,0 1,0-1,0 1,0 0,0-1,0 1,-1 0,2 0,-1 0,0 0,-1 0,1-1,0 2,-1-1,1 1,-1-1,1 0,-1 0,0 0,1 0,-1 0,0 0,0 0,0 2,0-2,0 0,0 0,0 0,0 0,0 1,0-1,-1 0,1 0,0 0,-1 0,1 0,-1 1,1-1,-1 0,0 0,0 1,5-2,1 1,0-1,-1 0,1 0,0 0,-1-1,1 1,0-1,-1 0,0-1,1 1,0-2,-1 1,0 0,0 0,0 0,0 0,-1-2,2 1,-2 0,0 0,0 0,1-1,-1 0,-1 1,1-2,0-1,-72 11,-72 21,141-23,0 1,0-2,1 1,-1 0,1 0,-1 0,1 0,0 0,0-1,0 1,0 0,0 0,2-1,-2 0,1 1,-1 0,1-1,0 0,0 0,0 0,1-1,-1 1,0 0,1 0,-1-1,1 1,0-1,0 0,-1 0,1 1,2 1,-2 0,0-1,1 0,-1 0,2 0,-1 0,0-1,0 0,0 1,0-1,1 0,-1-1,0 1,0-1,1 0,-1 0,0-1,1 1,-1-1,0 0,1-1,-1 1,0 0,-1-1,2 1,-1-1,-1 0,1 0,0-2,-1 2,0-1,0 1,1-1,-1-1,2-2,120-74,-126 79,0-1,-1 0,1 0,-1 0,0 1,1-1,-1-1,0 2,1-1,-1 1,0 0,-1 0,1 0,0 0,0 0,0 0,0 0,0 1,-1-2,0 2,1-1,0 1,0 0,0 0,-2 0,2 0,-2 1,-93-2,97 2,0 1,0-1,0 0,1 0,-1 0,0 0,0 0,1 0,-1 0,1-1,-1 1,1 0,-1 0,1 0,1 1,-2-2,1 1,0 0,0-1,-1 1,1 0,0-1,0 1,0-1,0 0,0 1,0-1,0 1,0-1,1 0,-1 0,0 0,0 0,0 0,0 0,0 0,0 0,0 0,0 0,0 0,0-1,0 1,0 0,1-1,-1 1,0-1,7 2,2-1,0-1,-2 1,2-1,-1-1,-1-1,2 1,-2 0,1-1,0 0,-1-2,0 1,0 0,0-2,5-2,-14 6,0 1,0 0,-1-1,1 1,0 0,-1 0,1 0,0 0,-1 0,1 0,0 1,-1-1,-1 0,2 1,-1-1,1 1,-1 0,1 0,-1-1,0 1,1 0,-2 0,2 1,-1-1,0 0,1 0,-1 1,1-1,-1 1,0-1,0 1,1 0,-1 0,1 0,0-1,-1 2,-2 3,-1 0,1 0,0 1,-1-1,2 2,0-2,0 1,0 0,0 0,1 1,0-1,1 1,0 0,0 0,0-1,0 0,1 2,0-2,1 1,-1 0,1 0,1-1,-1 1,1-1,2 7,-4-14,0 0,0 0,0 0,0 0,0 0,0 0,0 1,0-2,1 1,-1 0,0 0,2 0,-2 0,0 0,1 1,-1-1,1 0,0 0,-1 1,1-1,-1 0,1 1,0-1,0 1,-1-2,1 2,0-1,0 1,0-1,-1 1,1 0,1-1,-1 1,0 0,0 0,0 0,0 0,0 0,0 0,0 0,0 0,-1 0,1 0,0 0,0 1,1-1,-1 0,0 0,0 1,-1-1,1 1,0-1,0 2,-1-2,1 1,0 0,-1-1,1 1,0 0,-1-1,1 1,-1 0,1 0,-1 0,1 0,-1-1,0 1,2 1,0-18,0 1,0 0,-2-1,1 1,-2-1,0 1,-1-1,0 1,-2 0,-2-9,4 25,0 0,1 0,-2 0,1 0,1 0,-1 1,1-1,-1 1,1-1,0 0,0 1,-2-1,2 1,0 0,0 0,1 0,-1 0,0 0,0-1,1 1,-1 0,1 0,0 1,0-1,-1 0,1 0,0 0,1 0,-1-1,0 2,0-1,1 0,0 2,-1-3,-3 27,-32 103,31-128,1-2,0 0,-2 1,2-1,-1 0,1-1,-2 1,1-1,1 0,-1 0,-1 0,2 0,-1 0,0-1,0 0,0 1,1-2,-2 1,2 0,0 0,-1-2,0 1,1 0,0 0,0 0,-1 0,2-2,-1 2,-1-2,-27-14,-24 8,66 8,0 2,25-11,-60-1,25 12,0 1,0-1,-1 0,1 1,1-1,-1 2,-1-2,1 1,0-1,-1 1,1-1,0 1,-1 0,1-1,-1 1,1 0,-1 0,0-1,1 1,-1 0,0 0,1 0,-1-1,0 1,0 0,0 1,0-1,1 0,-1-1,0 1,-1 0,1 0,0 0,0 0,0 0,0-1,-1 1,1 0,0 0,-1 0,1-1,-1 2,1-1,-1-1,1 1,-1 0,1-1,-1 1,0 0,1-1,-1 1,-2-1,230 5,61-84,-288 77,-1-2,1 2,-1 0,0 0,1 0,-1 0,0 0,0-1,0 2,-1-1,1 0,0 0,-2 1,2-1,-1 1,0-2,1 2,-1 0,0 0,0-1,-1 1,1 1,1-1,-2 0,1 0,0 1,0-1,-1 1,1-1,-2 1,-5-3,1 1,-1 0,1 1,-1 0,0 1,1 0,-1 0,1 0,-1 1,0 1,1-1,-1 1,1 1,-1 0,1 0,0 0,0 2,1-1,-1 0,0 3,59-25,-36 13,34-10,-73 27,-110 35,183-30,50-24,-144-10,-44 13,264-26,-330 30,129-28,24 28,1 0,-1 0,0 1,0-1,0 1,0-1,1 2,-1-1,0-1,1 1,-1 0,1 0,0 0,-2 0,2 0,0 1,0-1,0 0,0 2,0-2,0 1,0-1,0 1,0-1,1 1,-1-1,0 1,1 1,0-2,-2 1,2 0,0 0,0-1,0 1,0 0,0 0,0 0,2 0,-2 0,0-1,1 1,0 0,-1-1,1 2,0-2,0 1,0-1,-1 1,2-1,-1 0,0 1,0-1,0 0,2 1,-2-1,0 0,1 0,-1 0,1 0,0 0,-1-1,0 1,6 6,-1-1,1-1,-1 2,1-2,0-1,1 2,-1-2,1 0,0 0,0-1,0 0,1 0,0 0,-1-1,1-1,-1 0,10 0,75-77,-94 77,1-1,-1 0,0 1,0-1,0 0,0 1,-1-1,1 0,-1 0,1 0,0 0,0 0,0 0,0 0,0 0,0-1,0 1,0 0,0-1,0 1,0 0,-1-1,1 1,0-2,1 1,-1 1,0-1,0 0,0 1,1-1,-1 0,0 0,1 0,-1 1,1-1,-1 0,1 0,-1 0,1 0,0 0,-1-1,1 1,0 0,0 0,0 0,0 0,0-1,0 1,0 0,0 0,0 0,0 0,1-1,-1 1,0 0,1 0,-1 0,1 0,-1 0,1 1,-1-1,1 0,0 0,-7 0,3 0,1 0,1-1,-1 1,0 0,0 0,0 0,-1 0,1 1,0-1,-1 1,1 0,0-1,-1 1,1 0,0 0,0 0,-1 1,1-1,-1 0,1 1,0-1,0 1,0 0,0 0,0 0,-1 0,1 1,0-1,1 0,-1 1,0-1,1 1,-1-1,0 1,1-1,-1 2,1-1,0 0,0 0,0 0,0 0,0 0,1 1,-1-1,0 0,1 0,0 0,-1 0,1 0,0 2,0-2,0 0,1 0,-1 0,0 0,1 1,0 0,0 0,1 2,1 0,0 0,1-1,-1 2,0-2,1 0,1 0,-1 0,0 0,1-1,-1 1,1-1,0 0,0-1,0 0,1 2,-1-3,0 1,1 0,-1-1,2 0,-2-1,0 1,2-1,-2 0,1 0,0 0,2-1,-4-5,0-1,1 1,-2-1,0 1,0-2,0 2,0-2,-1 1,0 0,-1 0,0-1,0 1,-1-1,0 1,0-1,0 1,-1-1,0 1,-1-4,2 12,0 1,0-1,-1 1,1-1,0 1,0 0,-1-1,1 1,-1-1,0 0,1 1,-2-1,1 0,1 0,-1 2,0-2,0 0,0 0,0 0,0 0,-1 0,1 0,0-1,0 1,-2 0,2-1,0 1,-1 0,1-1,0 0,-1 2,1-2,-1 0,0 0,0 1,1-1,-1 0,1-1,0 1,-1 0,1 0,-1-2,1 2,-2-1,2 1,0-1,-1 1,1-1,0 0,0 0,0 0,-1 1,1-1,-1 0,1-1,0 1,0 0,0-1,1 1,-1 0,0-1,1 1,-1 0,1-1,-1 1,1-1,-1-1,2 123,-1-121,0 0,-1 0,1 0,0-1,0 1,0 0,0-1,0 1,0 0,0 0,0 0,0 0,1 0,-1 0,0 0,1-1,-1 1,1 0,-1 0,1 0,-1 0,1 0,0 0,-1 0,1 0,0 0,0 1,1-1,-1 0,-1 1,1-2,0 1,0 1,0-1,0 1,1 0,-1-1,0 1,0 0,0 0,1-1,-1 1,0 0,0 0,1 0,-1 1,0-1,0 0,0 0,0 0,0 1,0-1,0 1,1-1,-1 1,0-1,0 2,0-1,0-1,0 1,0 0,-1 0,1-1,0 1,0 0,-1 0,1 1,-3-7,-1-1,0 2,0-1,-1 1,1-1,-1 1,0 0,-1 0,1 0,0 1,-1 0,0-1,1 1,-2 1,1-1,-1 1,1 0,0 0,-3 0,6 6,0-1,0 0,0 0,-1 0,2 1,-1-1,1 1,0-1,0 1,0 0,1-1,-1 1,1 0,-1 0,1-1,0 1,1 1,-1-2,1 1,-1 0,1 0,1 1,-2 2,1-5,1 1,-1 0,1-1,-1 2,1-2,0 1,-1-1,1 0,0 0,0 1,1-1,0 0,-1 0,0-1,1 1,-1-1,2 2,-2-2,1 0,0 0,-1 0,2 0,-1-1,0 1,0-1,1 1,-1-1,-1 0,1 0,0-1,1 1,-1-1,0 1,-1-1,1 0,1 0,-1 0,-1 0,1-1,-1 0,2 1,-2-1,0 0,1 0,-1 0,1-1,-1 1,0 0,-1 0,1-1,0 1,0-2,-2-1,1 1,0-1,1 1,0 0,-1 1,1-2,0 1,0 0,0 0,2 0,-2 1,1 0,0 0,0-1,1 1,-1 0,0 1,1-2,0 2,0 0,0 0,-1 0,2 0,-1 1,0 0,1-1,-1 1,1 0,0 0,-1 1,3 0,144-34,-150 34,0-1,0 0,0 0,-1 0,1 1,0-2,-1 1,1 0,-1 0,2 0,-2 0,1 0,-1 0,0 0,0 0,1-1,-1 1,0 0,0-1,0 1,0 0,0 0,0 0,-1 0,1 0,0 0,-1-1,1 1,0 0,-2 0,2-1,-1 2,1-1,-1 0,0 0,1 0,-1 0,0 0,0 1,0-1,0 0,1 1,-1-1,0 1,0-1,0 1,0-1,-1 1,1-1,0 1,-1 0,1 0,0 0,0-2,0 2,0 0,0 2,0-2,0 0,-1 0,1 0,-1 0,1 1,0-1,0 1,0-1,0 0,-9-1,1 0,-1-1,1 2,0 2,-1-2,0 1,1 1,0-1,-1 1,2 1,-2 0,1 1,1 0,-1 0,-2 3,11-5,2 0,-1 0,0 0,1 0,-1 1,0-1,1 0,-1 0,1-1,0 1,0 0,0 0,0-1,0 1,0-1,0 0,0 0,1 0,0 0,-1 0,0 0,0-1,2 1,-2-1,0 0,1 1,-1-1,0 0,2-1,0 1,94 0,-142 19,-42-8,153-41,-58 28,-9 1,-1 1,0-1,0 1,1-1,-1 1,0-1,1 1,-2-1,2 0,-1 1,1-1,-1 0,1 0,-1 1,1-2,0 1,-1 0,1 0,0 1,0-1,0 0,-1 0,1 0,0 0,0 0,0 1,1-1,-1 0,0 0,0-1,0 1,1 1,-1-1,0 0,1 0,-1 0,0 1,1-1,-1 0,1 1,-1-1,2 0,-1 1,-1-1,1 1,0-1,-1 1,1-1,0 1,0-1,-1 1,1 0,0-2,0 2,0 0,0 0,-1-1,1 1,1 0,-1 0,0 0,0 0,0 0,0 1,-1-2,-1 0,1 0,-1 1,0-1,1 0,-1 0,0 1,1-1,-2 1,1-1,1 1,-1-1,0 1,0-1,0 1,0 0,1-1,-1 1,0 0,0 0,0-1,0 1,0 0,-1 0,1 0,0 0,0 0,1 1,-1-1,0 0,0 0,0 1,0-1,0 0,0 1,1-1,-1 1,0-1,0 1,1-1,-2 1,1-1,1 1,-1 0,0 0,1-1,-1 1,1 0,-1 0,1-1,0 2,-1-1,1 0,0 0,-3 64,4-38,-2-28,0 1,0-1,1 1,-1-1,-1 1,1-1,1 1,-1-1,1 0,-1 1,0-1,1 0,0 0,-1-1,1 2,-1-1,1 0,0 0,-1 0,1 0,0 0,0 1,0-1,0 0,0 0,0 0,0 0,0 0,0-1,0 1,1 1,-1-1,0 0,0 0,1 0,-1 0,1 1,-1-1,1 0,-1 0,1 1,-1-1,1 0,0 1,-1-1,2 1,-1-2,-1 1,1 1,0 0,0-1,0 1,0 0,-1-1,1 1,0 0,0 0,0-1,0 1,0 0,1 0,-1 0,-1 0,1 0,0 1,0-1,0 0,0 0,0 1,0-1,-11-3,1 1,-1 0,0 0,1 1,-1 0,-1 1,2 0,-1 0,-1 1,2 0,-1 1,0 0,-2 0,12-2,1 0,-1 0,2 0,-2 0,1 1,-1-1,1 0,-1 0,1 0,-1 0,1 0,-1 1,0-1,1 0,-1 0,1 1,-1-1,0 0,1 1,-1-1,0 0,1 1,-1-1,0 0,1 2,-1-2,0 1,0-1,0 1,1-1,-1 0,0 1,0-1,0 1,0-1,0 1,0-1,0 1,0-1,0 1,0-1,0 1,0-1,0 1,0-1,-1 1,1-1,0 1,0-1,0 0,-1 1,1-1,0 2,-1-2,1 0,0 1,-1-1,1 0,0 1,-1-1,1 0,-1 0,1 1,0-1,-1 0,44 9,105-3,-318 25,223-21,76-16,-375-43,-36 76,180-31,143-14,-29 15,1 1,-1 1,1 0,0 0,0 1,0 1,0 0,0 1,0 0,-1 1,0 1,0-1,5 3,3 1,-2-3,3 0,-2-1,0 0,2-2,-2 0,1-1,0-1,0-1,3-2,-22 4,0 0,0 1,0-1,0 0,0 0,1 0,-1 1,1-1,-1-1,0 1,0 0,0 0,1 0,-1-1,0 1,0 0,0-1,0 1,0-1,1 1,-1-1,0 0,0 1,0-1,-1 0,1 0,0 1,0-1,0 0,-1 0,1-1,-1 1,1 0,-1 0,1 0,-1 0,1 0,-1 0,0-1,0 1,0 0,1 0,-1 0,0-1,0 1,-1-1,1 1,0 0,0 0,0 0,-1 0,1 0,-1 0,1 0,-1 0,1-1,-1 1,1 0,-1 0,0 0,0 0,1 0,-1 1,0-1,0 0,0 1,-2-2,-69-52,33 42,-1 1,0 3,-1 1,0 3,1 1,-1 2,-1 1,-31 5,-41-3,43 0,105 22,21-2,0-4,1-2,0-3,1-2,0-3,1-1,0-4,38-3,58-1,-155 0,1 1,-1 0,1-1,-1 1,1 0,-1-1,1 1,-1 0,1-1,-1 1,1-2,0 2,-1-1,1 1,0-1,-1 1,1-1,0 1,0-1,-2 0,2 1,0-1,0 1,0-1,0 0,0 1,0-1,0 1,0-1,0 0,0 1,0-1,0 1,2-2,-2 1,0 1,0-1,1 1,-1-1,0 1,1-1,-1 1,0-1,1 1,-1-1,1 1,-1-1,1 1,-1 0,1-1,-1 1,1 0,-1 0,1-1,-1 1,1 0,0 0,-1 0,1 0,-1-1,1 1,1 0,-2 0,1 0,-1 0,1 1,0-1,-1 0,1 0,-54-31,42 25,-5-3,8 3,0 0,-2 0,2 1,-1 0,0 0,-1 1,0 1,1 0,-2 0,1 0,-1 2,2-1,-2 1,0 1,2 0,-2 0,0 1,1 0,0 1,-4 1,-219 66,222-58,46-10,508-26,-481 25,-370-41,-72 44,251 39,-22-30,141-9</inkml:trace>
  <inkml:trace contextRef="#ctx0" brushRef="#br0" timeOffset="2326.737">331 177,'-183'-16,"182"15,0 0,0 1,0-1,0 1,0-1,0 0,0 0,1 0,-1 0,0 0,0 1,1-1,-2-1,2 0,-1 1,1 0,-1 0,1 0,-1 0,1 0,0 0,0 0,0-1,0 0,0 1,0 0,0 0,0-1,0 1,0 0,1 0,-1 0,0 0,1 0,-1 0,1-2,-1 2,2 0,-1 0,-1 1,1-1,0 0,0 0,-1 0,1 0,0 1,0-1,0 0,0 1,0-1,0 1,0-1,2 1,-2-2,0 2,0 0,0-1,0 1,0 0,1 0,-1 0,0 0,0 0,0 0,2 1,4-6,-53 6,19 3,16 0</inkml:trace>
  <inkml:trace contextRef="#ctx0" brushRef="#br0" timeOffset="3030.522">215 162,'-1'0,"-3"0,-3 0,1 0,-4 0,-1-1,1 0,-2-2,-1-1,1 0,-1 0,0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hyperlink" Target="https://www.quantinsti.com/blog/introduction-deep-learning-neural-network" TargetMode="External"/><Relationship Id="rId3" Type="http://schemas.openxmlformats.org/officeDocument/2006/relationships/hyperlink" Target="https://www.google.com/search?rlz=1C1GGRV_enIN751IN751&amp;biw=1920&amp;bih=1089&amp;tbm=isch&amp;sa=1&amp;ei=0Q-SXL7pNomuvwSG0pngBw&amp;q=supervised+machine+learning&amp;oq=supervised+machine+learning&amp;gs_l=img.3..35i39j0l5j0i7i30l2j0i8i30l2.39503.39503..39720...0.0..0.135.135.0j1......1....1..gws-wiz-img.F7kNvbj2mYM#imgrc=qWke4MWR9ACHGM:" TargetMode="External"/><Relationship Id="rId7" Type="http://schemas.openxmlformats.org/officeDocument/2006/relationships/hyperlink" Target="https://www.google.com/search?q=what+is+data+science&amp;rlz=1C1GGRV_enIN751IN751&amp;source=lnms&amp;tbm=isch&amp;sa=X&amp;ved=0ahUKEwjR0P_muJDhAhWY6XMBHZ17DM4Q_AUIDigB&amp;biw=1920&amp;bih=1089#imgdii=p1hPKvLgBmEd8M:&amp;imgrc=rM5sT09ogaoPQM:" TargetMode="External"/><Relationship Id="rId2" Type="http://schemas.openxmlformats.org/officeDocument/2006/relationships/hyperlink" Target="https://www.google.com/search?biw=1920&amp;bih=1089&amp;tbm=isch&amp;sa=1&amp;ei=MRCSXMSzMcrJvgSDpJ-IDQ&amp;q=machine+learning&amp;oq=machine+learning&amp;gs_l=img.3..35i39l2j0i67j0j0i67j0j0i67l2j0l2.26480.26686..26977...0.0..0.144.281.0j2......1....1..gws-wiz-img._mvrB9lIAHw#imgrc=yv_shBLeR8FyZM:" TargetMode="External"/><Relationship Id="rId1" Type="http://schemas.openxmlformats.org/officeDocument/2006/relationships/slideLayout" Target="../slideLayouts/slideLayout24.xml"/><Relationship Id="rId6" Type="http://schemas.openxmlformats.org/officeDocument/2006/relationships/hyperlink" Target="https://www.google.com/search?biw=1920&amp;bih=1089&amp;tbm=isch&amp;sa=1&amp;ei=JxCSXLueA8KmwgP7_aDQBA&amp;q=reinforcement+learning+in+machine+learning&amp;oq=rein+machine+learning&amp;gs_l=img.1.0.0i7i30j0i8i7i30l3.8525.8905..9785...0.0..0.127.494.0j4......1....1..gws-wiz-img.JTnQ03xQpPE#imgrc=Jp1_eMg1U5vDSM:" TargetMode="External"/><Relationship Id="rId5" Type="http://schemas.openxmlformats.org/officeDocument/2006/relationships/hyperlink" Target="https://www.google.com/search?rlz=1C1GGRV_enIN751IN751&amp;biw=1920&amp;bih=1089&amp;tbm=isch&amp;sa=1&amp;ei=pw-SXMyRHcPlvgTzxbD4DA&amp;q=unsupervised+machine+learning&amp;oq=unsupervised+machine+learning&amp;gs_l=img.3..0l3j0i5i30l5j0i8i30j0i24.41343.41414..41630...0.0..0.125.248.0j2......1....1..gws-wiz-img.HIiore6uKck#imgrc=a0gCjX_J5QryBM:" TargetMode="External"/><Relationship Id="rId4" Type="http://schemas.openxmlformats.org/officeDocument/2006/relationships/hyperlink" Target="https://www.google.com/search?rlz=1C1GGRV_enIN751IN751&amp;biw=1920&amp;bih=1089&amp;tbm=isch&amp;sa=1&amp;ei=mw-SXLO1Lor_vgSLkrFg&amp;q=supervised+machine+learning&amp;oq=supermachine+learning&amp;gs_l=img.1.0.0i7i30l9j0i7i5i30.9518.10066..10930...0.0..0.138.621.0j5......1....1..gws-wiz-img.wkL-KROEb80#imgrc=CKFtOgl85waK4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p:txBody>
          <a:bodyPr/>
          <a:lstStyle/>
          <a:p>
            <a:r>
              <a:rPr lang="en-US" dirty="0"/>
              <a:t>Introduction to</a:t>
            </a:r>
            <a:br>
              <a:rPr lang="en-US" dirty="0"/>
            </a:br>
            <a:r>
              <a:rPr lang="en-US" dirty="0">
                <a:solidFill>
                  <a:schemeClr val="accent1"/>
                </a:solidFill>
              </a:rPr>
              <a:t>Machine Learning Curriculum</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solidFill>
                  <a:schemeClr val="bg1"/>
                </a:solidFill>
              </a:rPr>
              <a:t>Reinforcement Learning</a:t>
            </a:r>
          </a:p>
        </p:txBody>
      </p:sp>
      <p:grpSp>
        <p:nvGrpSpPr>
          <p:cNvPr id="2" name="Group 1">
            <a:extLst>
              <a:ext uri="{FF2B5EF4-FFF2-40B4-BE49-F238E27FC236}">
                <a16:creationId xmlns:a16="http://schemas.microsoft.com/office/drawing/2014/main" id="{BFB8D365-8A0B-4C0E-81C6-081E9532F4E1}"/>
              </a:ext>
            </a:extLst>
          </p:cNvPr>
          <p:cNvGrpSpPr/>
          <p:nvPr/>
        </p:nvGrpSpPr>
        <p:grpSpPr>
          <a:xfrm>
            <a:off x="691801" y="1023756"/>
            <a:ext cx="10810875" cy="5257911"/>
            <a:chOff x="692149" y="1219200"/>
            <a:chExt cx="10810875" cy="5257911"/>
          </a:xfrm>
        </p:grpSpPr>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
          <p:nvSpPr>
            <p:cNvPr id="4" name="TextBox 3">
              <a:extLst>
                <a:ext uri="{FF2B5EF4-FFF2-40B4-BE49-F238E27FC236}">
                  <a16:creationId xmlns:a16="http://schemas.microsoft.com/office/drawing/2014/main" id="{C892FD08-1CD5-479D-9785-20E47F2B74F6}"/>
                </a:ext>
              </a:extLst>
            </p:cNvPr>
            <p:cNvSpPr txBox="1"/>
            <p:nvPr/>
          </p:nvSpPr>
          <p:spPr>
            <a:xfrm>
              <a:off x="11129524" y="6354000"/>
              <a:ext cx="373500" cy="12311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6</a:t>
              </a:r>
            </a:p>
          </p:txBody>
        </p:sp>
      </p:grpSp>
    </p:spTree>
    <p:extLst>
      <p:ext uri="{BB962C8B-B14F-4D97-AF65-F5344CB8AC3E}">
        <p14:creationId xmlns:p14="http://schemas.microsoft.com/office/powerpoint/2010/main" val="16445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a:xfrm>
            <a:off x="504001" y="1063222"/>
            <a:ext cx="11186477" cy="2828014"/>
          </a:xfrm>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grpSp>
        <p:nvGrpSpPr>
          <p:cNvPr id="5" name="Group 4">
            <a:extLst>
              <a:ext uri="{FF2B5EF4-FFF2-40B4-BE49-F238E27FC236}">
                <a16:creationId xmlns:a16="http://schemas.microsoft.com/office/drawing/2014/main" id="{FB2D092F-8D7B-4F41-88EE-785D43C89A13}"/>
              </a:ext>
            </a:extLst>
          </p:cNvPr>
          <p:cNvGrpSpPr/>
          <p:nvPr/>
        </p:nvGrpSpPr>
        <p:grpSpPr>
          <a:xfrm>
            <a:off x="2797580" y="3891236"/>
            <a:ext cx="6599318" cy="2313745"/>
            <a:chOff x="2797580" y="3891236"/>
            <a:chExt cx="6599318" cy="2313745"/>
          </a:xfrm>
        </p:grpSpPr>
        <p:pic>
          <p:nvPicPr>
            <p:cNvPr id="1026" name="Picture 2" descr="Image result for deep learning application">
              <a:extLst>
                <a:ext uri="{FF2B5EF4-FFF2-40B4-BE49-F238E27FC236}">
                  <a16:creationId xmlns:a16="http://schemas.microsoft.com/office/drawing/2014/main" id="{982736B7-7D57-47E2-8654-1588448E6B0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29731" b="8550"/>
            <a:stretch/>
          </p:blipFill>
          <p:spPr bwMode="auto">
            <a:xfrm>
              <a:off x="2797580" y="3891236"/>
              <a:ext cx="6599318" cy="2313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AC7CC0-2CA3-4CB3-BFA4-93C2B4746893}"/>
                </a:ext>
              </a:extLst>
            </p:cNvPr>
            <p:cNvSpPr txBox="1"/>
            <p:nvPr/>
          </p:nvSpPr>
          <p:spPr>
            <a:xfrm>
              <a:off x="9017190" y="6081870"/>
              <a:ext cx="379708" cy="12311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800" kern="0" dirty="0">
                  <a:solidFill>
                    <a:schemeClr val="bg1">
                      <a:lumMod val="50000"/>
                      <a:lumOff val="50000"/>
                    </a:schemeClr>
                  </a:solidFill>
                  <a:ea typeface="Arial Unicode MS" pitchFamily="34" charset="-128"/>
                  <a:cs typeface="Arial Unicode MS" pitchFamily="34" charset="-128"/>
                </a:rPr>
                <a:t>Image 8</a:t>
              </a:r>
            </a:p>
          </p:txBody>
        </p:sp>
      </p:grpSp>
    </p:spTree>
    <p:extLst>
      <p:ext uri="{BB962C8B-B14F-4D97-AF65-F5344CB8AC3E}">
        <p14:creationId xmlns:p14="http://schemas.microsoft.com/office/powerpoint/2010/main" val="33928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normAutofit/>
          </a:bodyPr>
          <a:lstStyle/>
          <a:p>
            <a:r>
              <a:rPr lang="en-US" dirty="0"/>
              <a:t>Artificial intelligence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lang="en-US" b="1" dirty="0"/>
          </a:p>
          <a:p>
            <a:r>
              <a:rPr lang="en-US" dirty="0"/>
              <a:t>Some examples of AI:</a:t>
            </a:r>
          </a:p>
          <a:p>
            <a:pPr marL="342900" indent="-342900">
              <a:buFont typeface="Arial" panose="020B0604020202020204" pitchFamily="34" charset="0"/>
              <a:buChar char="•"/>
            </a:pPr>
            <a:r>
              <a:rPr lang="en-US" dirty="0"/>
              <a:t>IBM Watson</a:t>
            </a:r>
          </a:p>
          <a:p>
            <a:pPr marL="342900" indent="-342900">
              <a:buFont typeface="Arial" panose="020B0604020202020204" pitchFamily="34" charset="0"/>
              <a:buChar char="•"/>
            </a:pPr>
            <a:r>
              <a:rPr lang="en-US" dirty="0"/>
              <a:t>Microsoft Cognitive Services</a:t>
            </a:r>
          </a:p>
          <a:p>
            <a:pPr marL="342900" indent="-342900">
              <a:buFont typeface="Arial" panose="020B0604020202020204" pitchFamily="34" charset="0"/>
              <a:buChar char="•"/>
            </a:pPr>
            <a:r>
              <a:rPr lang="en-US" dirty="0"/>
              <a:t>Google AI</a:t>
            </a:r>
          </a:p>
          <a:p>
            <a:pPr marL="342900" indent="-342900">
              <a:buFont typeface="Arial" panose="020B0604020202020204" pitchFamily="34" charset="0"/>
              <a:buChar char="•"/>
            </a:pPr>
            <a:r>
              <a:rPr lang="en-US" dirty="0"/>
              <a:t>Amazon AI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1">
            <a:extLst>
              <a:ext uri="{FF2B5EF4-FFF2-40B4-BE49-F238E27FC236}">
                <a16:creationId xmlns:a16="http://schemas.microsoft.com/office/drawing/2014/main" id="{DDDB95F2-B2C9-4C94-A66B-5533AB71A1A4}"/>
              </a:ext>
            </a:extLst>
          </p:cNvPr>
          <p:cNvSpPr txBox="1">
            <a:spLocks/>
          </p:cNvSpPr>
          <p:nvPr/>
        </p:nvSpPr>
        <p:spPr bwMode="black">
          <a:xfrm>
            <a:off x="756088" y="1759153"/>
            <a:ext cx="2583150" cy="33122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3" name="Title 2">
            <a:extLst>
              <a:ext uri="{FF2B5EF4-FFF2-40B4-BE49-F238E27FC236}">
                <a16:creationId xmlns:a16="http://schemas.microsoft.com/office/drawing/2014/main" id="{40A41D15-6DA6-47B0-9E64-A39FC2192352}"/>
              </a:ext>
            </a:extLst>
          </p:cNvPr>
          <p:cNvSpPr>
            <a:spLocks noGrp="1"/>
          </p:cNvSpPr>
          <p:nvPr>
            <p:ph type="title"/>
          </p:nvPr>
        </p:nvSpPr>
        <p:spPr/>
        <p:txBody>
          <a:bodyPr/>
          <a:lstStyle/>
          <a:p>
            <a:r>
              <a:rPr lang="en-US" dirty="0"/>
              <a:t>Conclusion</a:t>
            </a:r>
          </a:p>
        </p:txBody>
      </p:sp>
      <p:sp>
        <p:nvSpPr>
          <p:cNvPr id="9" name="Text Placeholder 1">
            <a:extLst>
              <a:ext uri="{FF2B5EF4-FFF2-40B4-BE49-F238E27FC236}">
                <a16:creationId xmlns:a16="http://schemas.microsoft.com/office/drawing/2014/main" id="{4473F2E2-917E-42A6-93F7-DC3DC4C75745}"/>
              </a:ext>
            </a:extLst>
          </p:cNvPr>
          <p:cNvSpPr txBox="1">
            <a:spLocks/>
          </p:cNvSpPr>
          <p:nvPr/>
        </p:nvSpPr>
        <p:spPr bwMode="black">
          <a:xfrm>
            <a:off x="3535797" y="1759153"/>
            <a:ext cx="2583150" cy="331221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0" name="Text Placeholder 1">
            <a:extLst>
              <a:ext uri="{FF2B5EF4-FFF2-40B4-BE49-F238E27FC236}">
                <a16:creationId xmlns:a16="http://schemas.microsoft.com/office/drawing/2014/main" id="{05DBC99E-C7FA-42FA-8109-E7AB492ED0CC}"/>
              </a:ext>
            </a:extLst>
          </p:cNvPr>
          <p:cNvSpPr txBox="1">
            <a:spLocks/>
          </p:cNvSpPr>
          <p:nvPr/>
        </p:nvSpPr>
        <p:spPr bwMode="black">
          <a:xfrm>
            <a:off x="8978464" y="1758900"/>
            <a:ext cx="2583150" cy="331246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1" name="TextBox 10">
            <a:extLst>
              <a:ext uri="{FF2B5EF4-FFF2-40B4-BE49-F238E27FC236}">
                <a16:creationId xmlns:a16="http://schemas.microsoft.com/office/drawing/2014/main" id="{DA9B88E3-ECA3-48A0-8AB1-2F07D9CD488E}"/>
              </a:ext>
            </a:extLst>
          </p:cNvPr>
          <p:cNvSpPr txBox="1"/>
          <p:nvPr/>
        </p:nvSpPr>
        <p:spPr>
          <a:xfrm>
            <a:off x="875597" y="3165656"/>
            <a:ext cx="2344131" cy="1107996"/>
          </a:xfrm>
          <a:prstGeom prst="rect">
            <a:avLst/>
          </a:prstGeom>
          <a:noFill/>
        </p:spPr>
        <p:txBody>
          <a:bodyPr wrap="square" lIns="0" tIns="0" rIns="0" bIns="0" rtlCol="0">
            <a:spAutoFit/>
          </a:bodyPr>
          <a:lstStyle/>
          <a:p>
            <a:pPr algn="ctr"/>
            <a:r>
              <a:rPr lang="en-US" sz="1800" dirty="0">
                <a:latin typeface="Arial Narrow" panose="020B0606020202030204" pitchFamily="34" charset="0"/>
              </a:rPr>
              <a:t>Data Science is a concept used to tackle big data and includes data cleansing, preparation, and analysis.</a:t>
            </a:r>
          </a:p>
        </p:txBody>
      </p:sp>
      <p:sp>
        <p:nvSpPr>
          <p:cNvPr id="12" name="TextBox 11">
            <a:extLst>
              <a:ext uri="{FF2B5EF4-FFF2-40B4-BE49-F238E27FC236}">
                <a16:creationId xmlns:a16="http://schemas.microsoft.com/office/drawing/2014/main" id="{A744C340-5F0C-4248-9B2E-16AFC0021E51}"/>
              </a:ext>
            </a:extLst>
          </p:cNvPr>
          <p:cNvSpPr txBox="1"/>
          <p:nvPr/>
        </p:nvSpPr>
        <p:spPr>
          <a:xfrm>
            <a:off x="3613139" y="3165656"/>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 Learning is defined as the practice of using algorithms to use data, learn from it and then forecast future trends for that topic.</a:t>
            </a:r>
          </a:p>
        </p:txBody>
      </p:sp>
      <p:sp>
        <p:nvSpPr>
          <p:cNvPr id="13" name="TextBox 12">
            <a:extLst>
              <a:ext uri="{FF2B5EF4-FFF2-40B4-BE49-F238E27FC236}">
                <a16:creationId xmlns:a16="http://schemas.microsoft.com/office/drawing/2014/main" id="{A0F63EDD-06CA-4858-8839-CFF33BE877A5}"/>
              </a:ext>
            </a:extLst>
          </p:cNvPr>
          <p:cNvSpPr txBox="1"/>
          <p:nvPr/>
        </p:nvSpPr>
        <p:spPr>
          <a:xfrm>
            <a:off x="9055457" y="3165656"/>
            <a:ext cx="2429164" cy="1661993"/>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Machines that mimic "cognitive" functions that humans associate with other human minds, such as "learning" and "problem solving"</a:t>
            </a:r>
          </a:p>
        </p:txBody>
      </p:sp>
      <p:sp>
        <p:nvSpPr>
          <p:cNvPr id="14" name="TextBox 13">
            <a:extLst>
              <a:ext uri="{FF2B5EF4-FFF2-40B4-BE49-F238E27FC236}">
                <a16:creationId xmlns:a16="http://schemas.microsoft.com/office/drawing/2014/main" id="{CFB11D2E-F669-4508-96E9-F9330D4E0451}"/>
              </a:ext>
            </a:extLst>
          </p:cNvPr>
          <p:cNvSpPr txBox="1"/>
          <p:nvPr/>
        </p:nvSpPr>
        <p:spPr>
          <a:xfrm>
            <a:off x="1526653" y="1842283"/>
            <a:ext cx="1042017"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DATA SCIENCE</a:t>
            </a:r>
          </a:p>
        </p:txBody>
      </p:sp>
      <p:sp>
        <p:nvSpPr>
          <p:cNvPr id="15" name="TextBox 14">
            <a:extLst>
              <a:ext uri="{FF2B5EF4-FFF2-40B4-BE49-F238E27FC236}">
                <a16:creationId xmlns:a16="http://schemas.microsoft.com/office/drawing/2014/main" id="{1C0C2238-8D34-4ADF-A136-D5CCF0C40DF9}"/>
              </a:ext>
            </a:extLst>
          </p:cNvPr>
          <p:cNvSpPr txBox="1"/>
          <p:nvPr/>
        </p:nvSpPr>
        <p:spPr>
          <a:xfrm>
            <a:off x="4198169" y="1842285"/>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MACHINE</a:t>
            </a:r>
          </a:p>
          <a:p>
            <a:pPr algn="ctr"/>
            <a:r>
              <a:rPr lang="en-US" sz="2000" b="1" dirty="0">
                <a:latin typeface="Arial Narrow" panose="020B0606020202030204" pitchFamily="34" charset="0"/>
              </a:rPr>
              <a:t>LEARNING</a:t>
            </a:r>
          </a:p>
        </p:txBody>
      </p:sp>
      <p:sp>
        <p:nvSpPr>
          <p:cNvPr id="16" name="TextBox 15">
            <a:extLst>
              <a:ext uri="{FF2B5EF4-FFF2-40B4-BE49-F238E27FC236}">
                <a16:creationId xmlns:a16="http://schemas.microsoft.com/office/drawing/2014/main" id="{4BBF7E56-EC34-46FB-BAAE-5CC55700F94C}"/>
              </a:ext>
            </a:extLst>
          </p:cNvPr>
          <p:cNvSpPr txBox="1"/>
          <p:nvPr/>
        </p:nvSpPr>
        <p:spPr>
          <a:xfrm>
            <a:off x="9371582" y="1842285"/>
            <a:ext cx="1796913"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ARTIFICIAL</a:t>
            </a:r>
          </a:p>
          <a:p>
            <a:pPr algn="ctr"/>
            <a:r>
              <a:rPr lang="en-US" sz="2000" b="1" dirty="0">
                <a:latin typeface="Arial Narrow" panose="020B0606020202030204" pitchFamily="34" charset="0"/>
              </a:rPr>
              <a:t>INTELLIGENCE</a:t>
            </a:r>
          </a:p>
        </p:txBody>
      </p:sp>
      <p:sp>
        <p:nvSpPr>
          <p:cNvPr id="28" name="Text Placeholder 1">
            <a:extLst>
              <a:ext uri="{FF2B5EF4-FFF2-40B4-BE49-F238E27FC236}">
                <a16:creationId xmlns:a16="http://schemas.microsoft.com/office/drawing/2014/main" id="{8F4AA087-088E-4217-B95C-1A3277A6F964}"/>
              </a:ext>
            </a:extLst>
          </p:cNvPr>
          <p:cNvSpPr txBox="1">
            <a:spLocks/>
          </p:cNvSpPr>
          <p:nvPr/>
        </p:nvSpPr>
        <p:spPr bwMode="black">
          <a:xfrm>
            <a:off x="6257130" y="1759153"/>
            <a:ext cx="2583150" cy="331221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27" name="TextBox 26">
            <a:extLst>
              <a:ext uri="{FF2B5EF4-FFF2-40B4-BE49-F238E27FC236}">
                <a16:creationId xmlns:a16="http://schemas.microsoft.com/office/drawing/2014/main" id="{E456E3CE-0AFB-463E-914B-F2CE088858EC}"/>
              </a:ext>
            </a:extLst>
          </p:cNvPr>
          <p:cNvSpPr txBox="1"/>
          <p:nvPr/>
        </p:nvSpPr>
        <p:spPr>
          <a:xfrm>
            <a:off x="6334310" y="3165656"/>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Deep learning is a machine learning technique that teaches computers to do what comes naturally to humans: learn by example.</a:t>
            </a:r>
            <a:endParaRPr lang="en-US" sz="1400" dirty="0">
              <a:latin typeface="Arial Narrow" panose="020B0606020202030204" pitchFamily="34" charset="0"/>
            </a:endParaRPr>
          </a:p>
        </p:txBody>
      </p:sp>
      <p:sp>
        <p:nvSpPr>
          <p:cNvPr id="29" name="TextBox 28">
            <a:extLst>
              <a:ext uri="{FF2B5EF4-FFF2-40B4-BE49-F238E27FC236}">
                <a16:creationId xmlns:a16="http://schemas.microsoft.com/office/drawing/2014/main" id="{CB7A5EA8-51B4-42DF-B190-462FEB773E8A}"/>
              </a:ext>
            </a:extLst>
          </p:cNvPr>
          <p:cNvSpPr txBox="1"/>
          <p:nvPr/>
        </p:nvSpPr>
        <p:spPr>
          <a:xfrm>
            <a:off x="6919502" y="1842284"/>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DEEP</a:t>
            </a:r>
          </a:p>
          <a:p>
            <a:pPr algn="ctr"/>
            <a:r>
              <a:rPr lang="en-US" sz="2000" b="1" dirty="0">
                <a:latin typeface="Arial Narrow" panose="020B0606020202030204" pitchFamily="34" charset="0"/>
              </a:rPr>
              <a:t>LEARNING</a:t>
            </a:r>
          </a:p>
        </p:txBody>
      </p:sp>
    </p:spTree>
    <p:extLst>
      <p:ext uri="{BB962C8B-B14F-4D97-AF65-F5344CB8AC3E}">
        <p14:creationId xmlns:p14="http://schemas.microsoft.com/office/powerpoint/2010/main" val="38716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AA39A-9C07-435E-969A-186DA69963B3}"/>
              </a:ext>
            </a:extLst>
          </p:cNvPr>
          <p:cNvSpPr>
            <a:spLocks noGrp="1"/>
          </p:cNvSpPr>
          <p:nvPr>
            <p:ph type="body" sz="quarter" idx="10"/>
          </p:nvPr>
        </p:nvSpPr>
        <p:spPr>
          <a:xfrm>
            <a:off x="503999" y="1750863"/>
            <a:ext cx="5593588" cy="2828885"/>
          </a:xfrm>
        </p:spPr>
        <p:txBody>
          <a:bodyPr/>
          <a:lstStyle/>
          <a:p>
            <a:r>
              <a:rPr lang="en-US" dirty="0">
                <a:hlinkClick r:id="rId2"/>
              </a:rPr>
              <a:t>Image 2</a:t>
            </a:r>
            <a:endParaRPr lang="en-US" dirty="0"/>
          </a:p>
          <a:p>
            <a:r>
              <a:rPr lang="en-US" dirty="0">
                <a:hlinkClick r:id="rId3"/>
              </a:rPr>
              <a:t>Image 3</a:t>
            </a:r>
            <a:endParaRPr lang="en-US" dirty="0"/>
          </a:p>
          <a:p>
            <a:r>
              <a:rPr lang="en-US" dirty="0">
                <a:hlinkClick r:id="rId4"/>
              </a:rPr>
              <a:t>Image 4</a:t>
            </a:r>
            <a:endParaRPr lang="en-US" dirty="0"/>
          </a:p>
          <a:p>
            <a:r>
              <a:rPr lang="en-US" dirty="0">
                <a:hlinkClick r:id="rId5"/>
              </a:rPr>
              <a:t>Image 5</a:t>
            </a:r>
            <a:endParaRPr lang="en-US" dirty="0"/>
          </a:p>
          <a:p>
            <a:r>
              <a:rPr lang="en-US" dirty="0">
                <a:hlinkClick r:id="rId6"/>
              </a:rPr>
              <a:t>Image 6</a:t>
            </a:r>
            <a:endParaRPr lang="en-US" dirty="0"/>
          </a:p>
          <a:p>
            <a:r>
              <a:rPr lang="en-US" dirty="0">
                <a:hlinkClick r:id="rId7"/>
              </a:rPr>
              <a:t>Image 7</a:t>
            </a:r>
            <a:endParaRPr lang="en-US" dirty="0"/>
          </a:p>
          <a:p>
            <a:r>
              <a:rPr lang="en-US" dirty="0">
                <a:hlinkClick r:id="rId8"/>
              </a:rPr>
              <a:t>Image 8</a:t>
            </a:r>
            <a:endParaRPr lang="en-US" dirty="0"/>
          </a:p>
        </p:txBody>
      </p:sp>
      <p:sp>
        <p:nvSpPr>
          <p:cNvPr id="3" name="Title 2">
            <a:extLst>
              <a:ext uri="{FF2B5EF4-FFF2-40B4-BE49-F238E27FC236}">
                <a16:creationId xmlns:a16="http://schemas.microsoft.com/office/drawing/2014/main" id="{D1EFDC28-C9AF-4809-9504-1EE28A48DFB4}"/>
              </a:ext>
            </a:extLst>
          </p:cNvPr>
          <p:cNvSpPr>
            <a:spLocks noGrp="1"/>
          </p:cNvSpPr>
          <p:nvPr>
            <p:ph type="ctrTitle"/>
          </p:nvPr>
        </p:nvSpPr>
        <p:spPr>
          <a:xfrm>
            <a:off x="503999" y="528387"/>
            <a:ext cx="5593588" cy="923116"/>
          </a:xfrm>
        </p:spPr>
        <p:txBody>
          <a:bodyPr/>
          <a:lstStyle/>
          <a:p>
            <a:r>
              <a:rPr lang="en-US" sz="2400" dirty="0"/>
              <a:t>References</a:t>
            </a:r>
          </a:p>
        </p:txBody>
      </p:sp>
    </p:spTree>
    <p:extLst>
      <p:ext uri="{BB962C8B-B14F-4D97-AF65-F5344CB8AC3E}">
        <p14:creationId xmlns:p14="http://schemas.microsoft.com/office/powerpoint/2010/main" val="38405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5277" y="1218586"/>
            <a:ext cx="11185200" cy="5135414"/>
          </a:xfrm>
        </p:spPr>
        <p:txBody>
          <a:bodyPr>
            <a:normAutofit/>
          </a:bodyPr>
          <a:lstStyle/>
          <a:p>
            <a:pPr lvl="1">
              <a:lnSpc>
                <a:spcPct val="150000"/>
              </a:lnSpc>
            </a:pPr>
            <a:r>
              <a:rPr lang="en-US" dirty="0"/>
              <a:t>Overview</a:t>
            </a:r>
          </a:p>
          <a:p>
            <a:pPr lvl="1">
              <a:lnSpc>
                <a:spcPct val="150000"/>
              </a:lnSpc>
            </a:pPr>
            <a:r>
              <a:rPr lang="en-US" dirty="0"/>
              <a:t>Data Science</a:t>
            </a:r>
          </a:p>
          <a:p>
            <a:pPr lvl="1">
              <a:lnSpc>
                <a:spcPct val="150000"/>
              </a:lnSpc>
            </a:pPr>
            <a:r>
              <a:rPr lang="en-US" dirty="0"/>
              <a:t>Machine Learning</a:t>
            </a:r>
          </a:p>
          <a:p>
            <a:pPr lvl="2">
              <a:lnSpc>
                <a:spcPct val="150000"/>
              </a:lnSpc>
            </a:pPr>
            <a:r>
              <a:rPr lang="en-US" dirty="0"/>
              <a:t>Supervised Learning</a:t>
            </a:r>
          </a:p>
          <a:p>
            <a:pPr lvl="2">
              <a:lnSpc>
                <a:spcPct val="150000"/>
              </a:lnSpc>
            </a:pPr>
            <a:r>
              <a:rPr lang="en-US" dirty="0"/>
              <a:t>Un-Supervised Learning</a:t>
            </a:r>
          </a:p>
          <a:p>
            <a:pPr lvl="2">
              <a:lnSpc>
                <a:spcPct val="150000"/>
              </a:lnSpc>
            </a:pPr>
            <a:r>
              <a:rPr lang="en-US" dirty="0"/>
              <a:t>Reinforcement Learning</a:t>
            </a:r>
          </a:p>
          <a:p>
            <a:pPr lvl="1">
              <a:lnSpc>
                <a:spcPct val="150000"/>
              </a:lnSpc>
            </a:pPr>
            <a:r>
              <a:rPr lang="en-US" dirty="0"/>
              <a:t>Deep Learning</a:t>
            </a:r>
          </a:p>
          <a:p>
            <a:pPr lvl="1">
              <a:lnSpc>
                <a:spcPct val="150000"/>
              </a:lnSpc>
            </a:pPr>
            <a:r>
              <a:rPr lang="en-US" dirty="0"/>
              <a:t>Artificial Intelligence</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2" name="Group 1">
            <a:extLst>
              <a:ext uri="{FF2B5EF4-FFF2-40B4-BE49-F238E27FC236}">
                <a16:creationId xmlns:a16="http://schemas.microsoft.com/office/drawing/2014/main" id="{791CBE00-4949-4403-8324-9E6E9703502D}"/>
              </a:ext>
            </a:extLst>
          </p:cNvPr>
          <p:cNvGrpSpPr/>
          <p:nvPr/>
        </p:nvGrpSpPr>
        <p:grpSpPr>
          <a:xfrm>
            <a:off x="3373094" y="1137526"/>
            <a:ext cx="5448290" cy="4582947"/>
            <a:chOff x="3373094" y="1689316"/>
            <a:chExt cx="5448290" cy="4582947"/>
          </a:xfrm>
        </p:grpSpPr>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
          <p:nvSpPr>
            <p:cNvPr id="14" name="TextBox 13">
              <a:extLst>
                <a:ext uri="{FF2B5EF4-FFF2-40B4-BE49-F238E27FC236}">
                  <a16:creationId xmlns:a16="http://schemas.microsoft.com/office/drawing/2014/main" id="{8C76DEBF-9F10-4291-8834-1D8307788760}"/>
                </a:ext>
              </a:extLst>
            </p:cNvPr>
            <p:cNvSpPr txBox="1"/>
            <p:nvPr/>
          </p:nvSpPr>
          <p:spPr>
            <a:xfrm>
              <a:off x="5906976" y="6149152"/>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1</a:t>
              </a:r>
            </a:p>
          </p:txBody>
        </p:sp>
      </p:gr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a:xfrm>
            <a:off x="504001" y="1620000"/>
            <a:ext cx="5090887" cy="3540936"/>
          </a:xfrm>
        </p:spPr>
        <p:txBody>
          <a:bodyPr/>
          <a:lstStyle/>
          <a:p>
            <a:pPr algn="just"/>
            <a:r>
              <a:rPr lang="en-US" dirty="0"/>
              <a:t>The art of uncovering the insights and trends in data has been around since ancient times. </a:t>
            </a:r>
          </a:p>
          <a:p>
            <a:pPr algn="just"/>
            <a:r>
              <a:rPr lang="en-US" dirty="0"/>
              <a:t>The ancient Egyptians used census data to increase efficiency in tax collection and they accurately predicted the flooding of the Nile river every year.</a:t>
            </a:r>
          </a:p>
          <a:p>
            <a:pPr algn="just"/>
            <a:r>
              <a:rPr lang="en-US" dirty="0"/>
              <a:t>Data Science is a blend of various tools, algorithms, and machine learning principles with the goal to discover hidden patterns from the raw data.</a:t>
            </a:r>
          </a:p>
          <a:p>
            <a:pPr algn="just"/>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grpSp>
        <p:nvGrpSpPr>
          <p:cNvPr id="11" name="Group 10">
            <a:extLst>
              <a:ext uri="{FF2B5EF4-FFF2-40B4-BE49-F238E27FC236}">
                <a16:creationId xmlns:a16="http://schemas.microsoft.com/office/drawing/2014/main" id="{0847D55D-82C8-4B88-983E-2CBBCC43BE42}"/>
              </a:ext>
            </a:extLst>
          </p:cNvPr>
          <p:cNvGrpSpPr/>
          <p:nvPr/>
        </p:nvGrpSpPr>
        <p:grpSpPr>
          <a:xfrm>
            <a:off x="6600288" y="930175"/>
            <a:ext cx="4845024" cy="4997650"/>
            <a:chOff x="7183828" y="1620000"/>
            <a:chExt cx="4506649" cy="4648616"/>
          </a:xfrm>
        </p:grpSpPr>
        <p:grpSp>
          <p:nvGrpSpPr>
            <p:cNvPr id="9" name="Group 8">
              <a:extLst>
                <a:ext uri="{FF2B5EF4-FFF2-40B4-BE49-F238E27FC236}">
                  <a16:creationId xmlns:a16="http://schemas.microsoft.com/office/drawing/2014/main" id="{BFBF257E-0232-453D-A551-DE479FC4E58D}"/>
                </a:ext>
              </a:extLst>
            </p:cNvPr>
            <p:cNvGrpSpPr/>
            <p:nvPr/>
          </p:nvGrpSpPr>
          <p:grpSpPr>
            <a:xfrm>
              <a:off x="7183828" y="1620000"/>
              <a:ext cx="4506649" cy="4525505"/>
              <a:chOff x="7183828" y="1620000"/>
              <a:chExt cx="4506649" cy="4525505"/>
            </a:xfrm>
          </p:grpSpPr>
          <p:pic>
            <p:nvPicPr>
              <p:cNvPr id="1028" name="Picture 4" descr="http://sudeep.co/images/post_images/2018-02-09-Understanding-the-Data-Science-Lifecycle/chart.png">
                <a:extLst>
                  <a:ext uri="{FF2B5EF4-FFF2-40B4-BE49-F238E27FC236}">
                    <a16:creationId xmlns:a16="http://schemas.microsoft.com/office/drawing/2014/main" id="{13CF2169-2C14-49CD-855A-033E41FC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828" y="1620000"/>
                <a:ext cx="4506649" cy="452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DF3AF74-C439-46C0-BC7E-60897B44AD3A}"/>
                      </a:ext>
                    </a:extLst>
                  </p14:cNvPr>
                  <p14:cNvContentPartPr/>
                  <p14:nvPr/>
                </p14:nvContentPartPr>
                <p14:xfrm>
                  <a:off x="9287269" y="4256168"/>
                  <a:ext cx="327960" cy="82080"/>
                </p14:xfrm>
              </p:contentPart>
            </mc:Choice>
            <mc:Fallback xmlns="">
              <p:pic>
                <p:nvPicPr>
                  <p:cNvPr id="8" name="Ink 7">
                    <a:extLst>
                      <a:ext uri="{FF2B5EF4-FFF2-40B4-BE49-F238E27FC236}">
                        <a16:creationId xmlns:a16="http://schemas.microsoft.com/office/drawing/2014/main" id="{9DF3AF74-C439-46C0-BC7E-60897B44AD3A}"/>
                      </a:ext>
                    </a:extLst>
                  </p:cNvPr>
                  <p:cNvPicPr/>
                  <p:nvPr/>
                </p:nvPicPr>
                <p:blipFill>
                  <a:blip r:embed="rId4"/>
                  <a:stretch>
                    <a:fillRect/>
                  </a:stretch>
                </p:blipFill>
                <p:spPr>
                  <a:xfrm>
                    <a:off x="9278269" y="4247168"/>
                    <a:ext cx="345600" cy="99720"/>
                  </a:xfrm>
                  <a:prstGeom prst="rect">
                    <a:avLst/>
                  </a:prstGeom>
                </p:spPr>
              </p:pic>
            </mc:Fallback>
          </mc:AlternateContent>
        </p:grpSp>
        <p:sp>
          <p:nvSpPr>
            <p:cNvPr id="10" name="TextBox 9">
              <a:extLst>
                <a:ext uri="{FF2B5EF4-FFF2-40B4-BE49-F238E27FC236}">
                  <a16:creationId xmlns:a16="http://schemas.microsoft.com/office/drawing/2014/main" id="{90F4E9B0-61DF-4A9A-AA56-AB459272AD39}"/>
                </a:ext>
              </a:extLst>
            </p:cNvPr>
            <p:cNvSpPr txBox="1"/>
            <p:nvPr/>
          </p:nvSpPr>
          <p:spPr>
            <a:xfrm>
              <a:off x="11316977" y="6145505"/>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7</a:t>
              </a:r>
            </a:p>
          </p:txBody>
        </p:sp>
      </p:grpSp>
    </p:spTree>
    <p:extLst>
      <p:ext uri="{BB962C8B-B14F-4D97-AF65-F5344CB8AC3E}">
        <p14:creationId xmlns:p14="http://schemas.microsoft.com/office/powerpoint/2010/main" val="14063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430887"/>
          </a:xfrm>
        </p:spPr>
        <p:txBody>
          <a:bodyPr/>
          <a:lstStyle/>
          <a:p>
            <a:r>
              <a:rPr lang="en-US" sz="2800" dirty="0">
                <a:solidFill>
                  <a:schemeClr val="tx1">
                    <a:lumMod val="95000"/>
                  </a:schemeClr>
                </a:solidFill>
                <a:hlinkClick r:id="rId2">
                  <a:extLst>
                    <a:ext uri="{A12FA001-AC4F-418D-AE19-62706E023703}">
                      <ahyp:hlinkClr xmlns:ahyp="http://schemas.microsoft.com/office/drawing/2018/hyperlinkcolor" val="tx"/>
                    </a:ext>
                  </a:extLst>
                </a:hlinkClick>
              </a:rPr>
              <a:t>Machine Learning</a:t>
            </a:r>
            <a:endParaRPr lang="en-US" sz="2800" dirty="0">
              <a:solidFill>
                <a:schemeClr val="tx1">
                  <a:lumMod val="95000"/>
                </a:schemeClr>
              </a:solidFill>
            </a:endParaRPr>
          </a:p>
        </p:txBody>
      </p:sp>
      <p:grpSp>
        <p:nvGrpSpPr>
          <p:cNvPr id="2" name="Group 1">
            <a:extLst>
              <a:ext uri="{FF2B5EF4-FFF2-40B4-BE49-F238E27FC236}">
                <a16:creationId xmlns:a16="http://schemas.microsoft.com/office/drawing/2014/main" id="{F1C5C9D7-CDAD-479C-85AE-06B0CD8963A7}"/>
              </a:ext>
            </a:extLst>
          </p:cNvPr>
          <p:cNvGrpSpPr/>
          <p:nvPr/>
        </p:nvGrpSpPr>
        <p:grpSpPr>
          <a:xfrm>
            <a:off x="7439025" y="2953469"/>
            <a:ext cx="4251451" cy="3523642"/>
            <a:chOff x="7439025" y="2953469"/>
            <a:chExt cx="4251451" cy="3523642"/>
          </a:xfrm>
        </p:grpSpPr>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F74E-C6F5-41BC-AF5A-840D2DFACD53}"/>
                </a:ext>
              </a:extLst>
            </p:cNvPr>
            <p:cNvSpPr txBox="1"/>
            <p:nvPr/>
          </p:nvSpPr>
          <p:spPr>
            <a:xfrm>
              <a:off x="11316976"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2</a:t>
              </a:r>
            </a:p>
          </p:txBody>
        </p:sp>
      </p:grpSp>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3D2E87-4640-416A-AD87-26B88BDF1EC0}"/>
              </a:ext>
            </a:extLst>
          </p:cNvPr>
          <p:cNvSpPr txBox="1">
            <a:spLocks/>
          </p:cNvSpPr>
          <p:nvPr/>
        </p:nvSpPr>
        <p:spPr bwMode="black">
          <a:xfrm>
            <a:off x="323999" y="324000"/>
            <a:ext cx="10620000" cy="110773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Types in ML </a:t>
            </a:r>
            <a:endParaRPr lang="en-US" b="0" dirty="0"/>
          </a:p>
        </p:txBody>
      </p:sp>
      <p:sp>
        <p:nvSpPr>
          <p:cNvPr id="9" name="ConfidentialFlag">
            <a:extLst>
              <a:ext uri="{FF2B5EF4-FFF2-40B4-BE49-F238E27FC236}">
                <a16:creationId xmlns:a16="http://schemas.microsoft.com/office/drawing/2014/main" id="{BB94B881-D55E-43CC-AC51-F2FC0D92FB7E}"/>
              </a:ext>
            </a:extLst>
          </p:cNvPr>
          <p:cNvSpPr txBox="1"/>
          <p:nvPr/>
        </p:nvSpPr>
        <p:spPr>
          <a:xfrm>
            <a:off x="9970943" y="187509"/>
            <a:ext cx="1799554" cy="21539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graphicFrame>
        <p:nvGraphicFramePr>
          <p:cNvPr id="10" name="Diagram 9">
            <a:extLst>
              <a:ext uri="{FF2B5EF4-FFF2-40B4-BE49-F238E27FC236}">
                <a16:creationId xmlns:a16="http://schemas.microsoft.com/office/drawing/2014/main" id="{421D9ACA-91E1-41A4-9368-ADE9EC80C6AF}"/>
              </a:ext>
            </a:extLst>
          </p:cNvPr>
          <p:cNvGraphicFramePr/>
          <p:nvPr>
            <p:extLst>
              <p:ext uri="{D42A27DB-BD31-4B8C-83A1-F6EECF244321}">
                <p14:modId xmlns:p14="http://schemas.microsoft.com/office/powerpoint/2010/main" val="4122429231"/>
              </p:ext>
            </p:extLst>
          </p:nvPr>
        </p:nvGraphicFramePr>
        <p:xfrm>
          <a:off x="1567557" y="652583"/>
          <a:ext cx="8403386" cy="540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1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solidFill>
                  <a:schemeClr val="bg1"/>
                </a:solidFill>
              </a:rPr>
              <a:t>Supervised Learning</a:t>
            </a:r>
          </a:p>
        </p:txBody>
      </p:sp>
      <p:grpSp>
        <p:nvGrpSpPr>
          <p:cNvPr id="2" name="Group 1">
            <a:extLst>
              <a:ext uri="{FF2B5EF4-FFF2-40B4-BE49-F238E27FC236}">
                <a16:creationId xmlns:a16="http://schemas.microsoft.com/office/drawing/2014/main" id="{9D032EF2-40E5-4235-9B56-C0132507F369}"/>
              </a:ext>
            </a:extLst>
          </p:cNvPr>
          <p:cNvGrpSpPr/>
          <p:nvPr/>
        </p:nvGrpSpPr>
        <p:grpSpPr>
          <a:xfrm>
            <a:off x="1453089" y="885412"/>
            <a:ext cx="9288300" cy="5087175"/>
            <a:chOff x="1548034" y="1266825"/>
            <a:chExt cx="9099106" cy="4983554"/>
          </a:xfrm>
        </p:grpSpPr>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
          <p:nvSpPr>
            <p:cNvPr id="4" name="TextBox 3">
              <a:extLst>
                <a:ext uri="{FF2B5EF4-FFF2-40B4-BE49-F238E27FC236}">
                  <a16:creationId xmlns:a16="http://schemas.microsoft.com/office/drawing/2014/main" id="{44B9A3A1-01EC-4C7C-A18B-A61D99A10E06}"/>
                </a:ext>
              </a:extLst>
            </p:cNvPr>
            <p:cNvSpPr txBox="1"/>
            <p:nvPr/>
          </p:nvSpPr>
          <p:spPr>
            <a:xfrm>
              <a:off x="10273640" y="6127268"/>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3</a:t>
              </a:r>
            </a:p>
          </p:txBody>
        </p:sp>
      </p:grpSp>
    </p:spTree>
    <p:extLst>
      <p:ext uri="{BB962C8B-B14F-4D97-AF65-F5344CB8AC3E}">
        <p14:creationId xmlns:p14="http://schemas.microsoft.com/office/powerpoint/2010/main" val="287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solidFill>
                  <a:schemeClr val="bg1"/>
                </a:solidFill>
              </a:rPr>
              <a:t>Unsupervised Learning</a:t>
            </a:r>
          </a:p>
        </p:txBody>
      </p:sp>
      <p:grpSp>
        <p:nvGrpSpPr>
          <p:cNvPr id="2" name="Group 1">
            <a:extLst>
              <a:ext uri="{FF2B5EF4-FFF2-40B4-BE49-F238E27FC236}">
                <a16:creationId xmlns:a16="http://schemas.microsoft.com/office/drawing/2014/main" id="{48D2B1F8-F360-4418-BFEE-FC7E342302CE}"/>
              </a:ext>
            </a:extLst>
          </p:cNvPr>
          <p:cNvGrpSpPr/>
          <p:nvPr/>
        </p:nvGrpSpPr>
        <p:grpSpPr>
          <a:xfrm>
            <a:off x="983467" y="1323975"/>
            <a:ext cx="10227544" cy="4510925"/>
            <a:chOff x="983467" y="1323975"/>
            <a:chExt cx="10227544" cy="4510925"/>
          </a:xfrm>
        </p:grpSpPr>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
          <p:nvSpPr>
            <p:cNvPr id="4" name="TextBox 3">
              <a:extLst>
                <a:ext uri="{FF2B5EF4-FFF2-40B4-BE49-F238E27FC236}">
                  <a16:creationId xmlns:a16="http://schemas.microsoft.com/office/drawing/2014/main" id="{47A73029-1B0A-408A-A254-BC9FA4A793C8}"/>
                </a:ext>
              </a:extLst>
            </p:cNvPr>
            <p:cNvSpPr txBox="1"/>
            <p:nvPr/>
          </p:nvSpPr>
          <p:spPr>
            <a:xfrm>
              <a:off x="10837511" y="5711789"/>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4</a:t>
              </a:r>
            </a:p>
          </p:txBody>
        </p:sp>
      </p:grpSp>
    </p:spTree>
    <p:extLst>
      <p:ext uri="{BB962C8B-B14F-4D97-AF65-F5344CB8AC3E}">
        <p14:creationId xmlns:p14="http://schemas.microsoft.com/office/powerpoint/2010/main" val="294128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solidFill>
                  <a:schemeClr val="bg1"/>
                </a:solidFill>
              </a:rPr>
              <a:t>Supervised vs Unsupervised</a:t>
            </a:r>
          </a:p>
        </p:txBody>
      </p:sp>
      <p:grpSp>
        <p:nvGrpSpPr>
          <p:cNvPr id="2" name="Group 1">
            <a:extLst>
              <a:ext uri="{FF2B5EF4-FFF2-40B4-BE49-F238E27FC236}">
                <a16:creationId xmlns:a16="http://schemas.microsoft.com/office/drawing/2014/main" id="{152DD07A-5679-4939-A9B4-75C16F896D98}"/>
              </a:ext>
            </a:extLst>
          </p:cNvPr>
          <p:cNvGrpSpPr/>
          <p:nvPr/>
        </p:nvGrpSpPr>
        <p:grpSpPr>
          <a:xfrm>
            <a:off x="1379897" y="1668226"/>
            <a:ext cx="9435380" cy="3972415"/>
            <a:chOff x="1379897" y="1668226"/>
            <a:chExt cx="9435380" cy="3972415"/>
          </a:xfrm>
        </p:grpSpPr>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39"/>
            <a:stretch/>
          </p:blipFill>
          <p:spPr bwMode="auto">
            <a:xfrm>
              <a:off x="1379897" y="1668226"/>
              <a:ext cx="9435380" cy="3521547"/>
            </a:xfrm>
            <a:prstGeom prst="rect">
              <a:avLst/>
            </a:prstGeom>
            <a:solidFill>
              <a:schemeClr val="tx1"/>
            </a:solidFill>
          </p:spPr>
        </p:pic>
        <p:sp>
          <p:nvSpPr>
            <p:cNvPr id="4" name="TextBox 3">
              <a:extLst>
                <a:ext uri="{FF2B5EF4-FFF2-40B4-BE49-F238E27FC236}">
                  <a16:creationId xmlns:a16="http://schemas.microsoft.com/office/drawing/2014/main" id="{12F642AD-6A34-48A6-8D92-77F88B3D4BF0}"/>
                </a:ext>
              </a:extLst>
            </p:cNvPr>
            <p:cNvSpPr txBox="1"/>
            <p:nvPr/>
          </p:nvSpPr>
          <p:spPr>
            <a:xfrm>
              <a:off x="10441777" y="551753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5</a:t>
              </a:r>
            </a:p>
          </p:txBody>
        </p:sp>
      </p:grpSp>
    </p:spTree>
    <p:extLst>
      <p:ext uri="{BB962C8B-B14F-4D97-AF65-F5344CB8AC3E}">
        <p14:creationId xmlns:p14="http://schemas.microsoft.com/office/powerpoint/2010/main" val="2912201884"/>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2849</TotalTime>
  <Words>407</Words>
  <Application>Microsoft Office PowerPoint</Application>
  <PresentationFormat>Custom</PresentationFormat>
  <Paragraphs>82</Paragraphs>
  <Slides>17</Slides>
  <Notes>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Arial Unicode MS</vt:lpstr>
      <vt:lpstr>Courier New</vt:lpstr>
      <vt:lpstr>Symbol</vt:lpstr>
      <vt:lpstr>Wingdings</vt:lpstr>
      <vt:lpstr>Wingdings</vt:lpstr>
      <vt:lpstr>SAP 2019 16x9 black</vt:lpstr>
      <vt:lpstr>Introduction to Machine Learning Curriculum</vt:lpstr>
      <vt:lpstr>Agenda</vt:lpstr>
      <vt:lpstr>Overview</vt:lpstr>
      <vt:lpstr>Data Science</vt:lpstr>
      <vt:lpstr>Machine Learning</vt:lpstr>
      <vt:lpstr>PowerPoint Presentation</vt:lpstr>
      <vt:lpstr>Supervised Learning</vt:lpstr>
      <vt:lpstr>Unsupervised Learning</vt:lpstr>
      <vt:lpstr>Supervised vs Unsupervised</vt:lpstr>
      <vt:lpstr>Reinforcement Learning</vt:lpstr>
      <vt:lpstr>Deep Learning</vt:lpstr>
      <vt:lpstr>Artificial Intelligence</vt:lpstr>
      <vt:lpstr>Conclusion</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Joshi, Harshit</cp:lastModifiedBy>
  <cp:revision>36</cp:revision>
  <dcterms:created xsi:type="dcterms:W3CDTF">2019-03-13T10:01:39Z</dcterms:created>
  <dcterms:modified xsi:type="dcterms:W3CDTF">2019-04-22T13:45:43Z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