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69D4A-B6D2-4CB8-B737-121BF69A0AA6}" v="1" dt="2019-04-17T04:15:50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i, Harshit" userId="30597ebd-45f8-44e9-a4af-78399cda5ac2" providerId="ADAL" clId="{73B69D4A-B6D2-4CB8-B737-121BF69A0AA6}"/>
    <pc:docChg chg="addSld modSld">
      <pc:chgData name="Joshi, Harshit" userId="30597ebd-45f8-44e9-a4af-78399cda5ac2" providerId="ADAL" clId="{73B69D4A-B6D2-4CB8-B737-121BF69A0AA6}" dt="2019-04-17T04:15:50.697" v="0"/>
      <pc:docMkLst>
        <pc:docMk/>
      </pc:docMkLst>
      <pc:sldChg chg="add">
        <pc:chgData name="Joshi, Harshit" userId="30597ebd-45f8-44e9-a4af-78399cda5ac2" providerId="ADAL" clId="{73B69D4A-B6D2-4CB8-B737-121BF69A0AA6}" dt="2019-04-17T04:15:50.697" v="0"/>
        <pc:sldMkLst>
          <pc:docMk/>
          <pc:sldMk cId="280144599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F395-39D8-41CA-9FE5-F58B2E786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14682-1BCE-42A6-B27C-80882131A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84060-9B79-44E6-A871-7FE39A60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BE09-0C25-444D-9DDA-EBFD4F5A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D72A-2644-484A-92C9-B12A51EE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C573-1952-4D48-98C6-8824EE36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00E93-92F0-4944-BE9D-DC9CB02E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E498-0362-474F-8386-AF8EBFB9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3B98-499F-437E-832B-5AB93B1A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7CB5-DE4D-4D0A-992D-760E462B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0E0A4-B2BB-4A46-881A-C0947467A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22D32-FB34-4F9A-B6DF-E07A99F29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D772-C97C-4AD4-A683-776D5B7B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4016-15AF-4787-85E5-01243FD1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75F3-8620-40E2-8AA6-449B7991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3F98-B14B-4796-A764-560844A4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4FFF-3800-4F42-9E84-64BC3B99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D7F8-FFD9-46EC-ACCF-11370419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91B5-22BE-4BD0-A436-483A57D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0C1F-A929-43DF-A4DD-4238B6AF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EA49-7EF3-44F7-8293-8CC8C816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5ABA-7DC2-405B-AB28-53724911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CD12-1D0A-44BB-BDEA-FDDFD24F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E6AB-8FBC-4830-AD78-67A3069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FC78-9513-4A8E-94CE-C13DD998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C0D6-AF6A-4AC9-8AE9-11A28921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F4BB-80AA-47BB-BDA5-90FF9355E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10CC4-8D56-4904-9C75-FD627F38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0A585-2CD4-4EE3-80DF-8223B9BE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B3B04-2F41-47AA-A5AD-60C3184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64A19-1131-45B7-B91F-0578AC1F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8007-7074-49AB-BBE8-CFE7F870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308D-0C4C-4236-A343-31DDE6CB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D897-1F1F-45D1-B0C7-C80579760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5FB3D-A104-4E06-8A33-80AD6C76A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9E3F6-DE20-4B49-8BA0-BDA96B7D7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7A848-AA6F-466C-A482-AE8EDF5E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DF1B2-1ED1-44F7-A915-815DDB51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E5EAB-5F72-4A31-8271-A1F886B4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CE2F-69B4-4EC4-BD9F-A87AE410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4592A-3E93-433A-AA5F-7A3401E7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88900-79CC-48FA-AE87-2FB73FB3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BBBE8-8422-4881-8FD3-D7EF0D88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A9FED-E4A1-4A52-95BA-91ED2498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71FAD-2BF7-4432-800A-4E7CB340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2C834-A241-4060-8D6F-CC2C912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5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510C-2AF2-4980-9934-2873E611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95BA-DD89-41CE-B222-281D623C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C6A18-125C-4AC3-8B32-69112595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D2E13-DD5B-4CDE-B3B7-DB533949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C7FBF-97D8-4E91-AC1D-3F23A717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C5DD2-A888-4244-8E0B-6A9683D9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2444-D284-4C7C-A9BB-72F3ADF7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9DC4A-E3FB-4486-A86F-D7EEABDB9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010ED-490C-4DA3-8C35-A1801CC7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883DA-E69E-490A-A5DD-C3DD3B13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A397-A39B-4DD7-96AA-40C2708A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66E9A-6E2A-49FE-91FE-C9A00980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A42F8-28CB-4DF6-8721-D8FFB9F5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9E318-7A10-45AE-8412-29B39B8D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13DC-E33F-49B0-B5E5-9269CADF8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E8E1-3D5C-4112-B712-60387C8E855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2ED2-2282-40CB-9F7D-1FEE74498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A07C-4E2C-4B4C-B186-C4E9AA1F3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3011-C81E-4AE6-8853-956D4F08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1E1E-FA98-4E71-AC5A-986D90069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D0DC8-3916-4A3D-956D-090C851D4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4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Harshit</dc:creator>
  <cp:lastModifiedBy>Joshi, Harshit</cp:lastModifiedBy>
  <cp:revision>1</cp:revision>
  <dcterms:created xsi:type="dcterms:W3CDTF">2019-04-17T04:15:27Z</dcterms:created>
  <dcterms:modified xsi:type="dcterms:W3CDTF">2019-04-17T04:15:59Z</dcterms:modified>
</cp:coreProperties>
</file>