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7FD30-C6A1-4940-A458-BF9EFDFC7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F50A6-9E12-4CB9-9002-B251D1CA0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41857-BE3D-49D9-89B6-EE1C8586D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3E694-84D4-4302-BEEC-ACFE653CBDD7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87137-CC5E-49E3-B397-C5105168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5CFBA-EFD0-4BC2-971D-2CE5E37B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F39B-388C-4EE8-B705-EF9363535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43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47B7D-7AB4-4459-88CC-50F3D08F7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96C519-D985-40C9-B893-D780F4A73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A9BD9-3F65-4A1E-8A92-DD591BC6E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3E694-84D4-4302-BEEC-ACFE653CBDD7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B45B1-65E6-4B83-BD07-2FD29A60D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122EC-648C-49C5-B10D-7124580AF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F39B-388C-4EE8-B705-EF9363535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50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1D78E0-5427-4292-8E9C-D997362F20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A7A5EA-EF85-4820-B46A-B68F1E1AD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C6593-5D16-45B7-B506-45DAE4BD6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3E694-84D4-4302-BEEC-ACFE653CBDD7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EAD41-2C27-4B3A-8FC9-44D5D2A9D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582B6-CAB6-4FEA-B0E0-B30E45173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F39B-388C-4EE8-B705-EF9363535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75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3BEAA-8CDD-4849-8DEE-4809C585D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E0973-34F7-4AC2-B569-0FBAE5EA5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16908-1E0B-4BCB-A258-2B55B19A7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3E694-84D4-4302-BEEC-ACFE653CBDD7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8B5CF-417B-4733-83BE-4AAB7A891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F49B9-FCBC-46D9-8359-12BB7C330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F39B-388C-4EE8-B705-EF9363535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90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5CE8A-B80A-4379-8F1E-C81025A1E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36B1F-2FF0-42F4-A50C-7CF3E6050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ADCAE-2A4C-4715-B204-D8DA84CA6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3E694-84D4-4302-BEEC-ACFE653CBDD7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799C5-29FF-4C85-B223-5CD978836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6FB9A-C68E-43EC-A077-D7B18F4F8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F39B-388C-4EE8-B705-EF9363535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87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EDE88-D9B1-4396-AC0C-0E9031C9F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B2C91-E941-43E6-9676-04E863959B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F4619-EA97-4F04-88B3-2B77441F4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FE320D-95C6-4FFB-877F-F8316C525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3E694-84D4-4302-BEEC-ACFE653CBDD7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80487-3BA1-471B-8D98-525AFB0A8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9C6E2-454F-41F4-838B-E2045E8D9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F39B-388C-4EE8-B705-EF9363535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02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065E0-C765-4831-B8C1-F5B226543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8E71B-FC8D-4B15-9A19-4B9805240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672765-4A28-4F30-934F-D6252EA32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6A7E44-2E60-4210-9EFF-C85DBD420F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4AA4C0-4AEF-4430-906B-5D2365A702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323690-1CD2-4F63-B4A2-59536DD47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3E694-84D4-4302-BEEC-ACFE653CBDD7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EC65B5-F27D-453A-A848-73C5AA108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A5BE28-BC74-4673-B953-1CDDB0307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F39B-388C-4EE8-B705-EF9363535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94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ADE04-4424-4A28-86D2-75B9E7ED6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EAB7BB-5B46-4D05-BFB8-91A34B4CC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3E694-84D4-4302-BEEC-ACFE653CBDD7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116813-A842-4F5A-BD74-028968535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6EECE-A304-4604-9DE2-73AB6565D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F39B-388C-4EE8-B705-EF9363535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18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83070E-11B3-4B15-B449-3F0043E93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3E694-84D4-4302-BEEC-ACFE653CBDD7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D19B56-BF2F-40AC-BAF4-F31310D91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64167-9644-44E1-B13C-A2586735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F39B-388C-4EE8-B705-EF9363535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52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C50D1-8302-46C6-9BED-C5FD3A149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968AD-A6F4-4BC3-BF1D-8CFA7DB2A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444CE-6212-4C0B-9C93-42B2EE55F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B14F4-33DA-4369-A44C-31360D17C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3E694-84D4-4302-BEEC-ACFE653CBDD7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1914D-C948-439A-A0E6-C842104CD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28261-7156-4528-A8C9-B74D47DD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F39B-388C-4EE8-B705-EF9363535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71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13710-FA85-4C65-B5C0-35B0ACF2D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030F11-F3D5-449C-BF8F-8C9CF4E5A7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4E17F-0DDC-445D-9994-0999EB8EF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2D153-4BB1-4F35-9363-5EBBB5EFB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3E694-84D4-4302-BEEC-ACFE653CBDD7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B4426-F192-4472-829E-3B2662B24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AA0246-A3B4-4B7E-B971-0E1527B84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F39B-388C-4EE8-B705-EF9363535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9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889AE5-DEC8-4F3C-83B7-B97489A64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B8949-A4D2-4AE1-81D8-D59F44F3E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DC653-A6C8-419F-AA0B-E25EAA9F2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3E694-84D4-4302-BEEC-ACFE653CBDD7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AFBEE-DB52-45C1-B7C9-9AC58EBA33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8FD25-2F4D-4B16-800E-4ABB7C6662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1F39B-388C-4EE8-B705-EF9363535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7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choosing-a-good-chart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4D83B7-7EBE-4064-9EA1-DE0D7D561A6E}"/>
              </a:ext>
            </a:extLst>
          </p:cNvPr>
          <p:cNvSpPr txBox="1"/>
          <p:nvPr/>
        </p:nvSpPr>
        <p:spPr>
          <a:xfrm>
            <a:off x="1298222" y="1027289"/>
            <a:ext cx="89182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in statistical learning</a:t>
            </a:r>
          </a:p>
          <a:p>
            <a:endParaRPr lang="en-US" dirty="0"/>
          </a:p>
          <a:p>
            <a:r>
              <a:rPr lang="en-US" dirty="0"/>
              <a:t>Different plots for analysis</a:t>
            </a:r>
          </a:p>
          <a:p>
            <a:r>
              <a:rPr lang="en-US" dirty="0"/>
              <a:t>	Univariant </a:t>
            </a:r>
          </a:p>
          <a:p>
            <a:r>
              <a:rPr lang="en-US" dirty="0"/>
              <a:t>	Bi Variant</a:t>
            </a:r>
          </a:p>
          <a:p>
            <a:r>
              <a:rPr lang="en-US" dirty="0"/>
              <a:t>	Multi Variant</a:t>
            </a:r>
          </a:p>
          <a:p>
            <a:endParaRPr lang="en-US" dirty="0"/>
          </a:p>
          <a:p>
            <a:r>
              <a:rPr lang="en-US" dirty="0"/>
              <a:t>Plots in seaborn and matplotlib </a:t>
            </a:r>
          </a:p>
          <a:p>
            <a:endParaRPr lang="en-US" dirty="0"/>
          </a:p>
          <a:p>
            <a:r>
              <a:rPr lang="en-US" dirty="0"/>
              <a:t>Feature Engineering and importance of visualization</a:t>
            </a:r>
          </a:p>
        </p:txBody>
      </p:sp>
    </p:spTree>
    <p:extLst>
      <p:ext uri="{BB962C8B-B14F-4D97-AF65-F5344CB8AC3E}">
        <p14:creationId xmlns:p14="http://schemas.microsoft.com/office/powerpoint/2010/main" val="4039745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5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05953B-643B-4ADA-A62C-4424D8A93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</a:t>
            </a:r>
          </a:p>
        </p:txBody>
      </p:sp>
      <p:pic>
        <p:nvPicPr>
          <p:cNvPr id="19" name="Content Placeholder 4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4E57D97F-22AC-4B62-9210-38145A460B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8890" y="632178"/>
            <a:ext cx="8048978" cy="574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9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6DCAA-4334-4BD7-ACA5-A6E245B7F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pick the right plot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99A4F-AA3B-41BF-BC6C-89636739E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155"/>
            <a:ext cx="10123311" cy="204668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There are four </a:t>
            </a:r>
            <a:r>
              <a:rPr lang="en-US" sz="2400" b="1" dirty="0"/>
              <a:t>basic </a:t>
            </a:r>
            <a:r>
              <a:rPr lang="en-US" sz="2400" b="1" dirty="0">
                <a:hlinkClick r:id="rId2" action="ppaction://hlinkfile"/>
              </a:rPr>
              <a:t>presentation</a:t>
            </a:r>
            <a:r>
              <a:rPr lang="en-US" sz="2400" b="1" dirty="0"/>
              <a:t> types</a:t>
            </a:r>
            <a:r>
              <a:rPr lang="en-US" sz="2400" dirty="0"/>
              <a:t> that you can use to present your data:</a:t>
            </a:r>
          </a:p>
          <a:p>
            <a:r>
              <a:rPr lang="en-US" sz="2400" dirty="0"/>
              <a:t>Comparison </a:t>
            </a:r>
          </a:p>
          <a:p>
            <a:r>
              <a:rPr lang="en-US" sz="2400" dirty="0"/>
              <a:t>Composition</a:t>
            </a:r>
          </a:p>
          <a:p>
            <a:r>
              <a:rPr lang="en-US" sz="2400" dirty="0"/>
              <a:t>Distribution</a:t>
            </a:r>
          </a:p>
          <a:p>
            <a:r>
              <a:rPr lang="en-US" sz="2400" dirty="0"/>
              <a:t>Relationship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52143E-9676-4AE9-87F4-A6A0738DFC46}"/>
              </a:ext>
            </a:extLst>
          </p:cNvPr>
          <p:cNvSpPr/>
          <p:nvPr/>
        </p:nvSpPr>
        <p:spPr>
          <a:xfrm>
            <a:off x="838200" y="3678850"/>
            <a:ext cx="10936111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sz="2000" dirty="0"/>
              <a:t>To determine which chart is best suited for each of those presentation types, first you must answer a few questions: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Number of Variables : One, two, three, many?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Number of datapoints: Only a few or many?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Type of value display: over a period of time, or among items or groups?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D0BBC2-8B0F-4E72-8B7F-F9F415AB4687}"/>
              </a:ext>
            </a:extLst>
          </p:cNvPr>
          <p:cNvSpPr/>
          <p:nvPr/>
        </p:nvSpPr>
        <p:spPr>
          <a:xfrm>
            <a:off x="2707860" y="6308209"/>
            <a:ext cx="6776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Source: https://eazybi.com/blog/data_visualization_and_chart_types/</a:t>
            </a:r>
          </a:p>
        </p:txBody>
      </p:sp>
    </p:spTree>
    <p:extLst>
      <p:ext uri="{BB962C8B-B14F-4D97-AF65-F5344CB8AC3E}">
        <p14:creationId xmlns:p14="http://schemas.microsoft.com/office/powerpoint/2010/main" val="1203277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100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Data </vt:lpstr>
      <vt:lpstr>How to pick the right plot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Kankipati, N V Siva Sai Krishna Raja Ram</dc:creator>
  <cp:lastModifiedBy>Kankipati, N V Siva Sai Krishna Raja Ram</cp:lastModifiedBy>
  <cp:revision>3</cp:revision>
  <dcterms:created xsi:type="dcterms:W3CDTF">2019-03-17T15:58:34Z</dcterms:created>
  <dcterms:modified xsi:type="dcterms:W3CDTF">2019-03-17T16:40:03Z</dcterms:modified>
</cp:coreProperties>
</file>