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0"/>
  </p:notesMasterIdLst>
  <p:handoutMasterIdLst>
    <p:handoutMasterId r:id="rId11"/>
  </p:handoutMasterIdLst>
  <p:sldIdLst>
    <p:sldId id="447" r:id="rId3"/>
    <p:sldId id="450" r:id="rId4"/>
    <p:sldId id="448" r:id="rId5"/>
    <p:sldId id="451" r:id="rId6"/>
    <p:sldId id="413" r:id="rId7"/>
    <p:sldId id="265" r:id="rId8"/>
    <p:sldId id="435"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73B38-5517-4C50-806E-855288E0E0F1}" v="282" dt="2019-04-22T07:31:45.61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autoAdjust="0"/>
  </p:normalViewPr>
  <p:slideViewPr>
    <p:cSldViewPr snapToGrid="0" showGuides="1">
      <p:cViewPr varScale="1">
        <p:scale>
          <a:sx n="90" d="100"/>
          <a:sy n="90" d="100"/>
        </p:scale>
        <p:origin x="576" y="9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am4.sapjam.com/groups/BVcnU3xpt6s3DoH9mnCqSb/documents/lRrIRPgVKkXMLbP7ElUjfO/slide_viewer?_lightbox=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Partner logo"/>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8" name="Presentation Title"/>
          <p:cNvSpPr>
            <a:spLocks noGrp="1"/>
          </p:cNvSpPr>
          <p:nvPr>
            <p:ph type="title"/>
          </p:nvPr>
        </p:nvSpPr>
        <p:spPr bwMode="gray">
          <a:xfrm>
            <a:off x="288000" y="4024430"/>
            <a:ext cx="10899174" cy="997196"/>
          </a:xfrm>
        </p:spPr>
        <p:txBody>
          <a:bodyPr/>
          <a:lstStyle/>
          <a:p>
            <a:r>
              <a:rPr lang="en-US" dirty="0"/>
              <a:t>Course Introduction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ldergebnis fÃ¼r pubg flight">
            <a:extLst>
              <a:ext uri="{FF2B5EF4-FFF2-40B4-BE49-F238E27FC236}">
                <a16:creationId xmlns:a16="http://schemas.microsoft.com/office/drawing/2014/main" id="{FC7FDD5C-6052-4121-8125-9BDE27891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427BA1-A17E-41A2-AAAF-330E5EF08652}"/>
              </a:ext>
            </a:extLst>
          </p:cNvPr>
          <p:cNvSpPr txBox="1"/>
          <p:nvPr/>
        </p:nvSpPr>
        <p:spPr>
          <a:xfrm>
            <a:off x="1433689" y="327378"/>
            <a:ext cx="519288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PUBG Flight Drop</a:t>
            </a:r>
          </a:p>
        </p:txBody>
      </p:sp>
    </p:spTree>
    <p:extLst>
      <p:ext uri="{BB962C8B-B14F-4D97-AF65-F5344CB8AC3E}">
        <p14:creationId xmlns:p14="http://schemas.microsoft.com/office/powerpoint/2010/main" val="151222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ke, birthday, table, indoor&#10;&#10;Description generated with very high confidence">
            <a:hlinkClick r:id="rId2"/>
            <a:extLst>
              <a:ext uri="{FF2B5EF4-FFF2-40B4-BE49-F238E27FC236}">
                <a16:creationId xmlns:a16="http://schemas.microsoft.com/office/drawing/2014/main" id="{F5D30844-C4C8-41BF-A629-83496E331D2B}"/>
              </a:ext>
            </a:extLst>
          </p:cNvPr>
          <p:cNvPicPr>
            <a:picLocks noChangeAspect="1"/>
          </p:cNvPicPr>
          <p:nvPr/>
        </p:nvPicPr>
        <p:blipFill>
          <a:blip r:embed="rId3"/>
          <a:stretch>
            <a:fillRect/>
          </a:stretch>
        </p:blipFill>
        <p:spPr>
          <a:xfrm>
            <a:off x="1301298" y="933963"/>
            <a:ext cx="9592578" cy="5395825"/>
          </a:xfrm>
          <a:prstGeom prst="rect">
            <a:avLst/>
          </a:prstGeom>
        </p:spPr>
      </p:pic>
      <p:sp>
        <p:nvSpPr>
          <p:cNvPr id="6" name="Rectangle 5">
            <a:extLst>
              <a:ext uri="{FF2B5EF4-FFF2-40B4-BE49-F238E27FC236}">
                <a16:creationId xmlns:a16="http://schemas.microsoft.com/office/drawing/2014/main" id="{6A24965A-3FA5-440C-92F7-8D82B0506E8C}"/>
              </a:ext>
            </a:extLst>
          </p:cNvPr>
          <p:cNvSpPr/>
          <p:nvPr/>
        </p:nvSpPr>
        <p:spPr>
          <a:xfrm>
            <a:off x="2039382" y="10633"/>
            <a:ext cx="77253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TechKnow School Island</a:t>
            </a:r>
          </a:p>
        </p:txBody>
      </p:sp>
      <p:sp>
        <p:nvSpPr>
          <p:cNvPr id="7" name="TextBox 6">
            <a:extLst>
              <a:ext uri="{FF2B5EF4-FFF2-40B4-BE49-F238E27FC236}">
                <a16:creationId xmlns:a16="http://schemas.microsoft.com/office/drawing/2014/main" id="{A164C62D-2DE3-438E-88B5-872F512170DC}"/>
              </a:ext>
            </a:extLst>
          </p:cNvPr>
          <p:cNvSpPr txBox="1"/>
          <p:nvPr/>
        </p:nvSpPr>
        <p:spPr>
          <a:xfrm rot="20754279">
            <a:off x="1625075" y="3152001"/>
            <a:ext cx="198684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Python Intro and Math Foundation</a:t>
            </a:r>
          </a:p>
        </p:txBody>
      </p:sp>
      <p:sp>
        <p:nvSpPr>
          <p:cNvPr id="8" name="TextBox 7">
            <a:extLst>
              <a:ext uri="{FF2B5EF4-FFF2-40B4-BE49-F238E27FC236}">
                <a16:creationId xmlns:a16="http://schemas.microsoft.com/office/drawing/2014/main" id="{8C90C8A2-A732-4C62-A7EC-E7C5F591FBF3}"/>
              </a:ext>
            </a:extLst>
          </p:cNvPr>
          <p:cNvSpPr txBox="1"/>
          <p:nvPr/>
        </p:nvSpPr>
        <p:spPr>
          <a:xfrm>
            <a:off x="2795517" y="1765982"/>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EDA and Visualization</a:t>
            </a:r>
          </a:p>
        </p:txBody>
      </p:sp>
      <p:sp>
        <p:nvSpPr>
          <p:cNvPr id="9" name="TextBox 8">
            <a:extLst>
              <a:ext uri="{FF2B5EF4-FFF2-40B4-BE49-F238E27FC236}">
                <a16:creationId xmlns:a16="http://schemas.microsoft.com/office/drawing/2014/main" id="{2132A15B-9513-48D0-B97D-D5BFE48284DA}"/>
              </a:ext>
            </a:extLst>
          </p:cNvPr>
          <p:cNvSpPr txBox="1"/>
          <p:nvPr/>
        </p:nvSpPr>
        <p:spPr>
          <a:xfrm>
            <a:off x="5271911" y="4111557"/>
            <a:ext cx="21223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Intro to ML and Data Science</a:t>
            </a:r>
          </a:p>
        </p:txBody>
      </p:sp>
      <p:sp>
        <p:nvSpPr>
          <p:cNvPr id="10" name="TextBox 9">
            <a:extLst>
              <a:ext uri="{FF2B5EF4-FFF2-40B4-BE49-F238E27FC236}">
                <a16:creationId xmlns:a16="http://schemas.microsoft.com/office/drawing/2014/main" id="{BC6FCE7B-2D33-4C49-912E-8672754852C8}"/>
              </a:ext>
            </a:extLst>
          </p:cNvPr>
          <p:cNvSpPr txBox="1"/>
          <p:nvPr/>
        </p:nvSpPr>
        <p:spPr>
          <a:xfrm>
            <a:off x="8485673" y="4250056"/>
            <a:ext cx="18495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Leonardo</a:t>
            </a:r>
          </a:p>
        </p:txBody>
      </p:sp>
      <p:sp>
        <p:nvSpPr>
          <p:cNvPr id="11" name="TextBox 10">
            <a:extLst>
              <a:ext uri="{FF2B5EF4-FFF2-40B4-BE49-F238E27FC236}">
                <a16:creationId xmlns:a16="http://schemas.microsoft.com/office/drawing/2014/main" id="{EAA7D30C-3B45-41BB-92F1-170CE20900F9}"/>
              </a:ext>
            </a:extLst>
          </p:cNvPr>
          <p:cNvSpPr txBox="1"/>
          <p:nvPr/>
        </p:nvSpPr>
        <p:spPr>
          <a:xfrm>
            <a:off x="8269238" y="1718793"/>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PAL and APL</a:t>
            </a:r>
          </a:p>
        </p:txBody>
      </p:sp>
      <p:sp>
        <p:nvSpPr>
          <p:cNvPr id="16" name="TextBox 15">
            <a:extLst>
              <a:ext uri="{FF2B5EF4-FFF2-40B4-BE49-F238E27FC236}">
                <a16:creationId xmlns:a16="http://schemas.microsoft.com/office/drawing/2014/main" id="{4E195333-3632-4299-B786-0E0812FF0895}"/>
              </a:ext>
            </a:extLst>
          </p:cNvPr>
          <p:cNvSpPr txBox="1"/>
          <p:nvPr/>
        </p:nvSpPr>
        <p:spPr>
          <a:xfrm>
            <a:off x="5902074" y="1765982"/>
            <a:ext cx="188524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ML Algorithms</a:t>
            </a:r>
          </a:p>
        </p:txBody>
      </p:sp>
    </p:spTree>
    <p:extLst>
      <p:ext uri="{BB962C8B-B14F-4D97-AF65-F5344CB8AC3E}">
        <p14:creationId xmlns:p14="http://schemas.microsoft.com/office/powerpoint/2010/main" val="340899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2753D6-5CB9-4FF1-8AF8-99003C808511}"/>
              </a:ext>
            </a:extLst>
          </p:cNvPr>
          <p:cNvSpPr txBox="1"/>
          <p:nvPr/>
        </p:nvSpPr>
        <p:spPr>
          <a:xfrm>
            <a:off x="531628" y="382772"/>
            <a:ext cx="662408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Technical Evangelists 	</a:t>
            </a:r>
          </a:p>
        </p:txBody>
      </p:sp>
    </p:spTree>
    <p:extLst>
      <p:ext uri="{BB962C8B-B14F-4D97-AF65-F5344CB8AC3E}">
        <p14:creationId xmlns:p14="http://schemas.microsoft.com/office/powerpoint/2010/main" val="783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78</TotalTime>
  <Words>40</Words>
  <Application>Microsoft Office PowerPoint</Application>
  <PresentationFormat>Custom</PresentationFormat>
  <Paragraphs>15</Paragraphs>
  <Slides>7</Slides>
  <Notes>2</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 Unicode MS</vt:lpstr>
      <vt:lpstr>Arial</vt:lpstr>
      <vt:lpstr>Courier New</vt:lpstr>
      <vt:lpstr>Symbol</vt:lpstr>
      <vt:lpstr>wingdings</vt:lpstr>
      <vt:lpstr>wingdings</vt:lpstr>
      <vt:lpstr>SAP 2019 16x9 white</vt:lpstr>
      <vt:lpstr>SAP 2019 16x9 blue</vt:lpstr>
      <vt:lpstr>Course Introduction</vt:lpstr>
      <vt:lpstr>PowerPoint Presentation</vt:lpstr>
      <vt:lpstr>PowerPoint Presentation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Kankipati, N V Siva Sai Krishna Raja Ram</cp:lastModifiedBy>
  <cp:revision>7</cp:revision>
  <dcterms:created xsi:type="dcterms:W3CDTF">2019-04-22T06:54:30Z</dcterms:created>
  <dcterms:modified xsi:type="dcterms:W3CDTF">2019-04-22T10:18:20Z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