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6"/>
  </p:notesMasterIdLst>
  <p:handoutMasterIdLst>
    <p:handoutMasterId r:id="rId27"/>
  </p:handoutMasterIdLst>
  <p:sldIdLst>
    <p:sldId id="402" r:id="rId3"/>
    <p:sldId id="364" r:id="rId4"/>
    <p:sldId id="450" r:id="rId5"/>
    <p:sldId id="453" r:id="rId6"/>
    <p:sldId id="455" r:id="rId7"/>
    <p:sldId id="456" r:id="rId8"/>
    <p:sldId id="457" r:id="rId9"/>
    <p:sldId id="458" r:id="rId10"/>
    <p:sldId id="459" r:id="rId11"/>
    <p:sldId id="460" r:id="rId12"/>
    <p:sldId id="451" r:id="rId13"/>
    <p:sldId id="452" r:id="rId14"/>
    <p:sldId id="461" r:id="rId15"/>
    <p:sldId id="462" r:id="rId16"/>
    <p:sldId id="463" r:id="rId17"/>
    <p:sldId id="468" r:id="rId18"/>
    <p:sldId id="464" r:id="rId19"/>
    <p:sldId id="465" r:id="rId20"/>
    <p:sldId id="466" r:id="rId21"/>
    <p:sldId id="467" r:id="rId22"/>
    <p:sldId id="413" r:id="rId23"/>
    <p:sldId id="265" r:id="rId24"/>
    <p:sldId id="43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B47A-DB54-4C5E-A5E3-D670F090C987}" v="1361" dt="2019-05-19T18:08:48.07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701" autoAdjust="0"/>
  </p:normalViewPr>
  <p:slideViewPr>
    <p:cSldViewPr snapToGrid="0" showGuides="1">
      <p:cViewPr>
        <p:scale>
          <a:sx n="100" d="100"/>
          <a:sy n="100" d="100"/>
        </p:scale>
        <p:origin x="816" y="40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E89B47A-DB54-4C5E-A5E3-D670F090C987}"/>
    <pc:docChg chg="undo custSel addSld delSld modSld">
      <pc:chgData name="Joshi, Harshit" userId="30597ebd-45f8-44e9-a4af-78399cda5ac2" providerId="ADAL" clId="{4E89B47A-DB54-4C5E-A5E3-D670F090C987}" dt="2019-05-19T18:08:48.076" v="1358" actId="1076"/>
      <pc:docMkLst>
        <pc:docMk/>
      </pc:docMkLst>
      <pc:sldChg chg="modSp">
        <pc:chgData name="Joshi, Harshit" userId="30597ebd-45f8-44e9-a4af-78399cda5ac2" providerId="ADAL" clId="{4E89B47A-DB54-4C5E-A5E3-D670F090C987}" dt="2019-05-16T09:33:00.441" v="850" actId="14100"/>
        <pc:sldMkLst>
          <pc:docMk/>
          <pc:sldMk cId="3602749482" sldId="364"/>
        </pc:sldMkLst>
        <pc:spChg chg="mod">
          <ac:chgData name="Joshi, Harshit" userId="30597ebd-45f8-44e9-a4af-78399cda5ac2" providerId="ADAL" clId="{4E89B47A-DB54-4C5E-A5E3-D670F090C987}" dt="2019-05-16T09:33:00.441" v="850" actId="14100"/>
          <ac:spMkLst>
            <pc:docMk/>
            <pc:sldMk cId="3602749482" sldId="364"/>
            <ac:spMk id="9" creationId="{0CA64C33-9990-478D-B8FD-B4C11450D485}"/>
          </ac:spMkLst>
        </pc:spChg>
      </pc:sldChg>
      <pc:sldChg chg="addSp delSp modSp add del">
        <pc:chgData name="Joshi, Harshit" userId="30597ebd-45f8-44e9-a4af-78399cda5ac2" providerId="ADAL" clId="{4E89B47A-DB54-4C5E-A5E3-D670F090C987}" dt="2019-05-16T09:35:54.475" v="1010" actId="20577"/>
        <pc:sldMkLst>
          <pc:docMk/>
          <pc:sldMk cId="3316874168" sldId="402"/>
        </pc:sldMkLst>
        <pc:spChg chg="add del">
          <ac:chgData name="Joshi, Harshit" userId="30597ebd-45f8-44e9-a4af-78399cda5ac2" providerId="ADAL" clId="{4E89B47A-DB54-4C5E-A5E3-D670F090C987}" dt="2019-05-16T09:35:14.209" v="958" actId="478"/>
          <ac:spMkLst>
            <pc:docMk/>
            <pc:sldMk cId="3316874168" sldId="402"/>
            <ac:spMk id="2" creationId="{00000000-0000-0000-0000-000000000000}"/>
          </ac:spMkLst>
        </pc:spChg>
        <pc:spChg chg="add del mod">
          <ac:chgData name="Joshi, Harshit" userId="30597ebd-45f8-44e9-a4af-78399cda5ac2" providerId="ADAL" clId="{4E89B47A-DB54-4C5E-A5E3-D670F090C987}" dt="2019-05-16T09:34:39.131" v="950" actId="478"/>
          <ac:spMkLst>
            <pc:docMk/>
            <pc:sldMk cId="3316874168" sldId="402"/>
            <ac:spMk id="4" creationId="{7BA1D0B1-A3B9-4D9D-A0DF-B3C714F274F6}"/>
          </ac:spMkLst>
        </pc:spChg>
        <pc:spChg chg="add del">
          <ac:chgData name="Joshi, Harshit" userId="30597ebd-45f8-44e9-a4af-78399cda5ac2" providerId="ADAL" clId="{4E89B47A-DB54-4C5E-A5E3-D670F090C987}" dt="2019-05-16T09:35:18.497" v="960" actId="478"/>
          <ac:spMkLst>
            <pc:docMk/>
            <pc:sldMk cId="3316874168" sldId="402"/>
            <ac:spMk id="5" creationId="{00000000-0000-0000-0000-000000000000}"/>
          </ac:spMkLst>
        </pc:spChg>
        <pc:spChg chg="add del mod">
          <ac:chgData name="Joshi, Harshit" userId="30597ebd-45f8-44e9-a4af-78399cda5ac2" providerId="ADAL" clId="{4E89B47A-DB54-4C5E-A5E3-D670F090C987}" dt="2019-05-16T09:35:16.106" v="959" actId="478"/>
          <ac:spMkLst>
            <pc:docMk/>
            <pc:sldMk cId="3316874168" sldId="402"/>
            <ac:spMk id="8" creationId="{0C5415D3-95F1-4B59-A65A-30E12D9529F8}"/>
          </ac:spMkLst>
        </pc:spChg>
        <pc:spChg chg="mod">
          <ac:chgData name="Joshi, Harshit" userId="30597ebd-45f8-44e9-a4af-78399cda5ac2" providerId="ADAL" clId="{4E89B47A-DB54-4C5E-A5E3-D670F090C987}" dt="2019-05-16T09:35:54.475" v="1010" actId="20577"/>
          <ac:spMkLst>
            <pc:docMk/>
            <pc:sldMk cId="3316874168" sldId="402"/>
            <ac:spMk id="11" creationId="{00000000-0000-0000-0000-000000000000}"/>
          </ac:spMkLst>
        </pc:spChg>
        <pc:picChg chg="add del mod ord">
          <ac:chgData name="Joshi, Harshit" userId="30597ebd-45f8-44e9-a4af-78399cda5ac2" providerId="ADAL" clId="{4E89B47A-DB54-4C5E-A5E3-D670F090C987}" dt="2019-05-16T09:35:22.266" v="961" actId="478"/>
          <ac:picMkLst>
            <pc:docMk/>
            <pc:sldMk cId="3316874168" sldId="402"/>
            <ac:picMk id="7" creationId="{A4EBC6E5-07F1-4BFF-8081-8839FFB9192E}"/>
          </ac:picMkLst>
        </pc:picChg>
        <pc:picChg chg="add">
          <ac:chgData name="Joshi, Harshit" userId="30597ebd-45f8-44e9-a4af-78399cda5ac2" providerId="ADAL" clId="{4E89B47A-DB54-4C5E-A5E3-D670F090C987}" dt="2019-05-16T09:35:23.042" v="962"/>
          <ac:picMkLst>
            <pc:docMk/>
            <pc:sldMk cId="3316874168" sldId="402"/>
            <ac:picMk id="10" creationId="{8F6CA327-34E8-48B2-BBEC-407AE207FE4B}"/>
          </ac:picMkLst>
        </pc:picChg>
      </pc:sldChg>
      <pc:sldChg chg="addSp delSp modSp">
        <pc:chgData name="Joshi, Harshit" userId="30597ebd-45f8-44e9-a4af-78399cda5ac2" providerId="ADAL" clId="{4E89B47A-DB54-4C5E-A5E3-D670F090C987}" dt="2019-05-17T06:28:36.911" v="1042" actId="478"/>
        <pc:sldMkLst>
          <pc:docMk/>
          <pc:sldMk cId="1881851238" sldId="413"/>
        </pc:sldMkLst>
        <pc:spChg chg="del">
          <ac:chgData name="Joshi, Harshit" userId="30597ebd-45f8-44e9-a4af-78399cda5ac2" providerId="ADAL" clId="{4E89B47A-DB54-4C5E-A5E3-D670F090C987}" dt="2019-05-17T06:28:32.517" v="1040" actId="478"/>
          <ac:spMkLst>
            <pc:docMk/>
            <pc:sldMk cId="1881851238" sldId="413"/>
            <ac:spMk id="3" creationId="{00000000-0000-0000-0000-000000000000}"/>
          </ac:spMkLst>
        </pc:spChg>
        <pc:spChg chg="del">
          <ac:chgData name="Joshi, Harshit" userId="30597ebd-45f8-44e9-a4af-78399cda5ac2" providerId="ADAL" clId="{4E89B47A-DB54-4C5E-A5E3-D670F090C987}" dt="2019-05-17T06:28:36.911" v="1042" actId="478"/>
          <ac:spMkLst>
            <pc:docMk/>
            <pc:sldMk cId="1881851238" sldId="413"/>
            <ac:spMk id="4" creationId="{00000000-0000-0000-0000-000000000000}"/>
          </ac:spMkLst>
        </pc:spChg>
        <pc:spChg chg="add del mod">
          <ac:chgData name="Joshi, Harshit" userId="30597ebd-45f8-44e9-a4af-78399cda5ac2" providerId="ADAL" clId="{4E89B47A-DB54-4C5E-A5E3-D670F090C987}" dt="2019-05-17T06:28:34.054" v="1041" actId="478"/>
          <ac:spMkLst>
            <pc:docMk/>
            <pc:sldMk cId="1881851238" sldId="413"/>
            <ac:spMk id="6" creationId="{7FADDEF5-B1FA-44E6-B240-C1ECE90FDCA5}"/>
          </ac:spMkLst>
        </pc:spChg>
      </pc:sldChg>
      <pc:sldChg chg="addSp modSp">
        <pc:chgData name="Joshi, Harshit" userId="30597ebd-45f8-44e9-a4af-78399cda5ac2" providerId="ADAL" clId="{4E89B47A-DB54-4C5E-A5E3-D670F090C987}" dt="2019-05-19T18:08:48.076" v="1358" actId="1076"/>
        <pc:sldMkLst>
          <pc:docMk/>
          <pc:sldMk cId="2454667714" sldId="450"/>
        </pc:sldMkLst>
        <pc:picChg chg="add mod modCrop">
          <ac:chgData name="Joshi, Harshit" userId="30597ebd-45f8-44e9-a4af-78399cda5ac2" providerId="ADAL" clId="{4E89B47A-DB54-4C5E-A5E3-D670F090C987}" dt="2019-05-19T18:08:48.076" v="1358" actId="1076"/>
          <ac:picMkLst>
            <pc:docMk/>
            <pc:sldMk cId="2454667714" sldId="450"/>
            <ac:picMk id="3" creationId="{15A6164E-4370-45A8-B3DB-F49078EC2319}"/>
          </ac:picMkLst>
        </pc:picChg>
      </pc:sldChg>
      <pc:sldChg chg="add">
        <pc:chgData name="Joshi, Harshit" userId="30597ebd-45f8-44e9-a4af-78399cda5ac2" providerId="ADAL" clId="{4E89B47A-DB54-4C5E-A5E3-D670F090C987}" dt="2019-05-15T15:41:43.017" v="842"/>
        <pc:sldMkLst>
          <pc:docMk/>
          <pc:sldMk cId="2418977087" sldId="451"/>
        </pc:sldMkLst>
      </pc:sldChg>
      <pc:sldChg chg="addSp delSp modSp add">
        <pc:chgData name="Joshi, Harshit" userId="30597ebd-45f8-44e9-a4af-78399cda5ac2" providerId="ADAL" clId="{4E89B47A-DB54-4C5E-A5E3-D670F090C987}" dt="2019-05-19T09:49:32.269" v="1340" actId="1076"/>
        <pc:sldMkLst>
          <pc:docMk/>
          <pc:sldMk cId="1617005526" sldId="452"/>
        </pc:sldMkLst>
        <pc:spChg chg="mod">
          <ac:chgData name="Joshi, Harshit" userId="30597ebd-45f8-44e9-a4af-78399cda5ac2" providerId="ADAL" clId="{4E89B47A-DB54-4C5E-A5E3-D670F090C987}" dt="2019-05-16T10:05:48.040" v="1021" actId="1076"/>
          <ac:spMkLst>
            <pc:docMk/>
            <pc:sldMk cId="1617005526" sldId="452"/>
            <ac:spMk id="2" creationId="{515C29F5-03BC-4ABC-B4C4-696D9A1EDDFF}"/>
          </ac:spMkLst>
        </pc:spChg>
        <pc:spChg chg="add mod">
          <ac:chgData name="Joshi, Harshit" userId="30597ebd-45f8-44e9-a4af-78399cda5ac2" providerId="ADAL" clId="{4E89B47A-DB54-4C5E-A5E3-D670F090C987}" dt="2019-05-19T09:49:32.269" v="1340" actId="1076"/>
          <ac:spMkLst>
            <pc:docMk/>
            <pc:sldMk cId="1617005526" sldId="452"/>
            <ac:spMk id="9" creationId="{CA223611-250B-430B-A722-6D83D40AC7C1}"/>
          </ac:spMkLst>
        </pc:spChg>
        <pc:picChg chg="add del">
          <ac:chgData name="Joshi, Harshit" userId="30597ebd-45f8-44e9-a4af-78399cda5ac2" providerId="ADAL" clId="{4E89B47A-DB54-4C5E-A5E3-D670F090C987}" dt="2019-05-16T10:05:50.085" v="1026" actId="478"/>
          <ac:picMkLst>
            <pc:docMk/>
            <pc:sldMk cId="1617005526" sldId="452"/>
            <ac:picMk id="3" creationId="{821A7277-673A-442C-BF7B-5A15375182F4}"/>
          </ac:picMkLst>
        </pc:picChg>
        <pc:picChg chg="add del mod modCrop">
          <ac:chgData name="Joshi, Harshit" userId="30597ebd-45f8-44e9-a4af-78399cda5ac2" providerId="ADAL" clId="{4E89B47A-DB54-4C5E-A5E3-D670F090C987}" dt="2019-05-16T10:05:49.850" v="1025"/>
          <ac:picMkLst>
            <pc:docMk/>
            <pc:sldMk cId="1617005526" sldId="452"/>
            <ac:picMk id="8" creationId="{DBE1A4B4-93E7-476E-AAB0-F2113E7AD1F0}"/>
          </ac:picMkLst>
        </pc:picChg>
      </pc:sldChg>
      <pc:sldChg chg="addSp modSp add">
        <pc:chgData name="Joshi, Harshit" userId="30597ebd-45f8-44e9-a4af-78399cda5ac2" providerId="ADAL" clId="{4E89B47A-DB54-4C5E-A5E3-D670F090C987}" dt="2019-05-15T15:34:29.648" v="573" actId="1076"/>
        <pc:sldMkLst>
          <pc:docMk/>
          <pc:sldMk cId="2578269030" sldId="453"/>
        </pc:sldMkLst>
        <pc:spChg chg="mod">
          <ac:chgData name="Joshi, Harshit" userId="30597ebd-45f8-44e9-a4af-78399cda5ac2" providerId="ADAL" clId="{4E89B47A-DB54-4C5E-A5E3-D670F090C987}" dt="2019-05-15T15:34:17.775" v="571" actId="20577"/>
          <ac:spMkLst>
            <pc:docMk/>
            <pc:sldMk cId="2578269030" sldId="453"/>
            <ac:spMk id="2" creationId="{A4B8FCF0-9E56-429B-A936-2F4A8A9E4151}"/>
          </ac:spMkLst>
        </pc:spChg>
        <pc:picChg chg="add mod">
          <ac:chgData name="Joshi, Harshit" userId="30597ebd-45f8-44e9-a4af-78399cda5ac2" providerId="ADAL" clId="{4E89B47A-DB54-4C5E-A5E3-D670F090C987}" dt="2019-05-15T15:34:26.744" v="572" actId="1076"/>
          <ac:picMkLst>
            <pc:docMk/>
            <pc:sldMk cId="2578269030" sldId="453"/>
            <ac:picMk id="3" creationId="{FA3181E0-7B10-4970-9499-777D26FD60A4}"/>
          </ac:picMkLst>
        </pc:picChg>
        <pc:picChg chg="add mod">
          <ac:chgData name="Joshi, Harshit" userId="30597ebd-45f8-44e9-a4af-78399cda5ac2" providerId="ADAL" clId="{4E89B47A-DB54-4C5E-A5E3-D670F090C987}" dt="2019-05-15T15:34:29.648" v="573" actId="1076"/>
          <ac:picMkLst>
            <pc:docMk/>
            <pc:sldMk cId="2578269030" sldId="453"/>
            <ac:picMk id="4" creationId="{CEE5F355-0715-49AB-817B-E219C9326F4B}"/>
          </ac:picMkLst>
        </pc:picChg>
      </pc:sldChg>
      <pc:sldChg chg="addSp delSp modSp add">
        <pc:chgData name="Joshi, Harshit" userId="30597ebd-45f8-44e9-a4af-78399cda5ac2" providerId="ADAL" clId="{4E89B47A-DB54-4C5E-A5E3-D670F090C987}" dt="2019-05-15T15:36:59.392" v="748" actId="20577"/>
        <pc:sldMkLst>
          <pc:docMk/>
          <pc:sldMk cId="2832258829" sldId="455"/>
        </pc:sldMkLst>
        <pc:spChg chg="mod">
          <ac:chgData name="Joshi, Harshit" userId="30597ebd-45f8-44e9-a4af-78399cda5ac2" providerId="ADAL" clId="{4E89B47A-DB54-4C5E-A5E3-D670F090C987}" dt="2019-05-15T15:36:59.392" v="748" actId="20577"/>
          <ac:spMkLst>
            <pc:docMk/>
            <pc:sldMk cId="2832258829" sldId="455"/>
            <ac:spMk id="2" creationId="{A4B8FCF0-9E56-429B-A936-2F4A8A9E4151}"/>
          </ac:spMkLst>
        </pc:spChg>
        <pc:picChg chg="add mod">
          <ac:chgData name="Joshi, Harshit" userId="30597ebd-45f8-44e9-a4af-78399cda5ac2" providerId="ADAL" clId="{4E89B47A-DB54-4C5E-A5E3-D670F090C987}" dt="2019-05-15T15:30:06.878" v="217" actId="1076"/>
          <ac:picMkLst>
            <pc:docMk/>
            <pc:sldMk cId="2832258829" sldId="455"/>
            <ac:picMk id="3" creationId="{FB840293-5FDF-49F1-80BE-647081B7FA88}"/>
          </ac:picMkLst>
        </pc:picChg>
        <pc:picChg chg="del">
          <ac:chgData name="Joshi, Harshit" userId="30597ebd-45f8-44e9-a4af-78399cda5ac2" providerId="ADAL" clId="{4E89B47A-DB54-4C5E-A5E3-D670F090C987}" dt="2019-05-15T15:29:56.064" v="213" actId="478"/>
          <ac:picMkLst>
            <pc:docMk/>
            <pc:sldMk cId="2832258829" sldId="455"/>
            <ac:picMk id="5" creationId="{545C4091-7E32-4E7D-8ADD-ED2B9EDC2398}"/>
          </ac:picMkLst>
        </pc:picChg>
      </pc:sldChg>
      <pc:sldChg chg="modSp add">
        <pc:chgData name="Joshi, Harshit" userId="30597ebd-45f8-44e9-a4af-78399cda5ac2" providerId="ADAL" clId="{4E89B47A-DB54-4C5E-A5E3-D670F090C987}" dt="2019-05-15T15:36:56.368" v="747" actId="20577"/>
        <pc:sldMkLst>
          <pc:docMk/>
          <pc:sldMk cId="1410547699" sldId="456"/>
        </pc:sldMkLst>
        <pc:spChg chg="mod">
          <ac:chgData name="Joshi, Harshit" userId="30597ebd-45f8-44e9-a4af-78399cda5ac2" providerId="ADAL" clId="{4E89B47A-DB54-4C5E-A5E3-D670F090C987}" dt="2019-05-15T15:36:56.368" v="747" actId="20577"/>
          <ac:spMkLst>
            <pc:docMk/>
            <pc:sldMk cId="1410547699" sldId="456"/>
            <ac:spMk id="2" creationId="{A4B8FCF0-9E56-429B-A936-2F4A8A9E4151}"/>
          </ac:spMkLst>
        </pc:spChg>
      </pc:sldChg>
      <pc:sldChg chg="addSp delSp modSp add">
        <pc:chgData name="Joshi, Harshit" userId="30597ebd-45f8-44e9-a4af-78399cda5ac2" providerId="ADAL" clId="{4E89B47A-DB54-4C5E-A5E3-D670F090C987}" dt="2019-05-15T15:39:48.911" v="801"/>
        <pc:sldMkLst>
          <pc:docMk/>
          <pc:sldMk cId="1781828306" sldId="457"/>
        </pc:sldMkLst>
        <pc:spChg chg="mod">
          <ac:chgData name="Joshi, Harshit" userId="30597ebd-45f8-44e9-a4af-78399cda5ac2" providerId="ADAL" clId="{4E89B47A-DB54-4C5E-A5E3-D670F090C987}" dt="2019-05-15T15:38:11.868" v="776" actId="20577"/>
          <ac:spMkLst>
            <pc:docMk/>
            <pc:sldMk cId="1781828306" sldId="457"/>
            <ac:spMk id="2" creationId="{54E32256-7DC3-49B0-BA64-FB8649EFE13B}"/>
          </ac:spMkLst>
        </pc:spChg>
        <pc:picChg chg="add mod">
          <ac:chgData name="Joshi, Harshit" userId="30597ebd-45f8-44e9-a4af-78399cda5ac2" providerId="ADAL" clId="{4E89B47A-DB54-4C5E-A5E3-D670F090C987}" dt="2019-05-15T15:39:32.301" v="797" actId="1076"/>
          <ac:picMkLst>
            <pc:docMk/>
            <pc:sldMk cId="1781828306" sldId="457"/>
            <ac:picMk id="3" creationId="{50C419BA-BA3D-4352-B69F-8DBACF50D271}"/>
          </ac:picMkLst>
        </pc:picChg>
        <pc:inkChg chg="add">
          <ac:chgData name="Joshi, Harshit" userId="30597ebd-45f8-44e9-a4af-78399cda5ac2" providerId="ADAL" clId="{4E89B47A-DB54-4C5E-A5E3-D670F090C987}" dt="2019-05-15T15:39:44.503" v="798"/>
          <ac:inkMkLst>
            <pc:docMk/>
            <pc:sldMk cId="1781828306" sldId="457"/>
            <ac:inkMk id="4" creationId="{430EF8DB-53EF-4295-B861-9C9377CA7AE0}"/>
          </ac:inkMkLst>
        </pc:inkChg>
        <pc:inkChg chg="add del">
          <ac:chgData name="Joshi, Harshit" userId="30597ebd-45f8-44e9-a4af-78399cda5ac2" providerId="ADAL" clId="{4E89B47A-DB54-4C5E-A5E3-D670F090C987}" dt="2019-05-15T15:39:46.720" v="800"/>
          <ac:inkMkLst>
            <pc:docMk/>
            <pc:sldMk cId="1781828306" sldId="457"/>
            <ac:inkMk id="5" creationId="{30B07B09-CE4B-4298-8EDC-690310F19B61}"/>
          </ac:inkMkLst>
        </pc:inkChg>
        <pc:inkChg chg="add">
          <ac:chgData name="Joshi, Harshit" userId="30597ebd-45f8-44e9-a4af-78399cda5ac2" providerId="ADAL" clId="{4E89B47A-DB54-4C5E-A5E3-D670F090C987}" dt="2019-05-15T15:39:48.911" v="801"/>
          <ac:inkMkLst>
            <pc:docMk/>
            <pc:sldMk cId="1781828306" sldId="457"/>
            <ac:inkMk id="6" creationId="{CF10DCDB-B873-4213-9D8E-C87F93B37CF0}"/>
          </ac:inkMkLst>
        </pc:inkChg>
      </pc:sldChg>
      <pc:sldChg chg="addSp delSp modSp add">
        <pc:chgData name="Joshi, Harshit" userId="30597ebd-45f8-44e9-a4af-78399cda5ac2" providerId="ADAL" clId="{4E89B47A-DB54-4C5E-A5E3-D670F090C987}" dt="2019-05-15T15:39:24.182" v="795"/>
        <pc:sldMkLst>
          <pc:docMk/>
          <pc:sldMk cId="3922549299" sldId="458"/>
        </pc:sldMkLst>
        <pc:spChg chg="mod">
          <ac:chgData name="Joshi, Harshit" userId="30597ebd-45f8-44e9-a4af-78399cda5ac2" providerId="ADAL" clId="{4E89B47A-DB54-4C5E-A5E3-D670F090C987}" dt="2019-05-15T15:39:00.251" v="791" actId="20577"/>
          <ac:spMkLst>
            <pc:docMk/>
            <pc:sldMk cId="3922549299" sldId="458"/>
            <ac:spMk id="2" creationId="{13B435E2-8737-4712-887B-AD12C5ECE60C}"/>
          </ac:spMkLst>
        </pc:spChg>
        <pc:picChg chg="add">
          <ac:chgData name="Joshi, Harshit" userId="30597ebd-45f8-44e9-a4af-78399cda5ac2" providerId="ADAL" clId="{4E89B47A-DB54-4C5E-A5E3-D670F090C987}" dt="2019-05-15T15:39:01.681" v="792"/>
          <ac:picMkLst>
            <pc:docMk/>
            <pc:sldMk cId="3922549299" sldId="458"/>
            <ac:picMk id="3" creationId="{7693127C-CF19-45B4-A5A6-BC50AA69EDF1}"/>
          </ac:picMkLst>
        </pc:picChg>
        <pc:inkChg chg="add del">
          <ac:chgData name="Joshi, Harshit" userId="30597ebd-45f8-44e9-a4af-78399cda5ac2" providerId="ADAL" clId="{4E89B47A-DB54-4C5E-A5E3-D670F090C987}" dt="2019-05-15T15:39:24.182" v="795"/>
          <ac:inkMkLst>
            <pc:docMk/>
            <pc:sldMk cId="3922549299" sldId="458"/>
            <ac:inkMk id="4" creationId="{D3C9E0E8-8E83-4D36-8C4D-81DD501B97B6}"/>
          </ac:inkMkLst>
        </pc:inkChg>
        <pc:inkChg chg="add del">
          <ac:chgData name="Joshi, Harshit" userId="30597ebd-45f8-44e9-a4af-78399cda5ac2" providerId="ADAL" clId="{4E89B47A-DB54-4C5E-A5E3-D670F090C987}" dt="2019-05-15T15:39:24.182" v="795"/>
          <ac:inkMkLst>
            <pc:docMk/>
            <pc:sldMk cId="3922549299" sldId="458"/>
            <ac:inkMk id="5" creationId="{F3AF1012-9BAC-4E84-9A51-E2CA09FB0874}"/>
          </ac:inkMkLst>
        </pc:inkChg>
        <pc:inkChg chg="add">
          <ac:chgData name="Joshi, Harshit" userId="30597ebd-45f8-44e9-a4af-78399cda5ac2" providerId="ADAL" clId="{4E89B47A-DB54-4C5E-A5E3-D670F090C987}" dt="2019-05-15T15:39:24.182" v="795"/>
          <ac:inkMkLst>
            <pc:docMk/>
            <pc:sldMk cId="3922549299" sldId="458"/>
            <ac:inkMk id="6" creationId="{BB1DFC4E-AC48-4D91-9784-6E3C160E2516}"/>
          </ac:inkMkLst>
        </pc:inkChg>
      </pc:sldChg>
      <pc:sldChg chg="addSp modSp add">
        <pc:chgData name="Joshi, Harshit" userId="30597ebd-45f8-44e9-a4af-78399cda5ac2" providerId="ADAL" clId="{4E89B47A-DB54-4C5E-A5E3-D670F090C987}" dt="2019-05-15T15:42:01.228" v="843"/>
        <pc:sldMkLst>
          <pc:docMk/>
          <pc:sldMk cId="741109450" sldId="459"/>
        </pc:sldMkLst>
        <pc:spChg chg="mod">
          <ac:chgData name="Joshi, Harshit" userId="30597ebd-45f8-44e9-a4af-78399cda5ac2" providerId="ADAL" clId="{4E89B47A-DB54-4C5E-A5E3-D670F090C987}" dt="2019-05-15T15:40:26.212" v="815" actId="20577"/>
          <ac:spMkLst>
            <pc:docMk/>
            <pc:sldMk cId="741109450" sldId="459"/>
            <ac:spMk id="2" creationId="{2C20D92D-B55F-42CC-A9A6-327485F0C631}"/>
          </ac:spMkLst>
        </pc:spChg>
        <pc:picChg chg="add">
          <ac:chgData name="Joshi, Harshit" userId="30597ebd-45f8-44e9-a4af-78399cda5ac2" providerId="ADAL" clId="{4E89B47A-DB54-4C5E-A5E3-D670F090C987}" dt="2019-05-15T15:40:27.691" v="816"/>
          <ac:picMkLst>
            <pc:docMk/>
            <pc:sldMk cId="741109450" sldId="459"/>
            <ac:picMk id="3" creationId="{DED499EF-EF44-4D77-A457-E56784E85176}"/>
          </ac:picMkLst>
        </pc:picChg>
        <pc:inkChg chg="add">
          <ac:chgData name="Joshi, Harshit" userId="30597ebd-45f8-44e9-a4af-78399cda5ac2" providerId="ADAL" clId="{4E89B47A-DB54-4C5E-A5E3-D670F090C987}" dt="2019-05-15T15:42:01.228" v="843"/>
          <ac:inkMkLst>
            <pc:docMk/>
            <pc:sldMk cId="741109450" sldId="459"/>
            <ac:inkMk id="4" creationId="{6AB2F2FC-D0D6-4183-B0EC-4B48BBFCA131}"/>
          </ac:inkMkLst>
        </pc:inkChg>
      </pc:sldChg>
      <pc:sldChg chg="addSp delSp modSp add">
        <pc:chgData name="Joshi, Harshit" userId="30597ebd-45f8-44e9-a4af-78399cda5ac2" providerId="ADAL" clId="{4E89B47A-DB54-4C5E-A5E3-D670F090C987}" dt="2019-05-15T15:42:17.002" v="845"/>
        <pc:sldMkLst>
          <pc:docMk/>
          <pc:sldMk cId="2857529932" sldId="460"/>
        </pc:sldMkLst>
        <pc:spChg chg="mod">
          <ac:chgData name="Joshi, Harshit" userId="30597ebd-45f8-44e9-a4af-78399cda5ac2" providerId="ADAL" clId="{4E89B47A-DB54-4C5E-A5E3-D670F090C987}" dt="2019-05-15T15:40:56.507" v="838" actId="20577"/>
          <ac:spMkLst>
            <pc:docMk/>
            <pc:sldMk cId="2857529932" sldId="460"/>
            <ac:spMk id="2" creationId="{1CA25E4F-7B76-48A2-A40C-7310FDC39F7B}"/>
          </ac:spMkLst>
        </pc:spChg>
        <pc:picChg chg="add">
          <ac:chgData name="Joshi, Harshit" userId="30597ebd-45f8-44e9-a4af-78399cda5ac2" providerId="ADAL" clId="{4E89B47A-DB54-4C5E-A5E3-D670F090C987}" dt="2019-05-15T15:40:57.471" v="839"/>
          <ac:picMkLst>
            <pc:docMk/>
            <pc:sldMk cId="2857529932" sldId="460"/>
            <ac:picMk id="3" creationId="{5DC64A86-519F-417D-A094-CD50948AE4E5}"/>
          </ac:picMkLst>
        </pc:picChg>
        <pc:inkChg chg="add del">
          <ac:chgData name="Joshi, Harshit" userId="30597ebd-45f8-44e9-a4af-78399cda5ac2" providerId="ADAL" clId="{4E89B47A-DB54-4C5E-A5E3-D670F090C987}" dt="2019-05-15T15:42:17.002" v="845"/>
          <ac:inkMkLst>
            <pc:docMk/>
            <pc:sldMk cId="2857529932" sldId="460"/>
            <ac:inkMk id="4" creationId="{0C3AF792-7355-446A-8E4B-D17BDB8E5159}"/>
          </ac:inkMkLst>
        </pc:inkChg>
      </pc:sldChg>
      <pc:sldChg chg="addSp modSp add">
        <pc:chgData name="Joshi, Harshit" userId="30597ebd-45f8-44e9-a4af-78399cda5ac2" providerId="ADAL" clId="{4E89B47A-DB54-4C5E-A5E3-D670F090C987}" dt="2019-05-17T09:13:06.502" v="1080" actId="1076"/>
        <pc:sldMkLst>
          <pc:docMk/>
          <pc:sldMk cId="1650793129" sldId="461"/>
        </pc:sldMkLst>
        <pc:spChg chg="mod">
          <ac:chgData name="Joshi, Harshit" userId="30597ebd-45f8-44e9-a4af-78399cda5ac2" providerId="ADAL" clId="{4E89B47A-DB54-4C5E-A5E3-D670F090C987}" dt="2019-05-17T09:11:39.794" v="1064" actId="20577"/>
          <ac:spMkLst>
            <pc:docMk/>
            <pc:sldMk cId="1650793129" sldId="461"/>
            <ac:spMk id="2" creationId="{482F0004-47AB-4F51-9A4F-2979CFBA7AF9}"/>
          </ac:spMkLst>
        </pc:spChg>
        <pc:picChg chg="add mod modCrop">
          <ac:chgData name="Joshi, Harshit" userId="30597ebd-45f8-44e9-a4af-78399cda5ac2" providerId="ADAL" clId="{4E89B47A-DB54-4C5E-A5E3-D670F090C987}" dt="2019-05-17T09:12:31.126" v="1072" actId="1076"/>
          <ac:picMkLst>
            <pc:docMk/>
            <pc:sldMk cId="1650793129" sldId="461"/>
            <ac:picMk id="3" creationId="{E9117425-972C-4C83-AEBE-49F5403C036A}"/>
          </ac:picMkLst>
        </pc:picChg>
        <pc:picChg chg="add mod modCrop">
          <ac:chgData name="Joshi, Harshit" userId="30597ebd-45f8-44e9-a4af-78399cda5ac2" providerId="ADAL" clId="{4E89B47A-DB54-4C5E-A5E3-D670F090C987}" dt="2019-05-17T09:13:06.502" v="1080" actId="1076"/>
          <ac:picMkLst>
            <pc:docMk/>
            <pc:sldMk cId="1650793129" sldId="461"/>
            <ac:picMk id="4" creationId="{FF810EB7-F19E-40A5-909D-063B45A27990}"/>
          </ac:picMkLst>
        </pc:picChg>
      </pc:sldChg>
      <pc:sldChg chg="addSp modSp add">
        <pc:chgData name="Joshi, Harshit" userId="30597ebd-45f8-44e9-a4af-78399cda5ac2" providerId="ADAL" clId="{4E89B47A-DB54-4C5E-A5E3-D670F090C987}" dt="2019-05-17T09:15:55.636" v="1115" actId="20577"/>
        <pc:sldMkLst>
          <pc:docMk/>
          <pc:sldMk cId="3843898123" sldId="462"/>
        </pc:sldMkLst>
        <pc:spChg chg="mod">
          <ac:chgData name="Joshi, Harshit" userId="30597ebd-45f8-44e9-a4af-78399cda5ac2" providerId="ADAL" clId="{4E89B47A-DB54-4C5E-A5E3-D670F090C987}" dt="2019-05-17T09:15:55.636" v="1115" actId="20577"/>
          <ac:spMkLst>
            <pc:docMk/>
            <pc:sldMk cId="3843898123" sldId="462"/>
            <ac:spMk id="2" creationId="{D56BD143-E1BB-483B-BC45-16A5E984E84B}"/>
          </ac:spMkLst>
        </pc:spChg>
        <pc:picChg chg="add">
          <ac:chgData name="Joshi, Harshit" userId="30597ebd-45f8-44e9-a4af-78399cda5ac2" providerId="ADAL" clId="{4E89B47A-DB54-4C5E-A5E3-D670F090C987}" dt="2019-05-17T09:15:37.555" v="1082"/>
          <ac:picMkLst>
            <pc:docMk/>
            <pc:sldMk cId="3843898123" sldId="462"/>
            <ac:picMk id="3" creationId="{319790A5-A5D1-480F-B5B0-2894B8561F63}"/>
          </ac:picMkLst>
        </pc:picChg>
      </pc:sldChg>
      <pc:sldChg chg="addSp delSp modSp add">
        <pc:chgData name="Joshi, Harshit" userId="30597ebd-45f8-44e9-a4af-78399cda5ac2" providerId="ADAL" clId="{4E89B47A-DB54-4C5E-A5E3-D670F090C987}" dt="2019-05-19T09:50:21.808" v="1349" actId="1076"/>
        <pc:sldMkLst>
          <pc:docMk/>
          <pc:sldMk cId="1893575091" sldId="463"/>
        </pc:sldMkLst>
        <pc:spChg chg="mod">
          <ac:chgData name="Joshi, Harshit" userId="30597ebd-45f8-44e9-a4af-78399cda5ac2" providerId="ADAL" clId="{4E89B47A-DB54-4C5E-A5E3-D670F090C987}" dt="2019-05-17T09:17:37.334" v="1140" actId="20577"/>
          <ac:spMkLst>
            <pc:docMk/>
            <pc:sldMk cId="1893575091" sldId="463"/>
            <ac:spMk id="2" creationId="{5B42DE23-ACA5-4EDB-8E8B-C68811EF85CA}"/>
          </ac:spMkLst>
        </pc:spChg>
        <pc:picChg chg="add mod">
          <ac:chgData name="Joshi, Harshit" userId="30597ebd-45f8-44e9-a4af-78399cda5ac2" providerId="ADAL" clId="{4E89B47A-DB54-4C5E-A5E3-D670F090C987}" dt="2019-05-19T09:50:14.304" v="1348" actId="1076"/>
          <ac:picMkLst>
            <pc:docMk/>
            <pc:sldMk cId="1893575091" sldId="463"/>
            <ac:picMk id="3" creationId="{AB7360E8-0321-4B89-8799-240BD5F6B651}"/>
          </ac:picMkLst>
        </pc:picChg>
        <pc:picChg chg="add mod">
          <ac:chgData name="Joshi, Harshit" userId="30597ebd-45f8-44e9-a4af-78399cda5ac2" providerId="ADAL" clId="{4E89B47A-DB54-4C5E-A5E3-D670F090C987}" dt="2019-05-19T09:50:21.808" v="1349" actId="1076"/>
          <ac:picMkLst>
            <pc:docMk/>
            <pc:sldMk cId="1893575091" sldId="463"/>
            <ac:picMk id="4" creationId="{C66D8558-C3B4-4661-9C4E-967949AED34F}"/>
          </ac:picMkLst>
        </pc:picChg>
        <pc:picChg chg="add del mod">
          <ac:chgData name="Joshi, Harshit" userId="30597ebd-45f8-44e9-a4af-78399cda5ac2" providerId="ADAL" clId="{4E89B47A-DB54-4C5E-A5E3-D670F090C987}" dt="2019-05-19T09:49:53.207" v="1341"/>
          <ac:picMkLst>
            <pc:docMk/>
            <pc:sldMk cId="1893575091" sldId="463"/>
            <ac:picMk id="5" creationId="{7067CC79-BB01-48A9-8C8D-317D48B53B92}"/>
          </ac:picMkLst>
        </pc:picChg>
      </pc:sldChg>
      <pc:sldChg chg="addSp modSp add">
        <pc:chgData name="Joshi, Harshit" userId="30597ebd-45f8-44e9-a4af-78399cda5ac2" providerId="ADAL" clId="{4E89B47A-DB54-4C5E-A5E3-D670F090C987}" dt="2019-05-19T08:58:02.406" v="1186" actId="1076"/>
        <pc:sldMkLst>
          <pc:docMk/>
          <pc:sldMk cId="3691051220" sldId="464"/>
        </pc:sldMkLst>
        <pc:spChg chg="mod">
          <ac:chgData name="Joshi, Harshit" userId="30597ebd-45f8-44e9-a4af-78399cda5ac2" providerId="ADAL" clId="{4E89B47A-DB54-4C5E-A5E3-D670F090C987}" dt="2019-05-19T08:57:13.657" v="1182" actId="20577"/>
          <ac:spMkLst>
            <pc:docMk/>
            <pc:sldMk cId="3691051220" sldId="464"/>
            <ac:spMk id="2" creationId="{C46FF8E7-3656-4A21-85FA-44D49AEA0B88}"/>
          </ac:spMkLst>
        </pc:spChg>
        <pc:picChg chg="add mod">
          <ac:chgData name="Joshi, Harshit" userId="30597ebd-45f8-44e9-a4af-78399cda5ac2" providerId="ADAL" clId="{4E89B47A-DB54-4C5E-A5E3-D670F090C987}" dt="2019-05-19T08:57:17.423" v="1184" actId="1076"/>
          <ac:picMkLst>
            <pc:docMk/>
            <pc:sldMk cId="3691051220" sldId="464"/>
            <ac:picMk id="3" creationId="{5CE78321-77F6-42DA-AB91-936B19022CD2}"/>
          </ac:picMkLst>
        </pc:picChg>
        <pc:picChg chg="add mod">
          <ac:chgData name="Joshi, Harshit" userId="30597ebd-45f8-44e9-a4af-78399cda5ac2" providerId="ADAL" clId="{4E89B47A-DB54-4C5E-A5E3-D670F090C987}" dt="2019-05-19T08:58:02.406" v="1186" actId="1076"/>
          <ac:picMkLst>
            <pc:docMk/>
            <pc:sldMk cId="3691051220" sldId="464"/>
            <ac:picMk id="4" creationId="{021A9243-CB68-4D2E-8513-3DEF376BABDA}"/>
          </ac:picMkLst>
        </pc:picChg>
      </pc:sldChg>
      <pc:sldChg chg="addSp modSp add">
        <pc:chgData name="Joshi, Harshit" userId="30597ebd-45f8-44e9-a4af-78399cda5ac2" providerId="ADAL" clId="{4E89B47A-DB54-4C5E-A5E3-D670F090C987}" dt="2019-05-19T09:39:48.811" v="1217" actId="14100"/>
        <pc:sldMkLst>
          <pc:docMk/>
          <pc:sldMk cId="1586985380" sldId="465"/>
        </pc:sldMkLst>
        <pc:spChg chg="mod">
          <ac:chgData name="Joshi, Harshit" userId="30597ebd-45f8-44e9-a4af-78399cda5ac2" providerId="ADAL" clId="{4E89B47A-DB54-4C5E-A5E3-D670F090C987}" dt="2019-05-19T09:39:40.051" v="1214" actId="20577"/>
          <ac:spMkLst>
            <pc:docMk/>
            <pc:sldMk cId="1586985380" sldId="465"/>
            <ac:spMk id="2" creationId="{7FBA4B1D-FA6D-4EDB-9B3C-26FA43771A1B}"/>
          </ac:spMkLst>
        </pc:spChg>
        <pc:picChg chg="add mod">
          <ac:chgData name="Joshi, Harshit" userId="30597ebd-45f8-44e9-a4af-78399cda5ac2" providerId="ADAL" clId="{4E89B47A-DB54-4C5E-A5E3-D670F090C987}" dt="2019-05-19T09:39:48.811" v="1217" actId="14100"/>
          <ac:picMkLst>
            <pc:docMk/>
            <pc:sldMk cId="1586985380" sldId="465"/>
            <ac:picMk id="3" creationId="{8CBD58C0-D038-4ECA-BDD4-23FE85382C21}"/>
          </ac:picMkLst>
        </pc:picChg>
      </pc:sldChg>
      <pc:sldChg chg="addSp modSp add">
        <pc:chgData name="Joshi, Harshit" userId="30597ebd-45f8-44e9-a4af-78399cda5ac2" providerId="ADAL" clId="{4E89B47A-DB54-4C5E-A5E3-D670F090C987}" dt="2019-05-19T09:41:09.154" v="1226" actId="1076"/>
        <pc:sldMkLst>
          <pc:docMk/>
          <pc:sldMk cId="4068986985" sldId="466"/>
        </pc:sldMkLst>
        <pc:picChg chg="add mod">
          <ac:chgData name="Joshi, Harshit" userId="30597ebd-45f8-44e9-a4af-78399cda5ac2" providerId="ADAL" clId="{4E89B47A-DB54-4C5E-A5E3-D670F090C987}" dt="2019-05-19T09:40:44.002" v="1222" actId="1076"/>
          <ac:picMkLst>
            <pc:docMk/>
            <pc:sldMk cId="4068986985" sldId="466"/>
            <ac:picMk id="3" creationId="{B83EBFF3-30B3-4D02-9537-BE8BE37D2095}"/>
          </ac:picMkLst>
        </pc:picChg>
        <pc:picChg chg="add mod">
          <ac:chgData name="Joshi, Harshit" userId="30597ebd-45f8-44e9-a4af-78399cda5ac2" providerId="ADAL" clId="{4E89B47A-DB54-4C5E-A5E3-D670F090C987}" dt="2019-05-19T09:41:09.154" v="1226" actId="1076"/>
          <ac:picMkLst>
            <pc:docMk/>
            <pc:sldMk cId="4068986985" sldId="466"/>
            <ac:picMk id="4" creationId="{5C0BD520-2249-4A27-AD7D-BEBE08DE8F7E}"/>
          </ac:picMkLst>
        </pc:picChg>
      </pc:sldChg>
      <pc:sldChg chg="addSp delSp modSp add">
        <pc:chgData name="Joshi, Harshit" userId="30597ebd-45f8-44e9-a4af-78399cda5ac2" providerId="ADAL" clId="{4E89B47A-DB54-4C5E-A5E3-D670F090C987}" dt="2019-05-19T09:45:56.389" v="1330"/>
        <pc:sldMkLst>
          <pc:docMk/>
          <pc:sldMk cId="4129853549" sldId="467"/>
        </pc:sldMkLst>
        <pc:spChg chg="mod">
          <ac:chgData name="Joshi, Harshit" userId="30597ebd-45f8-44e9-a4af-78399cda5ac2" providerId="ADAL" clId="{4E89B47A-DB54-4C5E-A5E3-D670F090C987}" dt="2019-05-19T09:41:54.607" v="1253" actId="20577"/>
          <ac:spMkLst>
            <pc:docMk/>
            <pc:sldMk cId="4129853549" sldId="467"/>
            <ac:spMk id="2" creationId="{0E4D686E-F99E-4529-A151-4AFC69F1588E}"/>
          </ac:spMkLst>
        </pc:spChg>
        <pc:picChg chg="add mod">
          <ac:chgData name="Joshi, Harshit" userId="30597ebd-45f8-44e9-a4af-78399cda5ac2" providerId="ADAL" clId="{4E89B47A-DB54-4C5E-A5E3-D670F090C987}" dt="2019-05-19T09:42:00.912" v="1256" actId="14100"/>
          <ac:picMkLst>
            <pc:docMk/>
            <pc:sldMk cId="4129853549" sldId="467"/>
            <ac:picMk id="3" creationId="{8425A974-A4F9-41BE-A668-7AF7C2430C0A}"/>
          </ac:picMkLst>
        </pc:picChg>
        <pc:inkChg chg="add del">
          <ac:chgData name="Joshi, Harshit" userId="30597ebd-45f8-44e9-a4af-78399cda5ac2" providerId="ADAL" clId="{4E89B47A-DB54-4C5E-A5E3-D670F090C987}" dt="2019-05-19T09:45:25.969" v="1284"/>
          <ac:inkMkLst>
            <pc:docMk/>
            <pc:sldMk cId="4129853549" sldId="467"/>
            <ac:inkMk id="4" creationId="{3580D748-8A57-422A-BB8A-860DF5F4BE7B}"/>
          </ac:inkMkLst>
        </pc:inkChg>
        <pc:inkChg chg="add del">
          <ac:chgData name="Joshi, Harshit" userId="30597ebd-45f8-44e9-a4af-78399cda5ac2" providerId="ADAL" clId="{4E89B47A-DB54-4C5E-A5E3-D670F090C987}" dt="2019-05-19T09:45:25.596" v="1283"/>
          <ac:inkMkLst>
            <pc:docMk/>
            <pc:sldMk cId="4129853549" sldId="467"/>
            <ac:inkMk id="5" creationId="{54028089-025B-4BA8-96C0-B2A6934031EB}"/>
          </ac:inkMkLst>
        </pc:inkChg>
        <pc:inkChg chg="add del">
          <ac:chgData name="Joshi, Harshit" userId="30597ebd-45f8-44e9-a4af-78399cda5ac2" providerId="ADAL" clId="{4E89B47A-DB54-4C5E-A5E3-D670F090C987}" dt="2019-05-19T09:45:08.722" v="1261"/>
          <ac:inkMkLst>
            <pc:docMk/>
            <pc:sldMk cId="4129853549" sldId="467"/>
            <ac:inkMk id="6" creationId="{04D4DEFA-8D23-4862-ADFD-194E567CE881}"/>
          </ac:inkMkLst>
        </pc:inkChg>
        <pc:inkChg chg="add del">
          <ac:chgData name="Joshi, Harshit" userId="30597ebd-45f8-44e9-a4af-78399cda5ac2" providerId="ADAL" clId="{4E89B47A-DB54-4C5E-A5E3-D670F090C987}" dt="2019-05-19T09:45:25.247" v="1282"/>
          <ac:inkMkLst>
            <pc:docMk/>
            <pc:sldMk cId="4129853549" sldId="467"/>
            <ac:inkMk id="7" creationId="{BCF07BF1-8C87-44CC-AB4F-4A42EFE3C7CF}"/>
          </ac:inkMkLst>
        </pc:inkChg>
        <pc:inkChg chg="add">
          <ac:chgData name="Joshi, Harshit" userId="30597ebd-45f8-44e9-a4af-78399cda5ac2" providerId="ADAL" clId="{4E89B47A-DB54-4C5E-A5E3-D670F090C987}" dt="2019-05-19T09:45:08.722" v="1261"/>
          <ac:inkMkLst>
            <pc:docMk/>
            <pc:sldMk cId="4129853549" sldId="467"/>
            <ac:inkMk id="8" creationId="{D828FD9F-901B-45FF-8966-8593ADF41D04}"/>
          </ac:inkMkLst>
        </pc:inkChg>
        <pc:inkChg chg="add del">
          <ac:chgData name="Joshi, Harshit" userId="30597ebd-45f8-44e9-a4af-78399cda5ac2" providerId="ADAL" clId="{4E89B47A-DB54-4C5E-A5E3-D670F090C987}" dt="2019-05-19T09:45:25.032" v="1281"/>
          <ac:inkMkLst>
            <pc:docMk/>
            <pc:sldMk cId="4129853549" sldId="467"/>
            <ac:inkMk id="9" creationId="{5D2B37F5-490D-4162-9E0F-5D2DCA5F8EA3}"/>
          </ac:inkMkLst>
        </pc:inkChg>
        <pc:inkChg chg="add del">
          <ac:chgData name="Joshi, Harshit" userId="30597ebd-45f8-44e9-a4af-78399cda5ac2" providerId="ADAL" clId="{4E89B47A-DB54-4C5E-A5E3-D670F090C987}" dt="2019-05-19T09:45:24.875" v="1280"/>
          <ac:inkMkLst>
            <pc:docMk/>
            <pc:sldMk cId="4129853549" sldId="467"/>
            <ac:inkMk id="10" creationId="{B3F4AD88-8372-4552-8BDE-2741EB5ECF17}"/>
          </ac:inkMkLst>
        </pc:inkChg>
        <pc:inkChg chg="add del">
          <ac:chgData name="Joshi, Harshit" userId="30597ebd-45f8-44e9-a4af-78399cda5ac2" providerId="ADAL" clId="{4E89B47A-DB54-4C5E-A5E3-D670F090C987}" dt="2019-05-19T09:45:24.606" v="1279"/>
          <ac:inkMkLst>
            <pc:docMk/>
            <pc:sldMk cId="4129853549" sldId="467"/>
            <ac:inkMk id="11" creationId="{A86AC4DB-1B56-4136-AEA1-63A086B2E46B}"/>
          </ac:inkMkLst>
        </pc:inkChg>
        <pc:inkChg chg="add del">
          <ac:chgData name="Joshi, Harshit" userId="30597ebd-45f8-44e9-a4af-78399cda5ac2" providerId="ADAL" clId="{4E89B47A-DB54-4C5E-A5E3-D670F090C987}" dt="2019-05-19T09:45:24.342" v="1278"/>
          <ac:inkMkLst>
            <pc:docMk/>
            <pc:sldMk cId="4129853549" sldId="467"/>
            <ac:inkMk id="12" creationId="{415643D6-D897-443D-895F-AF5A3B245229}"/>
          </ac:inkMkLst>
        </pc:inkChg>
        <pc:inkChg chg="add del">
          <ac:chgData name="Joshi, Harshit" userId="30597ebd-45f8-44e9-a4af-78399cda5ac2" providerId="ADAL" clId="{4E89B47A-DB54-4C5E-A5E3-D670F090C987}" dt="2019-05-19T09:45:24.108" v="1277"/>
          <ac:inkMkLst>
            <pc:docMk/>
            <pc:sldMk cId="4129853549" sldId="467"/>
            <ac:inkMk id="13" creationId="{65828946-ABFF-4683-8C30-36FB1A0D8F40}"/>
          </ac:inkMkLst>
        </pc:inkChg>
        <pc:inkChg chg="add del">
          <ac:chgData name="Joshi, Harshit" userId="30597ebd-45f8-44e9-a4af-78399cda5ac2" providerId="ADAL" clId="{4E89B47A-DB54-4C5E-A5E3-D670F090C987}" dt="2019-05-19T09:45:21.330" v="1272"/>
          <ac:inkMkLst>
            <pc:docMk/>
            <pc:sldMk cId="4129853549" sldId="467"/>
            <ac:inkMk id="14" creationId="{A8DC61E4-DAF5-4176-A1C3-985865E9EE3F}"/>
          </ac:inkMkLst>
        </pc:inkChg>
        <pc:inkChg chg="add del">
          <ac:chgData name="Joshi, Harshit" userId="30597ebd-45f8-44e9-a4af-78399cda5ac2" providerId="ADAL" clId="{4E89B47A-DB54-4C5E-A5E3-D670F090C987}" dt="2019-05-19T09:45:23.838" v="1276"/>
          <ac:inkMkLst>
            <pc:docMk/>
            <pc:sldMk cId="4129853549" sldId="467"/>
            <ac:inkMk id="15" creationId="{C1F89F0F-AE1A-4199-A2F5-792EB29B34E3}"/>
          </ac:inkMkLst>
        </pc:inkChg>
        <pc:inkChg chg="add del">
          <ac:chgData name="Joshi, Harshit" userId="30597ebd-45f8-44e9-a4af-78399cda5ac2" providerId="ADAL" clId="{4E89B47A-DB54-4C5E-A5E3-D670F090C987}" dt="2019-05-19T09:45:23.666" v="1275"/>
          <ac:inkMkLst>
            <pc:docMk/>
            <pc:sldMk cId="4129853549" sldId="467"/>
            <ac:inkMk id="16" creationId="{3CFCE23F-CAE0-4194-99D4-77162CD94464}"/>
          </ac:inkMkLst>
        </pc:inkChg>
        <pc:inkChg chg="add del">
          <ac:chgData name="Joshi, Harshit" userId="30597ebd-45f8-44e9-a4af-78399cda5ac2" providerId="ADAL" clId="{4E89B47A-DB54-4C5E-A5E3-D670F090C987}" dt="2019-05-19T09:45:23.442" v="1274"/>
          <ac:inkMkLst>
            <pc:docMk/>
            <pc:sldMk cId="4129853549" sldId="467"/>
            <ac:inkMk id="17" creationId="{A36918E5-45C0-4499-9D3C-D6AD4EF9DD35}"/>
          </ac:inkMkLst>
        </pc:inkChg>
        <pc:inkChg chg="add del">
          <ac:chgData name="Joshi, Harshit" userId="30597ebd-45f8-44e9-a4af-78399cda5ac2" providerId="ADAL" clId="{4E89B47A-DB54-4C5E-A5E3-D670F090C987}" dt="2019-05-19T09:45:23.287" v="1273"/>
          <ac:inkMkLst>
            <pc:docMk/>
            <pc:sldMk cId="4129853549" sldId="467"/>
            <ac:inkMk id="18" creationId="{2E845363-B347-4B3B-8984-C23B3D7C9BED}"/>
          </ac:inkMkLst>
        </pc:inkChg>
        <pc:inkChg chg="add">
          <ac:chgData name="Joshi, Harshit" userId="30597ebd-45f8-44e9-a4af-78399cda5ac2" providerId="ADAL" clId="{4E89B47A-DB54-4C5E-A5E3-D670F090C987}" dt="2019-05-19T09:45:21.330" v="1272"/>
          <ac:inkMkLst>
            <pc:docMk/>
            <pc:sldMk cId="4129853549" sldId="467"/>
            <ac:inkMk id="19" creationId="{302BB7B6-8E49-45B5-B62D-DB52BC3BFBB7}"/>
          </ac:inkMkLst>
        </pc:inkChg>
        <pc:inkChg chg="add del">
          <ac:chgData name="Joshi, Harshit" userId="30597ebd-45f8-44e9-a4af-78399cda5ac2" providerId="ADAL" clId="{4E89B47A-DB54-4C5E-A5E3-D670F090C987}" dt="2019-05-19T09:45:56.389" v="1330"/>
          <ac:inkMkLst>
            <pc:docMk/>
            <pc:sldMk cId="4129853549" sldId="467"/>
            <ac:inkMk id="20" creationId="{5ED6BE76-7E72-4B09-979D-02E926AD0EEA}"/>
          </ac:inkMkLst>
        </pc:inkChg>
        <pc:inkChg chg="add del">
          <ac:chgData name="Joshi, Harshit" userId="30597ebd-45f8-44e9-a4af-78399cda5ac2" providerId="ADAL" clId="{4E89B47A-DB54-4C5E-A5E3-D670F090C987}" dt="2019-05-19T09:45:48.394" v="1327"/>
          <ac:inkMkLst>
            <pc:docMk/>
            <pc:sldMk cId="4129853549" sldId="467"/>
            <ac:inkMk id="21" creationId="{9DE26B0D-C00C-429F-B14D-916E622010FB}"/>
          </ac:inkMkLst>
        </pc:inkChg>
        <pc:inkChg chg="add del">
          <ac:chgData name="Joshi, Harshit" userId="30597ebd-45f8-44e9-a4af-78399cda5ac2" providerId="ADAL" clId="{4E89B47A-DB54-4C5E-A5E3-D670F090C987}" dt="2019-05-19T09:45:48.037" v="1326"/>
          <ac:inkMkLst>
            <pc:docMk/>
            <pc:sldMk cId="4129853549" sldId="467"/>
            <ac:inkMk id="22" creationId="{A4E9E996-997D-4E49-9261-4441C9B35542}"/>
          </ac:inkMkLst>
        </pc:inkChg>
        <pc:inkChg chg="add del">
          <ac:chgData name="Joshi, Harshit" userId="30597ebd-45f8-44e9-a4af-78399cda5ac2" providerId="ADAL" clId="{4E89B47A-DB54-4C5E-A5E3-D670F090C987}" dt="2019-05-19T09:45:47.865" v="1325"/>
          <ac:inkMkLst>
            <pc:docMk/>
            <pc:sldMk cId="4129853549" sldId="467"/>
            <ac:inkMk id="23" creationId="{B7DD93C1-E7A2-48E4-9B1E-9189B04D4F36}"/>
          </ac:inkMkLst>
        </pc:inkChg>
        <pc:inkChg chg="add del">
          <ac:chgData name="Joshi, Harshit" userId="30597ebd-45f8-44e9-a4af-78399cda5ac2" providerId="ADAL" clId="{4E89B47A-DB54-4C5E-A5E3-D670F090C987}" dt="2019-05-19T09:45:47.633" v="1324"/>
          <ac:inkMkLst>
            <pc:docMk/>
            <pc:sldMk cId="4129853549" sldId="467"/>
            <ac:inkMk id="24" creationId="{ECAB315E-8CAE-4AB9-AC2B-907EEA79005C}"/>
          </ac:inkMkLst>
        </pc:inkChg>
        <pc:inkChg chg="add del">
          <ac:chgData name="Joshi, Harshit" userId="30597ebd-45f8-44e9-a4af-78399cda5ac2" providerId="ADAL" clId="{4E89B47A-DB54-4C5E-A5E3-D670F090C987}" dt="2019-05-19T09:45:47.347" v="1323"/>
          <ac:inkMkLst>
            <pc:docMk/>
            <pc:sldMk cId="4129853549" sldId="467"/>
            <ac:inkMk id="25" creationId="{8E17BEB1-DFDB-4D4B-AF54-F1757D2A0722}"/>
          </ac:inkMkLst>
        </pc:inkChg>
        <pc:inkChg chg="add del">
          <ac:chgData name="Joshi, Harshit" userId="30597ebd-45f8-44e9-a4af-78399cda5ac2" providerId="ADAL" clId="{4E89B47A-DB54-4C5E-A5E3-D670F090C987}" dt="2019-05-19T09:45:47.157" v="1322"/>
          <ac:inkMkLst>
            <pc:docMk/>
            <pc:sldMk cId="4129853549" sldId="467"/>
            <ac:inkMk id="26" creationId="{A4508BA1-3211-455D-BEC6-19BC3E17B428}"/>
          </ac:inkMkLst>
        </pc:inkChg>
        <pc:inkChg chg="add del">
          <ac:chgData name="Joshi, Harshit" userId="30597ebd-45f8-44e9-a4af-78399cda5ac2" providerId="ADAL" clId="{4E89B47A-DB54-4C5E-A5E3-D670F090C987}" dt="2019-05-19T09:45:46.961" v="1321"/>
          <ac:inkMkLst>
            <pc:docMk/>
            <pc:sldMk cId="4129853549" sldId="467"/>
            <ac:inkMk id="27" creationId="{2E95C55B-5FDC-45BF-80C8-EADDB2552D6D}"/>
          </ac:inkMkLst>
        </pc:inkChg>
        <pc:inkChg chg="add del">
          <ac:chgData name="Joshi, Harshit" userId="30597ebd-45f8-44e9-a4af-78399cda5ac2" providerId="ADAL" clId="{4E89B47A-DB54-4C5E-A5E3-D670F090C987}" dt="2019-05-19T09:45:46.748" v="1320"/>
          <ac:inkMkLst>
            <pc:docMk/>
            <pc:sldMk cId="4129853549" sldId="467"/>
            <ac:inkMk id="28" creationId="{095028A7-33E3-4852-8427-5CE69B97490C}"/>
          </ac:inkMkLst>
        </pc:inkChg>
        <pc:inkChg chg="add">
          <ac:chgData name="Joshi, Harshit" userId="30597ebd-45f8-44e9-a4af-78399cda5ac2" providerId="ADAL" clId="{4E89B47A-DB54-4C5E-A5E3-D670F090C987}" dt="2019-05-19T09:45:37.030" v="1294"/>
          <ac:inkMkLst>
            <pc:docMk/>
            <pc:sldMk cId="4129853549" sldId="467"/>
            <ac:inkMk id="29" creationId="{BBE97BBA-7D21-4C84-A96A-C58B89F42523}"/>
          </ac:inkMkLst>
        </pc:inkChg>
        <pc:inkChg chg="add">
          <ac:chgData name="Joshi, Harshit" userId="30597ebd-45f8-44e9-a4af-78399cda5ac2" providerId="ADAL" clId="{4E89B47A-DB54-4C5E-A5E3-D670F090C987}" dt="2019-05-19T09:45:37.030" v="1294"/>
          <ac:inkMkLst>
            <pc:docMk/>
            <pc:sldMk cId="4129853549" sldId="467"/>
            <ac:inkMk id="30" creationId="{A3B37011-80D9-4877-97D3-511FC2FF5BBD}"/>
          </ac:inkMkLst>
        </pc:inkChg>
        <pc:inkChg chg="add del">
          <ac:chgData name="Joshi, Harshit" userId="30597ebd-45f8-44e9-a4af-78399cda5ac2" providerId="ADAL" clId="{4E89B47A-DB54-4C5E-A5E3-D670F090C987}" dt="2019-05-19T09:45:46.542" v="1319"/>
          <ac:inkMkLst>
            <pc:docMk/>
            <pc:sldMk cId="4129853549" sldId="467"/>
            <ac:inkMk id="31" creationId="{C32BDA54-CD1E-4F2F-A5E3-8E8C7EA447A0}"/>
          </ac:inkMkLst>
        </pc:inkChg>
        <pc:inkChg chg="add del">
          <ac:chgData name="Joshi, Harshit" userId="30597ebd-45f8-44e9-a4af-78399cda5ac2" providerId="ADAL" clId="{4E89B47A-DB54-4C5E-A5E3-D670F090C987}" dt="2019-05-19T09:45:46.360" v="1318"/>
          <ac:inkMkLst>
            <pc:docMk/>
            <pc:sldMk cId="4129853549" sldId="467"/>
            <ac:inkMk id="32" creationId="{F206B948-545E-4E1D-8D62-043A98F36FF5}"/>
          </ac:inkMkLst>
        </pc:inkChg>
        <pc:inkChg chg="add del">
          <ac:chgData name="Joshi, Harshit" userId="30597ebd-45f8-44e9-a4af-78399cda5ac2" providerId="ADAL" clId="{4E89B47A-DB54-4C5E-A5E3-D670F090C987}" dt="2019-05-19T09:45:46.220" v="1317"/>
          <ac:inkMkLst>
            <pc:docMk/>
            <pc:sldMk cId="4129853549" sldId="467"/>
            <ac:inkMk id="33" creationId="{869CD74D-DAC4-4EB5-8CA4-24F9408CA384}"/>
          </ac:inkMkLst>
        </pc:inkChg>
        <pc:inkChg chg="add del">
          <ac:chgData name="Joshi, Harshit" userId="30597ebd-45f8-44e9-a4af-78399cda5ac2" providerId="ADAL" clId="{4E89B47A-DB54-4C5E-A5E3-D670F090C987}" dt="2019-05-19T09:45:45.971" v="1316"/>
          <ac:inkMkLst>
            <pc:docMk/>
            <pc:sldMk cId="4129853549" sldId="467"/>
            <ac:inkMk id="34" creationId="{C6D9592D-470A-4C94-B5A5-E46BA1A19CCD}"/>
          </ac:inkMkLst>
        </pc:inkChg>
        <pc:inkChg chg="add del">
          <ac:chgData name="Joshi, Harshit" userId="30597ebd-45f8-44e9-a4af-78399cda5ac2" providerId="ADAL" clId="{4E89B47A-DB54-4C5E-A5E3-D670F090C987}" dt="2019-05-19T09:45:45.945" v="1315"/>
          <ac:inkMkLst>
            <pc:docMk/>
            <pc:sldMk cId="4129853549" sldId="467"/>
            <ac:inkMk id="35" creationId="{EBA54870-FEDA-4764-9947-2AE526D31A87}"/>
          </ac:inkMkLst>
        </pc:inkChg>
        <pc:inkChg chg="add del">
          <ac:chgData name="Joshi, Harshit" userId="30597ebd-45f8-44e9-a4af-78399cda5ac2" providerId="ADAL" clId="{4E89B47A-DB54-4C5E-A5E3-D670F090C987}" dt="2019-05-19T09:45:45.919" v="1314"/>
          <ac:inkMkLst>
            <pc:docMk/>
            <pc:sldMk cId="4129853549" sldId="467"/>
            <ac:inkMk id="36" creationId="{38001F24-2571-4271-90E5-36391B73DFBD}"/>
          </ac:inkMkLst>
        </pc:inkChg>
        <pc:inkChg chg="add del">
          <ac:chgData name="Joshi, Harshit" userId="30597ebd-45f8-44e9-a4af-78399cda5ac2" providerId="ADAL" clId="{4E89B47A-DB54-4C5E-A5E3-D670F090C987}" dt="2019-05-19T09:45:45.876" v="1313"/>
          <ac:inkMkLst>
            <pc:docMk/>
            <pc:sldMk cId="4129853549" sldId="467"/>
            <ac:inkMk id="37" creationId="{48394110-1F15-4FAC-AC1C-FEED9229C1BB}"/>
          </ac:inkMkLst>
        </pc:inkChg>
        <pc:inkChg chg="add del">
          <ac:chgData name="Joshi, Harshit" userId="30597ebd-45f8-44e9-a4af-78399cda5ac2" providerId="ADAL" clId="{4E89B47A-DB54-4C5E-A5E3-D670F090C987}" dt="2019-05-19T09:45:45.840" v="1312"/>
          <ac:inkMkLst>
            <pc:docMk/>
            <pc:sldMk cId="4129853549" sldId="467"/>
            <ac:inkMk id="38" creationId="{98F2BFA5-D1F4-41D3-8937-06A18F2D2946}"/>
          </ac:inkMkLst>
        </pc:inkChg>
        <pc:inkChg chg="add del">
          <ac:chgData name="Joshi, Harshit" userId="30597ebd-45f8-44e9-a4af-78399cda5ac2" providerId="ADAL" clId="{4E89B47A-DB54-4C5E-A5E3-D670F090C987}" dt="2019-05-19T09:45:45.343" v="1311"/>
          <ac:inkMkLst>
            <pc:docMk/>
            <pc:sldMk cId="4129853549" sldId="467"/>
            <ac:inkMk id="39" creationId="{849000BB-46E1-4DFE-A8E7-76BFE92A1966}"/>
          </ac:inkMkLst>
        </pc:inkChg>
        <pc:inkChg chg="add del">
          <ac:chgData name="Joshi, Harshit" userId="30597ebd-45f8-44e9-a4af-78399cda5ac2" providerId="ADAL" clId="{4E89B47A-DB54-4C5E-A5E3-D670F090C987}" dt="2019-05-19T09:45:45.130" v="1310"/>
          <ac:inkMkLst>
            <pc:docMk/>
            <pc:sldMk cId="4129853549" sldId="467"/>
            <ac:inkMk id="40" creationId="{7C80307B-7ED4-456C-9814-CBB7F6C242E7}"/>
          </ac:inkMkLst>
        </pc:inkChg>
        <pc:inkChg chg="add del">
          <ac:chgData name="Joshi, Harshit" userId="30597ebd-45f8-44e9-a4af-78399cda5ac2" providerId="ADAL" clId="{4E89B47A-DB54-4C5E-A5E3-D670F090C987}" dt="2019-05-19T09:45:44.970" v="1309"/>
          <ac:inkMkLst>
            <pc:docMk/>
            <pc:sldMk cId="4129853549" sldId="467"/>
            <ac:inkMk id="41" creationId="{DA1BA567-3CA3-40E8-916B-0C3E9CF86262}"/>
          </ac:inkMkLst>
        </pc:inkChg>
        <pc:inkChg chg="add del">
          <ac:chgData name="Joshi, Harshit" userId="30597ebd-45f8-44e9-a4af-78399cda5ac2" providerId="ADAL" clId="{4E89B47A-DB54-4C5E-A5E3-D670F090C987}" dt="2019-05-19T09:45:44.807" v="1308"/>
          <ac:inkMkLst>
            <pc:docMk/>
            <pc:sldMk cId="4129853549" sldId="467"/>
            <ac:inkMk id="42" creationId="{50F56319-2F68-422F-AFE5-C7BA8BF15468}"/>
          </ac:inkMkLst>
        </pc:inkChg>
        <pc:inkChg chg="add">
          <ac:chgData name="Joshi, Harshit" userId="30597ebd-45f8-44e9-a4af-78399cda5ac2" providerId="ADAL" clId="{4E89B47A-DB54-4C5E-A5E3-D670F090C987}" dt="2019-05-19T09:45:44.548" v="1307"/>
          <ac:inkMkLst>
            <pc:docMk/>
            <pc:sldMk cId="4129853549" sldId="467"/>
            <ac:inkMk id="43" creationId="{EAD999A8-3138-448B-970F-1E4306241E47}"/>
          </ac:inkMkLst>
        </pc:inkChg>
        <pc:inkChg chg="add">
          <ac:chgData name="Joshi, Harshit" userId="30597ebd-45f8-44e9-a4af-78399cda5ac2" providerId="ADAL" clId="{4E89B47A-DB54-4C5E-A5E3-D670F090C987}" dt="2019-05-19T09:45:44.548" v="1307"/>
          <ac:inkMkLst>
            <pc:docMk/>
            <pc:sldMk cId="4129853549" sldId="467"/>
            <ac:inkMk id="44" creationId="{B0ED2BEA-296F-4B2D-8F17-696D75C1B0BC}"/>
          </ac:inkMkLst>
        </pc:inkChg>
        <pc:inkChg chg="add del">
          <ac:chgData name="Joshi, Harshit" userId="30597ebd-45f8-44e9-a4af-78399cda5ac2" providerId="ADAL" clId="{4E89B47A-DB54-4C5E-A5E3-D670F090C987}" dt="2019-05-19T09:45:51.193" v="1329"/>
          <ac:inkMkLst>
            <pc:docMk/>
            <pc:sldMk cId="4129853549" sldId="467"/>
            <ac:inkMk id="45" creationId="{1209AB6B-EA18-4F56-844B-FE31AB8B2ADD}"/>
          </ac:inkMkLst>
        </pc:inkChg>
      </pc:sldChg>
      <pc:sldChg chg="addSp modSp add">
        <pc:chgData name="Joshi, Harshit" userId="30597ebd-45f8-44e9-a4af-78399cda5ac2" providerId="ADAL" clId="{4E89B47A-DB54-4C5E-A5E3-D670F090C987}" dt="2019-05-19T09:50:05.896" v="1346" actId="1076"/>
        <pc:sldMkLst>
          <pc:docMk/>
          <pc:sldMk cId="2942641947" sldId="468"/>
        </pc:sldMkLst>
        <pc:picChg chg="add mod">
          <ac:chgData name="Joshi, Harshit" userId="30597ebd-45f8-44e9-a4af-78399cda5ac2" providerId="ADAL" clId="{4E89B47A-DB54-4C5E-A5E3-D670F090C987}" dt="2019-05-19T09:50:05.896" v="1346" actId="1076"/>
          <ac:picMkLst>
            <pc:docMk/>
            <pc:sldMk cId="2942641947" sldId="468"/>
            <ac:picMk id="3" creationId="{FF01EEB4-05E9-475A-AF43-68F34F4F88C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44.502"/>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10.2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814 38,'-83'31,"65"-30,0 0,0-1,0-1,0 0,0-1,0-1,0-1,1-1,0 0,-17-8,-134-23,-78 38,153 32,81-26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19.979"/>
    </inkml:context>
    <inkml:brush xml:id="br0">
      <inkml:brushProperty name="width" value="0.35" units="cm"/>
      <inkml:brushProperty name="height" value="0.35" units="cm"/>
      <inkml:brushProperty name="color" value="#FFFFFF"/>
      <inkml:brushProperty name="ignorePressure" value="1"/>
    </inkml:brush>
  </inkml:definitions>
  <inkml:trace contextRef="#ctx0" brushRef="#br0">5910 60,'2'0,"-1"0,1 0,-1 0,1-1,0 2,-1-1,1 0,0 0,-1 0,1 1,-1-1,1 1,-1-1,1 1,-1 0,1-1,-1 1,0 0,1 0,-1 0,0 0,0 0,0 1,1-1,-1 0,0 0,-1 1,1-1,0 0,0 1,-1-1,1 1,0 0,32 153,-30-154,0 0,0-1,0 1,-1-1,1 1,0-1,0 0,0-1,0 1,0 0,0-1,-1 1,1-1,0 0,0 0,-1 0,1-1,-1 1,1 0,-1-1,1 0,-1 1,0-1,0 0,0 0,0 0,0-1,0 1,-1 0,1-1,-1 1,1-1,2-1,146-144,-150 148,0 1,0 0,1-1,-1 1,0-1,1 1,-1-1,0 1,1-1,-1 1,0-1,1 1,-1-1,1 1,-1-1,1 0,-1 1,1-1,-1 0,1 0,-1 1,1-1,-1 0,1 0,0 0,-1 1,1-1,-1 0,1 0,0 0,-1 0,1 0,-1 0,1-1,0 1,-1 0,1 0,-1 0,1 0,0-1,-1 1,1 0,-1-1,1 1,-1 0,1-1,-1 1,0 0,1-1,-1 1,1-1,-1 1,0-1,1 1,-1-1,-19 54,17-49,-8 22,9-21,-1 0,1 0,-1-1,1 1,-1 0,-1-1,1 1,-1-1,1 1,-1-1,-1 0,1 0,0-1,-1 1,0-1,0 0,0 0,0 0,-1 0,1-1,-1 1,1-1,-1 0,0-1,0 1,0-1,-2 1,-206 0,208-3,1-1,0 1,-1-1,1 0,0 0,0 0,1-1,-1 1,0-1,1 0,0 0,-1 0,1-1,0 1,1-1,-1 0,1 1,-1-1,1 0,0 0,1-1,-1 1,1 0,0-1,-1-1,-33-59,-18-25,52 90,-1 0,1 0,0 0,0 0,-1 0,1 1,0-1,0 0,0 1,-1-1,1 1,0-1,0 1,0 0,0-1,0 1,0 0,0 0,0-1,0 1,1 0,-1 0,0 0,0 0,1 0,-1 0,1 1,-1-1,1 0,-1 0,1 0,0 0,-1 1,1-1,0 0,0 0,0 1,0-1,0 0,0 0,1 1,-1-1,0 0,0 0,1 0,-1 1,1-1,-1 0,1 0,0 0,-1 0,2 1,-2 0,-1 360,-38-273,38-87,-1-1,1 1,-1-1,1 1,-1-1,1 1,-1-1,0 0,0 0,1 0,-1 0,0 0,0 0,0-1,0 1,0-1,0 1,0-1,0 0,-1 0,1 0,0 0,0 0,0 0,0 0,0-1,0 1,0-1,0 0,0 1,0-1,0 0,0 0,1 0,-1 0,0-1,1 1,-1 0,0-1,1 1,0-1,-1 0,1 1,0-1,0 0,-5-5,0-1,0 2,-1-1,1 1,-1 0,-1 0,1 1,-1 0,0 0,0 1,-1 0,1 0,-1 1,0 0,0 1,0 0,-6-1,12 3,0-1,1 0,-1 0,0 0,0 0,0 0,1 0,-1-1,1 0,-1 1,1-1,0 0,-1 0,1 0,0 0,0-1,1 1,-1-1,0 1,1-1,-1 1,1-1,0 0,0 0,0 0,0 0,1 0,-1 1,1-1,0 0,0 0,0 0,0 0,0 0,0 0,1 0,0 0,-2-13,1 15,0-1,0 1,0 0,0-1,0 1,-1-1,1 1,0 0,-1-1,1 1,-1 0,0-1,1 1,-1 0,0 0,0-1,0 1,1 0,-1 0,0 0,-1 0,1 0,0 0,0 1,0-1,0 0,-1 1,1-1,0 0,-1 1,1 0,0-1,-1 1,1 0,-1 0,1-1,-1 1,1 0,0 0,-1 1,1-1,-1 0,1 0,0 1,-1-1,1 1,0-1,-1 1,1 0,0-1,0 1,-1 0,1 0,0 0,0 0,-71 49,53-32,1 0,2 0,0 2,0 0,2 0,1 2,0 0,2 0,0 1,2 0,0 1,2 0,1 0,0 1,2 0,1 0,1 0,3-19,-1-1,1 0,1 1,-1-1,1 0,0 0,0 0,1 0,-1 0,1-1,0 1,0-1,1 0,-1 0,1 0,0 0,0-1,0 1,1-1,-1 0,1 0,0-1,0 1,0-1,0 0,1 0,140 36,-139-39,0 1,-1-2,1 1,-1-1,1 0,-1 0,0-1,1 1,-1-2,-1 1,1 0,0-1,-1 0,0-1,0 1,0-1,0 0,-1 0,0 0,0-1,0 0,-1 1,0-1,0-1,0 1,-1 0,0-1,0 1,-1-1,1 1,-1-6,37-69,10 17,-114 106,64-41,-9 8,0 0,-1-1,0 0,0-1,-1-1,0 0,0 0,0-1,-1-1,0 0,1-1,-2-1,1 0,0-1,0 0,-13-1,26-1,0 1,1 0,-1 0,0-1,0 1,1 0,-1-1,1 1,-1-1,0 1,1-1,-1 1,1-1,-1 1,1-1,-1 0,1 1,0-1,-1 0,1 1,0-1,-1 0,1 1,0-1,0 0,0 0,0 1,0-1,0 0,0 0,0 1,0-1,0 0,0 0,0 1,0-1,0 0,1 1,-1-1,0 0,1 0,-1 1,0-1,1 1,-1-1,1 0,-1 1,1-1,-1 1,1-1,0 1,-1-1,1 1,-1 0,1-1,0 1,0 0,-1-1,1 1,0 0,-1 0,1 0,49-36,-47 35,19-14,-13 7,1 1,-1 0,1 0,1 1,-1 0,1 1,0 0,0 1,0 0,1 1,0 0,-1 1,1 0,0 1,0 0,0 1,0 1,0-1,-5 7,0-1,-1 1,0 0,0 0,0 1,-1 0,0 0,-1 0,0 0,0 1,-1 0,0 0,0 0,-1 0,0 0,-1 0,0 1,0 6,-1-14,0 1,0-1,0 1,0-1,0 1,0-1,-1 1,1-1,-1 1,0-1,0 0,0 1,0-1,0 0,0 0,-1 1,1-1,0 0,-1 0,0-1,0 1,1 0,-1 0,0-1,0 1,-1-1,1 0,0 0,0 0,-1 0,1 0,0 0,-1 0,1-1,-1 1,1-1,-1 0,-2 0,-111 1,92-3,20 2,0-1,1 0,-1 0,0 0,0 0,1 1,-1 0,0 0,0 0,0 0,1 1,-1-1,0 1,1 0,-1 0,0 0,1 1,-1-1,1 1,0 0,0 0,-1 0,1 0,0 1,1-1,-1 1,0 0,1 0,0 0,-1 0,1 0,0 0,1 1,-1-1,0 2,-118 415,110-394,0 0,2 1,1 1,1-1,2 1,0 0,2 0,1 0,1 0,2 3,1-28,0 0,1 0,-1-1,1 1,-1-1,1 0,0 0,0 0,0 0,0-1,0 0,0 0,1 0,-1 0,0-1,0 1,1-1,-1 0,0 0,1-1,-1 1,0-1,0 0,0 0,0-1,0 1,0-1,0 0,2-1,5 1,21-4,-27 7,1-1,0 1,-1-1,1-1,0 1,-1-1,1 0,-1 0,1-1,-1 1,0-1,1 0,-1-1,0 1,0-1,-1 0,1 0,-1-1,1 0,-1 1,0-1,0-1,-1 1,1 0,-1-1,0 0,0 0,0 0,-1 0,0 0,0 0,1-6,-8-11,0-1,-2 1,-1 1,0 0,-2 0,0 0,-1 2,-1-1,-13-14,0-6,24 36,-1-1,0 1,0 0,0-1,0 1,-1 0,1 0,-1 1,0-1,-1 0,1 1,0 0,-1 0,0 0,0 0,0 1,0-1,0 1,0 0,0 0,-1 0,1 1,-1 0,0 0,1 0,-1 0,0 1,1 0,-1-1,0 2,0-1,1 1,-1-1,1 1,-1 1,0-1,1 1,0-1,-1 1,-3 3,-9 7,1 1,0 0,1 2,0 0,1 0,1 2,0-1,-5 12,8-14,3-9,0-1,0 1,-1-2,1 1,-1-1,0 0,0-1,0 0,0 0,0-1,0 0,0 0,-1-1,1 0,0-1,0 1,-1-1,1-1,-6-2,1 3,10 1,1 0,-1-1,0 1,1-1,-1 0,1 0,-1 0,1 0,-1 0,1 0,0-1,0 1,-1-1,1 0,0 1,1-1,-1 0,0 0,0 0,1 0,-1-1,1 1,0 0,0-1,0 1,0-1,0 1,0-1,0 1,1-1,0 0,-1 1,1-1,0 0,0 1,1-3,19-108,-11 77,-5 19,1-1,1 1,0 0,1 0,1 1,1 0,0 0,2 1,-1 0,2 1,0 0,3-1,-14 14,0 1,0-1,0 0,0 1,0-1,0 0,0 0,0 1,-1-1,1 0,0 0,0 0,-1 0,1 0,0 0,-1 0,1 0,-1-1,0 1,1 0,-1 0,0 0,0 0,1-1,-1 1,0 0,0 0,0-1,-1 1,1 0,0 0,0 0,-1-1,1 1,-1 0,1 0,-1 0,1 0,-1 0,1 0,-1 0,0 0,0 0,0 0,1 0,-1 1,0-1,0 0,0 0,0 1,0-1,-1 1,1-1,-77-10,36 7,36 2,0 1,1-1,-1 0,1-1,-1 1,1-1,0 0,0 0,0-1,1 0,-1 0,1 0,0 0,0 0,0-1,0 0,1 0,0 0,0 0,0 0,1-1,0 1,0-1,0 0,0 1,1-1,0 0,1 0,-1 0,1 0,0 0,1 0,-1 0,1 0,1-3,-1 4,1 0,-1 0,1 0,0 0,0 0,1 1,0-1,-1 1,1 0,1 0,-1 0,1 0,-1 0,1 1,0 0,0 0,1 0,-1 0,1 1,-1-1,1 1,0 0,1 0,-1 1,-1-1,0 0,0 1,1-1,-1-1,0 1,-1-1,1 0,0 1,-1-2,1 1,-1 0,0-1,0 1,-1-1,1 0,-1 0,0 0,0 0,0 0,0-1,-1 1,1-1,-1 1,0-1,-1-1,-3-1,0 1,-1-1,0 1,0 0,-1 0,0 0,0 1,0-1,-1 1,0 0,0 1,0 0,0 0,-1 0,1 0,-1 1,0 0,0 1,0 0,-1 0,1 0,0 1,-1 0,1 0,-1 1,-7 0,7-1,-1 1,0 0,0 0,0 1,0 0,0 1,1 0,-1 0,1 1,-1 0,1 0,0 1,0 0,0 0,1 1,0 0,0 0,0 1,0 0,1 0,0 1,0 0,-4 6,-4 3,2 1,0 0,0 1,2 0,0 1,1 0,1 0,1 1,1 0,1 0,0 1,1 0,2-1,0 1,1 0,1 10,-1-18,1-1,0 1,0 0,1 0,1-1,0 1,1-1,0 1,1-1,0 0,1 0,1-1,0 0,0 1,1-2,0 1,6 5,-10-14,-1-1,0 1,0-1,-1 1,1 0,0 0,0 0,-1 0,1 0,-1 0,0 0,0 0,1 0,-2 1,1-1,0 0,0 1,-1-1,1 1,-1-1,0 1,1-1,-1 1,0-1,-1 1,1-1,0 1,-1-1,0 1,1-1,-1 0,0 1,0-1,0 0,0 0,-1 1,1-1,-1 0,1 0,-1 0,0-1,0 1,1 0,-1-1,-1 1,-1 0,-21 16,-2-1,0-1,0-1,-2-2,0 0,0-2,-1-2,0 0,-22 2,33-6,19-5,0-1,0 0,0 1,0-1,0 0,0 1,0-1,0 0,0 1,0-1,0 1,-1-1,1 0,0 1,0-1,-1 1,1-1,-1 1,1-1,0 1,-1-1,1 1,-1-1,1 1,-1-1,1 1,-1 0,1-1,-1 1,0 0,1 0,-1-1,1 1,-1 0,0 0,1 0,-1 0,0 0,1 0,-1 0,0 0,1 0,-1 0,1 0,-1 0,0 0,1 1,-1-1,0 0,1 0,-1 1,1-1,-1 1,42-69,-27 42,1 0,2 1,0 1,2 1,0 0,2 2,9-7,117-107,-146 135,1-1,-1 1,0 0,0-1,0 1,0-1,0 0,0 1,0-1,0 0,-1 0,1 0,0 1,0-1,0 0,-1 0,1 0,-1 0,1 0,-1 0,1 0,-1-1,1 1,-1 0,0 0,0 0,1 0,-1 0,0-1,0 1,0 0,0 0,-1 0,1 0,0-1,0 1,-1 0,1 0,-1 0,1 0,-1 0,1 0,-1 0,0 0,1 0,-1 0,0 0,0 0,0 1,1-1,-1 0,0 0,0 1,0-1,0 1,-1-1,1 1,0-1,0 1,0 0,-1-1,-85-13,68 13,-222-44,20 41,211 0,1 0,-1-1,1 0,1-1,-1 0,1-1,0 1,1-1,-1-1,1 0,1 0,0 0,-2-3,-11-12,-234-297,244 313,0 1,-1 1,0 0,0 0,-1 1,1 0,-1 1,0 0,0 1,0 0,0 1,0 0,0 1,0 0,-1 0,1 1,0 1,0 0,-2 1,-4-1,-176 50,191-51,-1 1,0-1,1 1,0 0,-1 0,1 0,0 1,0-1,0 0,0 1,0-1,1 1,-1 0,1-1,0 1,0 0,0 0,0 0,0 0,1 0,-1 0,1 0,0 0,-1 0,2 0,-1 0,0 0,1 0,-1 0,1 0,0 0,0 0,0 0,0 0,0 0,1-1,0 1,-1 0,1-1,0 0,0 1,0-1,0 0,1 0,-1 0,1 0,-1 0,1-1,-1 1,1-1,0 0,0 0,0 0,2 1,6 2,0-1,0 0,1 0,0-1,-1 0,1-1,0-1,0 0,0 0,-1-1,1-1,0 0,-1-1,1 0,-1 0,0-1,0-1,1-1,2-23,-15 14</inkml:trace>
  <inkml:trace contextRef="#ctx0" brushRef="#br0" timeOffset="245.459">3247 360,'-6'0,"-2"0</inkml:trace>
  <inkml:trace contextRef="#ctx0" brushRef="#br0" timeOffset="18986.218">3018 272,'97'-36,"52"19,-6-20,-140 39,-1 1,0 0,0 0,0 0,-1 1,1-1,-1 0,0 0,1 1,-2-1,1 1,0-1,-1 1,1 0,-1-1,0 1,0-1,-1 1,1 0,-1-1,0 1,0-1,0 0,0 1,0-1,-1 0,0 1,1-1,-19 49,-3-1,-1-1,-3-2,-2 0,-2-2,-1-1,-23 22,50-59,0-1,-1 0,0-1,0 0,0 0,-1 0,1 0,-2-1,1 0,0-1,-1 1,0-2,0 1,0-1,0 0,-1-1,1 0,-1 0,0-1,1 0,-1 0,0-1,1 0,-1-1,0 0,0 0,1-1,-1 0,1 0,0-1,-1 0,1-1,1 0,-1 0,-4-3,9 3,-1 0,0 1,0-1,0 1,0 0,-1 1,1-1,-1 1,1-1,-1 1,0 1,0-1,0 1,0 0,0 0,-1 0,1 1,0 0,0 0,0 0,-1 0,1 1,0 0,0 0,0 1,0-1,0 1,0 0,-3 2,-19 10,0 1,1 1,1 1,1 2,0 0,1 2,1 0,-2 5,20-18,1-1,0 1,0-1,1 1,0 0,0 0,1 0,0 0,0 0,1 0,0 0,0 1,1-1,0 0,1 0,-1 0,2 0,-1-1,1 1,0-1,1 1,-1-1,1 0,1 0,0-1,0 1,0-1,0 0,7 5,-7-10,1 1,0-1,0 0,-1 0,1-1,0 1,0-1,0-1,0 1,0-1,0 0,-1 0,1-1,0 1,-1-2,1 1,-1 0,0-1,0 0,0 0,0-1,0 1,-1-1,1 0,-1 0,0-1,0 1,-1-1,1 0,-1 0,0 0,-1 0,3-4,-2-1,-1 0,0 0,0 0,0 0,-1-1,-1 1,0 0,-1-1,1 1,-2 0,0 0,0 0,0 0,-2 0,1 0,-1 1,0-1,-1 1,0 0,-1 1,0-1,0 1,-1 0,0 1,0-1,-1 1,1 1,-2-1,1 2,-1-1,0 1,0 0,-10-3,18 7,-1 0,0 0,1 1,-1-1,0 1,0-1,0 1,1 0,-1 0,0 0,0-1,0 2,0-1,1 0,-1 0,0 1,0-1,0 1,1-1,-1 1,0 0,1 0,-1 0,0 0,1 0,-1 0,1 0,0 0,-1 0,1 1,0-1,0 1,0-1,0 1,0-1,0 1,0 0,0-1,1 1,-1 0,1 0,-1-1,1 1,0 0,-1 0,1 0,0 0,0 0,1-1,-1 1,0 0,0 0,1 0,-1-1,1 1,0 0,0 0,-1-1,1 1,1 0,0-1,-1 1,1-1,0 1,0-1,0 0,0 1,0-1,0 0,1 0,-1-1,0 1,0 0,1-1,-1 0,0 1,1-1,-1 0,0 0,1 0,-1 0,0-1,1 1,-1-1,0 1,0-1,1 0,-1 0,40 1,-147-113,-100-153,83 200,114 60,-1 0,0 1,0 1,-1-1,1 1,-1 1,0 0,0 0,0 1,0 1,0-1,-1 1,1 1,0 0,-1 1,1 0,0 0,-9 3,-32-2,24-3,24 0,0 0,1 0,-1 0,0 0,0 0,0 1,-1 0,1-1,0 1,0 0,0 0,0 0,0 1,0-1,0 1,0 0,0 0,0 0,0 0,0 0,1 1,-1-1,0 1,1 0,-1 0,1 0,0 0,-1 0,1 0,0 0,0 1,1-1,-1 1,0 0,1-1,0 1,-1 0,1 0,0 0,1 0,-1 0,0 0,1 3,52 178,-32-133,-15 145,-41-8,37-189,-1 1,1-1,0 1,0 0,-1-1,1 1,0 0,0-1,0 1,0 0,-1 0,1 0,0 0,0 0,0 0,0 0,-1 0,1 0,0 1,0-1,0 0,-1 0,1 1,0-1,0 0,-1 1,1-1,0 1,0-1,-1 1,1 0,-1-1,1 1,0-1,-1 1,0 0,1 0,-1-1,1 1,-1 0,0 0,1-1,-1 1,0 0,0 0,0 0,1 0,-1-1,0 1,0 0,0 0,-1 0,1 0,0-1,0 1,0 0,0 0,-1 0,1-1,0 1,-1 0,1 0,-1-1,1 1,-1 0,1-1,-1 1,63-35,-61 33,20-12,0 0,-1-2,0 0,-2-2,1 0,-2-1,0-1,-2 0,0-1,-1-1,-1 0,-1-1,0 0,-2-1,-1 0,-1-1,-1 0,0 0,-2 0,0-15,-5 39,-1 0,1 0,-1 0,0 0,1 0,-1 0,1 0,-1 0,0 0,1 0,-1 0,1 0,-1-1,1 1,-1 0,1 0,-1-1,0 1,1 0,0 0,-1-1,1 1,-1-1,1 1,-1 0,1-1,0 1,-1-1,1 1,0-1,-1 1,1-1,0 1,0-1,-1 0,1 1,0-1,0 1,0-1,0 1,0-1,0 0,0 1,0-1,0 1,0-1,0 0,0 1,1-1,-1 1,0-1,0 1,1-1,-22 50,4 20,3 0,3 1,3 0,3 0,3 1,3 0,3-1,5 14,-9-80,1 1,-1 0,1 0,0-1,0 1,1-1,0 1,-1-1,1 0,1 1,-1-1,1 0,0-1,-1 1,2 0,-1-1,0 1,1-1,-1 0,1 0,0-1,0 1,2 0,4 5,-1 0,0 1,-1 0,0 1,0-1,-1 1,0 1,-1 0,0 0,-1 0,0 0,-1 1,0 0,39 74,-37-77,0 0,0-1,1 1,0-1,1-1,0 1,0-1,0-1,1 0,0 0,1 0,-1-1,1-1,0 0,0 0,0-1,0 0,1 0,0-1,-1-1,1 0,0 0,5-1,-12 0,1 1,-1 0,0-1,0 0,0 0,0 0,1 0,-1-1,0 0,0 0,0 0,0 0,0 0,0-1,0 0,-1 0,1 0,-1 0,1-1,-1 1,0-1,0 0,0 0,0 0,0 0,-1 0,1-1,-1 1,0-1,0 0,0 1,-1-1,1 0,-1 0,0 0,0 0,0 0,-1-1,1-1,0 1,-1 0,1 0,-1 0,0 0,0 0,-1 0,0 0,0-1,0 2,0-1,-1 0,1 0,-1 0,0 1,-1-1,1 1,-1 0,0-1,0 1,-1 0,1 1,-1-1,1 1,-1-1,0 1,-1 0,1 1,0-1,-1 1,0 0,-1-1,4 5,0-1,0 0,0 1,0-1,0 1,1 0,-1 0,0-1,1 1,-1 0,1 0,0 1,0-1,0 0,0 0,0 1,0-1,0 0,1 1,-1-1,1 1,0-1,0 1,0-1,0 0,0 1,0-1,1 1,-1-1,1 1,0 1,-1 6,5 354,-5-355,1 0,0 0,0 0,1 0,0 0,0-1,1 1,0-1,1 1,0-1,0 0,1 0,0-1,0 1,0-1,1 0,1-1,-1 1,1-1,3 2,-8-9,1 0,-1 0,0 0,0 0,0-1,0 1,0-1,0 1,-1-1,1 0,0 0,-1 1,0-1,1 0,-1 0,0-1,0 1,0 0,0 0,0-1,-1 1,1 0,-1-1,1 1,-1 0,0-1,0 1,0-1,0 1,0 0,-1-1,1 1,-1-1,1 1,-1 0,0 0,0-1,-1 0,-1-4,1 0,-1 0,-1 0,1 1,-1 0,0 0,-1 0,0 0,0 1,0-1,0 1,-1 1,0-1,0 1,0 0,0 0,-1 1,1-1,-1 2,0-1,0 1,0 0,0 0,-1 1,1 0,0 0,-7 1,-35-13,-211-58,257 70,0-1,-1 1,1 0,1-1,-1 0,0 0,0 0,1 0,-1 0,1 0,-1-1,1 1,0-1,0 1,0-1,1 0,-1 0,1 0,-1 0,1 0,0 0,0 0,0-1,1 1,-1 0,1 0,0-1,-1 1,2 0,-1-1,0 1,1 0,-1-1,1 1,0 0,0 0,0 0,1 0,0-2,21-34,-28 58,-274 381,278-398,1 0,-1-1,0 1,0 0,0-1,0 1,0 0,0-1,-1 1,1-1,0 0,-1 0,1 1,-1-1,1 0,-1 0,1 0,-1 0,0-1,0 1,1 0,-1-1,0 1,0-1,0 0,0 1,0-1,0 0,1 0,-1 0,0 0,0-1,0 1,0-1,0 1,1-1,-1 1,0-1,0 0,1 0,-1 0,-29-6,15 5,15 2,-1 1,1-1,-1 0,1 0,-1 0,1 0,-1 0,1 0,-1 0,1 0,-1-1,1 1,-1-1,1 1,-1-1,1 1,0-1,-1 0,1 0,0 0,0 0,-1 0,1 0,0 0,0 0,0 0,0 0,0-1,1 1,-1 0,0-1,0 1,1-1,-1 1,1 0,0-1,-1 1,1-1,0 1,0-1,0 0,0 1,0-1,0 1,0-1,0 1,1-1,-1 0,3-7,0 1,0 0,1-1,0 1,0 1,1-1,0 1,1-1,-1 2,1-1,1 0,-1 1,1 0,0 1,0 0,1 0,-1 0,1 1,0 0,1 1,-1-1,1 2,-1-1,1 1,0 1,0-1,0 1,0 1,3 0,-8 2,1 1,-1-1,0 1,0 0,-1 1,1-1,-1 1,1-1,-1 1,0 0,0 0,-1 0,1 1,-1-1,0 1,0-1,-1 1,1 0,-1 0,0-1,0 1,-1 0,1 0,-1 0,0 0,-1 1,2-2,7 101,-69-90,-46-27,0-5,1-4,1-5,-45-20,-108-36,257 83,1-1,-1 0,0 0,0 0,1 0,-1 0,0 0,0-1,0 1,1 0,-1 0,0 0,0-1,1 1,-1 0,0-1,1 1,-1-1,0 1,1-1,-1 1,1-1,-1 1,1-1,-1 0,1 1,-1-1,1 0,0 1,-1-1,1 0,0 1,-1-1,1 0,0 0,0 1,0-1,0 0,0 0,0 0,0 1,0-1,0 0,0 0,0 0,0 1,1-1,-1 0,0 1,1-1,-1 0,0 0,1 1,-1-1,1 0,-1 1,1-1,-1 1,1-1,0 0,9-25,-75 7,59 19,-14 0,8-2,-1 1,1 0,0 1,0 1,-1 0,1 1,0 0,0 1,0 0,1 1,-1 0,1 1,-1 0,2 0,-5 4,13-9,1 1,-1-1,0 0,1 1,-1 0,1-1,-1 1,1 0,-1 0,1 0,0 0,-1 0,1 0,0 0,0 0,-1 0,1 1,0-1,0 0,1 1,-1-1,0 1,0-1,1 1,-1 0,1-1,-1 1,1-1,0 1,-1 0,1-1,0 1,0 0,0 0,1-1,-1 1,0 0,1-1,-1 1,1-1,-1 1,1 0,0-1,-1 1,1-1,0 0,0 1,0-1,0 0,0 1,1-1,-1 0,0 0,1 0,-1 0,0 0,1 0,-1-1,1 1,-1 0,1-1,0 1,53 2,-48-4</inkml:trace>
  <inkml:trace contextRef="#ctx0" brushRef="#br0" timeOffset="24166.258">1016 1939,'-46'8,"-240"-35,261 25,0-1,0-1,1-1,-1-2,1 0,0-2,1-1,0 0,-6-6,-53-10,75 25,0 1,0-2,0 1,1-1,-1 0,1-1,-1 1,1-1,0 0,0-1,0 0,0 0,1 0,-1 0,1-1,0 0,1 0,-1-1,1 1,-3-5,0-8,1 0,1-1,0 0,2 1,0-1,1 0,1-1,0 1,2 0,0 0,1 0,3-9,-3 24,1 0,0 0,0 0,0 1,0-1,0 1,1 0,-1 0,1 0,0 0,0 1,0-1,0 1,1 0,-1 0,1 1,-1-1,1 1,-1 0,1 0,0 1,-1-1,1 1,0 0,0 1,-1-1,1 1,0 0,-1 0,1 0,-1 0,1 1,0 0,-3 2,1-1,-1 1,1-1,-1 1,0 0,-1 0,1 0,-1 0,0 0,0 1,0-1,0 0,-1 0,1 1,-1-1,-1 0,1 1,0-1,-1 0,0 1,0-1,0 0,-1 0,-1 3,3-3,-1 0,0 0,0 0,0 0,0 0,0-1,-1 1,0 0,0-1,0 0,0 1,-1-1,1 0,-1 0,1 0,-1 0,0-1,-1 1,1-1,0 0,0 0,-1 0,0 0,1-1,-1 1,0-1,0 0,1 0,-1 0,0-1,0 1,0-1,0 0,0 0,0 0,-1-1,-165 1,167 3,0 1,0-1,0 1,1 0,-1 0,1-1,0 2,0-1,1 0,-1 0,1 1,0-1,0 0,0 1,1 0,0-1,0 1,0-1,0 1,0-1,1 1,0-1,0 1,0-1,1 0,0 0,-1 1,1-1,1 0,-1 0,1 0,125 244,-126-244,1-1,-1 1,1 0,-1-1,1 0,0 0,0 0,1 0,-1 0,1 0,-1-1,1 0,0 0,0 0,0 0,0-1,0 1,0-1,0 0,1 0,-1 0,0-1,4 0,-4 1,0-1,1 1,-1-1,0 1,1 0,-1 1,0-1,0 1,0 0,0 0,0 0,-1 1,1-1,-1 1,1 0,-1 0,0 0,0 0,0 0,0 1,-1-1,0 1,1 0,-1 0,-1 0,1 1,-14-32,9-9,1 0,1 0,3 0,0 0,3 1,1-1,1 1,2 0,2 1,10-23,85-203,-105 255,0 0,1 0,-1 1,1-1,0 0,1 1,-1-1,1 1,0 0,0 0,0 0,0 0,1 0,-1 1,1 0,0 0,0 0,1 0,-1 0,0 1,1 0,0 0,-1 0,1 0,0 1,0 0,0 0,0 0,0 1,0-1,2 1,52 42,26-11,-82-35,-1 1,0-2,-1 1,1 0,-1 0,0 0,0-1,0 1,0-1,-1 1,0 0,0-1,0 1,0-1,-1 1,0-1,1 1,-3-3,2 0,-1 1,0 0,-1 1,1-1,-1 0,0 1,-1 0,1-1,-1 1,0 1,0-1,-1 0,0 1,1 0,-1 0,0 1,-1-1,1 1,-1 0,0 1,1-1,-1 1,0 0,0 0,0 1,-1 0,1 0,0 1,0-1,-1 1,1 0,0 1,-1 0,1 0,0 0,-3 2,3-2,-1 1,0-1,1 0,-1-1,0 1,1-1,-1-1,0 1,1-1,-1-1,1 1,-1-1,1 0,0 0,-1-1,1 0,0 0,1 0,-1-1,0 0,1 0,0 0,0-1,0 1,1-1,0-1,0 1,0 0,0-1,1 0,0 0,0 0,0-1,-7-54,10 56,0 0,0 0,0-1,-1 1,0 0,0 0,0 1,0-1,-1 0,0 0,0 1,0-1,0 1,-1-1,0 1,0 0,0 0,0 0,-1 1,0-1,1 1,-1 0,0 0,-1 0,-17-10,0 0,-1 2,0 1,-1 1,0 1,0 1,-16-2,-66-12,104 22,0-1,0 0,-1 0,1 1,0-1,0-1,0 1,0 0,0 0,-1-1,1 1,0-1,0 0,0 0,0 1,0-1,0-1,1 1,-1 0,0 0,0-1,1 1,-1-1,1 1,-1-1,1 0,0 1,0-1,0 0,0 0,0 0,0 0,0 0,0 0,1 0,-1 0,1 0,0 0,-1-1,1 1,0 0,0 0,1 0,-1 0,0-1,1 1,-1 0,1 0,0 0,-1 0,2-2,-1-3,1 0,-1 0,2 0,-1 0,1 0,-1 1,2-1,-1 1,1 0,0-1,0 2,1-1,0 0,0 1,0 0,1 0,-1 1,1 0,0-1,1 2,-1-1,1 1,-1 0,1 0,0 1,0 0,0 0,0 1,0 0,1 0,-1 1,0 0,1 0,-1 0,0 1,0 0,0 1,1-1,1 2,181 105,-186-105,-1 0,1 0,0 0,0 0,1-1,-1 1,0-1,1 0,0-1,-1 1,1-1,0 0,0 0,-1 0,1-1,0 0,0 0,0 0,0 0,0-1,0 0,-1 0,1 0,0 0,-1-1,1 0,-1 0,1 0,-1 0,0-1,0 0,0 0,0 0,-1 0,1-1,-1 1,0-1,0 0,0 0,0 0,-1 0,1-1,-1 1,0-1,-1 1,1-1,-1 1,1-5,-3 2,0 0,-1-1,0 1,0 0,-1 0,1 0,-2 0,1 1,-1-1,0 1,0 0,0 0,-1 0,0 1,-1-1,1 1,-1 1,0-1,0 1,0 0,-4-2,9 6,0 0,0 1,-1-1,1 0,0 0,0 1,0-1,0 1,0-1,0 1,0 0,0-1,1 1,-1 0,0 0,0-1,0 1,1 0,-1 0,0 0,1 0,-1 0,1 0,-1 0,1 0,0 0,-1 0,1 0,0 0,0 1,0-1,0 0,-1 0,2 0,-1 0,0 0,0 0,0 0,0 1,1-1,-1 0,1 0,-1 0,1 0,-1 0,1 0,-1 0,1 0,0-1,-1 1,1 0,0 0,0 0,1 0,-2 0,7 30,2-1,1 1,2-2,0 1,2-2,2 1,0-2,2 0,1-2,1 0,1-1,1 0,1-2,0-1,2-1,9 5,-31-24,-1 1,1-1,0 0,0 0,0 0,0 0,0 0,0 0,0-1,0 0,0 1,0-1,0 0,0-1,0 1,0 0,0-1,0 0,0 0,0 0,0 0,0 0,-1 0,1-1,0 1,-1-1,1 0,-1 0,1 0,-1 0,0 0,0 0,0-1,0 1,-1-1,1 1,0-1,-1 0,0 0,0 0,0 0,0 1,0-2,28-137,-30 134,0-1,-1 1,1 0,-2-1,1 1,-1 0,0 1,0-1,-1 0,0 1,0 0,-1 0,0 0,0 1,-5-5,-30-43,40 52,-1 0,0 0,1 0,-1 1,0-1,0 0,0 0,1 1,-1-1,0 0,0 1,0-1,0 1,0-1,0 1,0 0,-1-1,1 1,0 0,0 0,0 0,0 0,0 0,0 0,0 0,0 0,-1 0,1 0,0 1,0-1,0 0,0 1,0-1,0 1,0-1,0 1,0 0,0-1,1 1,-1 0,0 0,0-1,0 1,1 0,-1 0,1 0,-1 0,0 0,1 0,0 0,-1 0,1 0,0 0,-1 0,1 0,0 0,0 1,0-1,0 0,-1 0,-6 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54.353"/>
    </inkml:context>
    <inkml:brush xml:id="br0">
      <inkml:brushProperty name="width" value="0.35" units="cm"/>
      <inkml:brushProperty name="height" value="0.35" units="cm"/>
      <inkml:brushProperty name="color" value="#FFFFFF"/>
      <inkml:brushProperty name="ignorePressure" value="1"/>
    </inkml:brush>
  </inkml:definitions>
  <inkml:trace contextRef="#ctx0" brushRef="#br0">2454 183,'-33'6,"32"-6,-1 1,0 0,1-1,-1 1,0-1,1 0,-1 1,0-1,1 0,-1 0,0 0,1 0,-1-1,0 1,0 0,1-1,-1 1,1-1,-1 1,0-1,1 0,-1 0,1 0,0 0,-1 0,1 0,0 0,-1 0,1 0,0-1,0 1,0 0,0-1,0 1,1-1,-1 1,0-2,-1-1,1 0,-1 0,-1 1,1-1,0 0,-1 1,0-1,1 1,-2 0,1 0,0 0,0 0,-1 0,0 1,1 0,-1-1,0 1,0 1,0-1,0 1,-1-1,1 1,0 1,-1-1,1 0,0 1,-1 0,1 0,-1 0,0 1,-34 0,29 0</inkml:trace>
  <inkml:trace contextRef="#ctx0" brushRef="#br0" timeOffset="50025.044">397 305,'-315'13,"233"-20,121-13,173-57,-172 58,1 3,0 0,1 3,1 2,0 1,0 3,1 1,25 1,-18 9,-1 2,0 3,0 1,-1 3,20 9,22 5,33-1,-120-28,0-1,0 1,0-1,0 0,0 0,-1-1,0 1,1-1,-1 1,-1-1,1 0,0 0,-1 0,0-1,0 1,0-1,-1 1,1-1,-1 1,0-1,0 0,-1-3,-29-47,19 5,75 41,1 44,45-18,-24 28,-83-43,-1 0,0 0,1 0,-1 0,0 0,-1 1,1 0,0-1,-1 1,1 0,-1 0,0 0,0 1,0-1,0 0,-1 1,1-1,-1 1,0 0,0-1,0 3,11 21,0-15,1-1,1-1,0 0,0 0,1-2,0 0,0 0,1-1,0-1,0-1,1 0,-1-2,1 1,0-2,0 0,0-1,0-1,1-1,-1 0,0-1,1-1,-19 2,1 0,-1 0,0 1,0-1,0 0,0 0,1 0,-1 0,0 0,1 0,-1 0,1 0,-1 0,1 0,-1-1,1 1,0 0,0 0,0 0,0-1,-1 1,1 0,1 0,-1 0,0 0,0-1,0 1,1 0,-1 0,0 0,1 0,-1 0,1 0,0-1,-1 1,1 1,0-1,-1 0,1 0,0 0,0 0,0 0,0 1,0-1,0 0,0 1,0-1,0 1,0-1,0 1,0 0,1-1,-1 1,0 0,0 0,0 0,1 0,-29-10,0 3,0 0,0 1,-1 2,0 1,0 1,-28 2,-89-9,124 6,16 3,-1 0,1 0,-1 0,0-1,1 1,0-2,-1 1,1 0,0-1,-1 0,1 0,0-1,0 1,1-1,-1 0,0-1,1 1,0-1,0 1,0-1,0-1,1 1,0 0,-1-1,1 0,-1-4,2 4</inkml:trace>
  <inkml:trace contextRef="#ctx0" brushRef="#br0" timeOffset="51791.602">1462 0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3:29.3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3207 4479,'29'0,"-16"2,0-2,1 1,-1-2,1 1,-1-2,0 0,0-1,0 0,0-1,0 0,0-1,-1 0,0-1,0-1,4-3,-14 8,0-1,1 1,-1 0,0 0,1 0,-1 0,1 1,-1-1,1 0,0 1,0 0,0 0,0 0,0 0,0 0,0 1,0-1,0 1,0 0,0 0,0 0,1 0,-1 1,0-1,0 1,0 0,0-1,0 2,0-1,-1 0,1 0,0 1,-1 0,1-1,0 1,-1 0,0 0,0 1,1-1,-1 0,-1 1,1-1,0 1,0-1,-1 1,0 0,1 0,-1 0,0 0,-1 0,1 0,0 2,31 119,-30-115,-1 0,0 0,0 0,-1 0,0 0,-1-1,0 1,0 0,-1 0,0 0,-1-1,0 1,0-1,-1 0,0 0,0 0,-1 0,0-1,0 0,0 0,-1 0,-1-1,1 0,-1 0,0 0,0-1,-7 4,11-7,-1-1,1 1,0-1,-1 0,1-1,-1 1,1 0,-1-1,1 0,-1 0,0 0,1 0,-1-1,1 1,-1-1,1 0,-1 0,1 0,0 0,0-1,-1 1,1-1,0 0,0 0,0 0,1 0,-1-1,0 1,1-1,0 1,-1-1,1 0,0 0,1 0,-1 0,0 0,1-1,0 1,-1-3,-7 0,1 0,-1 0,-1 1,1 0,-1 1,0 0,0 0,0 1,0 0,-1 1,1 0,-1 1,1 0,-1 1,0 0,1 1,-1 0,0 0,-2 2,1 1,-1 0,1 0,1 1,-1 1,0 0,1 0,1 1,-1 1,1 0,0 0,1 1,0 0,0 1,1 0,0 0,1 1,-3 5,-69 71,54-60,1 1,2 1,0 1,2 0,2 2,1 0,1 2,-5 16,-10 28,-31-664,52-92,7 654,-2 0,0 0,-2 1,-1 0,0 0,-2 1,0 0,-3-1,8 12,-16-130,-16-16,32 147,1 0,0 0,1 0,0 0,0-1,1 1,1-1,-1 1,2-1,-1 0,2 0,-1 1,2-3,-2 13,-1 1,1 0,0-1,0 1,-1 0,1-1,0 1,0 0,0-1,0 1,0 0,0-1,0 1,0 0,0-1,0 1,0 0,1-1,-1 1,0 0,0-1,1 1,-1-1,0 1,1 0,-1-1,1 1,-1-1,1 1,-1-1,1 1,-1-1,1 0,-1 1,1-1,-1 0,1 1,0-1,-1 0,1 0,0 1,-1-1,1 0,0 0,-1 0,1 0,0 0,-1 0,1 0,0 0,-1 0,1 0,0-1,-1 1,1 0,0 0,-1 0,1-1,-1 1,1 0,-1-1,1 1,0-1,-1 1,1-1,-1 1,0-1,1 1,24 114,7-86,-25-58,-21-19,7 30,1-1,0-1,2 1,0-1,1 0,2 1,0-1,1 0,1 0,1-7,50-85,-49 105,-1 1,1-1,0 1,1 0,0 0,0 0,0 1,1 0,0-1,0 1,1 1,-1-1,1 1,1 0,-1 1,1-1,-1 1,1 0,0 1,1 0,-1 0,1 0,-1 1,1 0,0 1,0 0,-1 0,1 0,0 1,0 0,0 1,0 0,0 0,0 1,-1 0,1 0,-1 0,1 1,-1 1,2 0,14 3,1-1,0-1,0-1,1-1,-1-1,1-1,23-2,-31 0,78 6,-128 3,-218-11,-37 7,285-4,1 1,-1-1,0 1,0 0,1-1,-1 1,0-1,0 0,0 0,0 0,0 0,1 0,-1-1,0 1,0-1,1 0,-1 0,0 0,1 0,-1 0,0-1,1 1,0-1,-1 1,1-1,0 0,0 0,0 0,0 0,0-1,1 1,-1 0,1-1,-1 1,1-1,0 1,0-1,0 0,0 0,1 1,-1-1,1 0,-1 0,1 0,0-2,0-19,2 1,0-1,2 0,0 0,2 1,0 0,2 0,1 1,0 0,2 0,10-17,-1-1,-13 23,0-1,-1 0,-2 0,0-1,0 0,-2 1,0-1,-2 0,0 0,0 0,-2 0,-1 0,0 1,-5-15,-97-250,101 273,-183-364,185 373,1 0,0 0,0-1,-1 1,1 0,0-1,0 1,1 0,-1-1,0 1,0-1,1 0,-1 1,1-1,-1 1,1-1,0 0,-1 1,1-1,0 0,0 1,0-1,0 0,1 0,-1 1,0-1,1 1,-1-1,1 0,0 1,-1-1,1 1,0-1,0 1,0 0,0-1,0 1,0 0,0-1,1 1,-1 0,0 0,1 0,-1 0,1 1,-1-1,1 0,-1 0,1 1,0-1,-1 1,1 0,-1-1,1 1,0 0,0 0,-1 0,1 0,0 0,-1 1,2-1,3-1,0 1,0 0,-1 0,1 0,0 0,0 1,-1 0,1 0,0 1,-1 0,1-1,-1 2,0-1,0 1,1 0,-2 0,1 0,0 1,-1-1,1 1,-1 0,0 1,-1-1,1 1,-1-1,0 1,0 0,0 0,-1 1,1-1,-1 1,-1-1,2 4,-1 4,-2-11,-1 0,1 0,0 0,0 0,-1 0,1 0,1 0,-1 0,0 0,0 0,1 0,-1 0,1 0,0 0,-1-1,1 1,0 0,0 0,0-1,0 1,1 0,-1-1,0 1,1-1,-1 0,1 1,-1-1,1 0,0 0,-1 0,1 0,0 0,0 0,0-1,0 1,0-1,0 1,-1-1,1 0,0 1,0-1,0 0,1 0,-4-1,1 1,0 0,0 0,-1 0,1 0,0 0,-1 0,1 0,0 0,0-1,-1 1,1 0,0 0,0 0,-1-1,1 1,0 0,0-1,-137 216,-411 654,506-805,3 2,3 2,3 2,3 0,-21 74,-13 137,-19 211,39-209,-42 184,195-668,-45 141,-37 117,11 32,-22-116,-9-174,-8 200,0 0,0 1,0-1,0 1,0-1,0 1,0-1,0 1,0 0,0-1,0 1,0 0,-1 0,1 0,0 0,0 0,0 0,0 0,0 0,-1 1,1-1,0 0,0 1,0-1,0 0,0 1,0 0,0-1,0 1,0-1,0 1,1 0,-1 0,0 0,0 0,1-1,-1 1,0 0,1 0,-1 0,1 0,-1 0,1 0,0 1,-1-1,1 0,0 0,0 0,0 0,-1 0,1 0,1 1,-1-1,0 0,0 0,0 1,-2 1,-60 91,25-33,-3-1,-3-2,-2-2,-3-2,-41 36,87-89,0 1,0-1,0 1,0-1,0 0,0 0,-1 0,1 0,0-1,-1 1,1 0,0-1,-1 0,1 1,-1-1,1 0,-1 0,1-1,0 1,-1 0,1-1,-1 0,1 1,0-1,0 0,-1 0,1 0,0-1,0 1,0 0,0-1,0 1,0-1,1 0,-1 0,0 0,1 1,0-1,-1-1,1 1,0 0,0 0,0 0,0-1,1 1,-1 0,0-1,1 1,0 0,-1-1,1 1,0-1,0 1,1-1,-1 1,0 0,1-1,0-1,-1-1</inkml:trace>
  <inkml:trace contextRef="#ctx0" brushRef="#br0" timeOffset="2900.005">1283 5392,'-43'-7,"11"9,1 2,0 1,0 1,1 2,-1 1,2 1,-1 2,-6 4,-192 53,226-68,1-1,-1-1,0 1,0 0,1 0,-1-1,0 1,1-1,-1 1,0-1,1 1,-1-1,1 0,-1 0,1 0,-1 0,1 0,0 0,-1-1,1 1,0 0,0-1,0 1,0-1,0 1,0-1,1 1,-1-1,0 1,1-1,-1 0,1 1,0-1,-1 0,1 0,0 1,0-1,0 0,0 0,1 1,-1-3,11-85,-9 79,15-66,4 2,3 1,3 1,4 1,4-2,7 14,-38 54</inkml:trace>
  <inkml:trace contextRef="#ctx0" brushRef="#br0" timeOffset="26519.921">714 4201,'-12'-78,"12"76,0-1,0 0,0 0,0 1,0-1,0 0,-1 1,1-1,-1 0,0 1,0-1,0 1,0-1,0 1,-1-1,1 1,-1 0,1 0,-1 0,0 0,0 0,0 0,0 0,0 1,0-1,-1 1,1-1,0 1,-1 0,1 0,-1 0,0 0,1 0,-1 1,0-1,1 1,-1 0,0 0,1 0,-1 0,0 0,1 0,-1 1,0-1,1 1,-1 0,0 0,1 0,-1 0,1 0,-1 1,-20 17,0 0,2 1,1 1,0 1,1 1,2 0,-1 3,-56 69,74-96,0 0,0 1,-1-1,1 0,0 0,-1 0,1 0,-1 1,1-1,-1 0,1 1,-1-1,0 0,1 1,-1-1,0 0,1 1,-1-1,0 1,0 0,0-1,1 1,-1 0,0-1,0 1,0 0,0 0,0 0,0 0,0 0,1 0,-1 0,0 0,0 0,0 0,0 0,0 0,0 1,0-1,1 0,-1 1,0-1,0 1,0-1,1 1,-1-1,0 1,1-1,-1 1,0 0,1 0,24-155,-24 154,-1 1,1 0,-1-1,1 1,-1-1,1 1,-1-1,1 1,-1-1,0 1,1-1,-1 0,0 1,1-1,-1 0,0 1,1-1,-1 0,0 0,0 0,1 0,-1 0,0 0,0 0,1 0,-1 0,0 0,0 0,1 0,-1-1,0 1,0 0,1-1,-1 1,0 0,1-1,-1 1,1-1,-1 1,0-1,1 1,-1-1,1 1,-1-1,1 1,0-1,-1 0,1 1,-1-1,1 0,0 1,0-1,-1 0,1 0,0 1,0-1,0 0,0 0,0 1,0-1,0 0,0 0,0 1,0-1,1 0,-1 0,0 1,0-1,1 0,-48 50,43-44,-36 40,29-35,0 1,0 0,1 1,1 0,0 1,1 0,0 0,1 1,0 0,2 0,-5 15,11-19,0 1,1 0,0 0,0-1,1 1,1-1,0 0,0 0,1 0,1 0,-1-1,1 0,2 2,2 5,-5-7,1 1,0-1,1 0,0 0,0-1,1 0,0 0,0-1,1 0,0 0,0-1,0 0,1-1,0 0,0 0,1-1,-1-1,1 0,0 0,-1-1,1 0,0-1,1 0,-1-1,0 0,0-1,0 0,0-1,0 0,0 0,0-2,13-2,-1-2,0-1,0-1,-1-1,0 0,-1-2,0-1,-1 0,-1-2,0 0,-1-1,-1-1,0 0,-2-1,0-1,-1-1,-1 0,-1 0,-1-1,-1-1,-1-1,6-5,-14 28,0 0,0-1,0 1,0 0,0-1,0 1,-1-1,1 1,0-1,-1 1,1-1,-1 0,0 1,0-1,1 0,-1 1,0-1,0 0,0 1,-1-1,1 0,0 1,-1-1,1 0,-1 1,1-1,-1 1,0-1,0 1,0-1,1 1,-1-1,-1 1,1 0,0 0,0 0,0-1,-1 1,1 0,-1 0,0-1,0 0,-1 0,1 0,0 0,0 0,-1 1,1-1,-1 1,0 0,1 0,-1 0,0 0,0 0,0 0,0 1,1-1,-1 1,0 0,0 0,0 0,0 0,0 1,0-1,0 1,0 0,1 0,-1 0,0 0,0 0,1 0,-1 1,1-1,-1 1,1 0,0 0,0 0,0 0,0 0,0 0,-1 1,-70 109,67-101,-62 137,6 3,7 3,-1 27,36-118,-39-31,19-20,32-5,-1 1,1 0,0 1,1-1,0 1,0 1,1 0,0 0,1 0,0 0,0 1,1-1,1 1,0 1,-1 5,-37 86,-16-46,49-109,18 29,1-1,1 2,0-1,2 2,1 0,1 0,0 2,2 0,0 1,1 0,1 2,0 0,1 2,1 0,0 1,20-8,35-24,1 3,3 3,1 4,1 4,2 3,51-8,-135 35,0 1,-1-1,1 0,0 0,-1 0,1 0,-1 0,1 0,-1 1,1-1,-1 0,0 0,1 0,-1-1,0 1,0 0,0 0,0 0,0 0,0 0,0 0,0 0,0 0,0 0,-1 0,1 0,0 0,-1 0,1 0,-1 0,1 0,-1 0,1 0,-1 1,0-1,1 0,-1 0,0 1,0-1,0 0,1 1,-1-1,0 1,0-1,0 1,0-1,0 1,0 0,0-1,0 1,0 0,0 0,0 0,0 0,-9-10,-24-38,2-1,2-2,3-2,2 0,3-1,1-2,3 0,3-1,2 0,3-1,2-1,3 1,2-4,-8-26,0 12,-34-247,13-1,13-117,20-32,-5 443,-1 1,-1 0,-1 1,-1-1,-2 2,-1-1,-1 1,-15-24,22 45,0 0,-1 0,1 1,-1 0,0 0,0 0,-1 0,1 1,-1 0,0 1,0 0,-1 0,1 0,-1 1,1 0,-1 0,0 1,1 0,-1 0,0 1,0 0,0 1,1-1,-1 1,-2 1,-121 50,-109 23,290-125,-1 20,2 3,1 1,1 3,1 2,44-11,-68 23,-5 1,-1 0,2 1,-1 2,1 0,0 2,0 1,0 1,2 1,60 58,-85-53</inkml:trace>
  <inkml:trace contextRef="#ctx0" brushRef="#br0" timeOffset="35784.026">1117 530,'24'-21,"-21"18,0 1,1-1,-1 1,0-1,0 0,-1 0,1 0,-1-1,1 1,-1-1,0 1,0-1,-1 0,1 0,-1 1,1-1,-1 0,-1 0,1-1,-1 1,1-1,3-135,-7 138,0-1,0 1,0 0,0 1,-1-1,1 0,0 1,-1 0,1 0,-1 0,1 0,-1 0,1 1,-1 0,0 0,1 0,-1 0,0 0,1 1,-1-1,1 1,-3 1,-11-1,-436 0,450-3,0-1,1 0,-1 1,0-1,1-1,0 1,0 0,0 0,0-1,0 0,1 1,-1-1,1 0,0 1,0-1,0 0,1 0,-1 0,1 0,0 0,1-3,-5-14,-6-15,-5-106,15 143,0 0,0 0,0 0,0 0,0 0,0 0,0 0,0 0,0 0,0 0,0 0,1 0,-1 0,1 0,-1 0,0 0,1 0,-1-1,1 1,0 0,-1 0,1-1,0 1,-1 0,1-1,0 1,0 0,0-1,0 1,-1-1,1 1,0-1,0 0,0 1,0-1,0 0,0 0,0 0,0 0,0 0,0 0,0 0,0 0,0 0,0 0,0 0,0-1,0 1,0 0,0-1,0 1,-1-1,1 1,0-1,0 1,0-1,-1 1,1-1,0 0,-1 0,1 1,0-1,-1 0,1 0,-1 0,1 0,-1 0,16 74,-13-51,1 0,1-1,1 0,0 1,2-2,1 1,0-1,1-1,1 0,13 17,59 46,-83-82,0 0,-1 0,1 0,-1 1,1-1,-1 0,1 1,-1-1,1 0,0 1,-1-1,1 0,0 1,-1-1,1 1,0-1,-1 1,1-1,0 1,0-1,-1 1,1-1,0 1,0-1,0 1,0-1,0 1,0-1,0 1,0 0,0-1,0 1,0-1,0 1,0-1,1 1,-1-1,0 1,0-1,0 1,1-1,-1 1,0-1,1 1,-1-1,0 0,1 1,-1-1,1 0,-1 1,0-1,1 0,-1 1,1-1,0 0,-213-26,120 6,-210-21,302 41,0-1,1 0,-1 1,0-1,0 1,1-1,-1 0,0 1,0-1,0 0,0 1,0-1,0 0,0 1,0-1,0 0,0 1,0-1,0 0,0 1,-1-1,1 0,0 1,0-1,-1 0,1 1,0-1,-1 1,1-1,-1 1,1-1,-1 1,1-1,-1 1,1-1,-1 1,1 0,-1-1,0 1,1 0,-1 0,1-1,-1 1,0 0,1 0,-1 0,0 0,1 0,-1 0,0 0,1 0,-2 0,61-17,-56 16,-1 0,1 0,-1 0,1 1,-1-1,1 1,-1-1,1 1,0 0,-1 0,1 0,-1 1,1-1,0 1,-1-1,1 1,-1 0,1 0,-1 0,0 0,1 0,-1 1,0-1,0 1,0-1,0 1,0 0,0 0,-1 0,1 0,0 0,-1 0,0 0,1 1,-1-1,0 0,0 1,0-1,-1 1,1-1,-1 1,1-1,-1 1,0 0,0-1,0 1,0-1,0 2,-9 208,13-207,1 0,0 0,0-1,0 0,0 0,1 0,0-1,-1 0,1 0,0 0,1-1,-1 0,0 0,1 0,-1-1,1 0,-1 0,1-1,0 0,-1 0,1 0,0-1,-1 0,1 0,-1-1,0 0,1 0,4-3,-9 5,0 0,0 0,0 0,-1 0,1-1,0 1,0-1,0 1,-1-1,1 0,0 0,-1 0,1 0,0 0,-1 0,1 0,-1 0,0-1,1 1,-1-1,0 1,0-1,0 1,0-1,0 0,0 1,-1-1,1 0,0 0,-1 1,1-1,-1 0,0 0,0 0,0 0,0 0,0 0,0 1,0-1,0 0,-1 0,1 0,-1 0,0 1,1-1,-1 0,0 0,0 1,0-1,0 1,0-1,0 1,-1-1,1 1,0 0,-1-1,1 1,-1 0,1 0,-1 0,0 0,1 1,-1-1,0 0,0 1,0-1,1 1,-1-1,0 1,0 0,-28 1,1 1,-1 1,1 1,-1 2,2 1,-1 2,1 0,-8 6,-39 10,-53 14,125-36,0 0,0 0,1 1,-1-1,1 0,0 1,0 0,1-1,-1 1,1 0,-1 0,1 0,0 0,1 0,-1 0,1 0,0 1,0-1,0 0,1 2,-2 6,-5 85,3 1,6 0,6 34,-9-122,0 0,1 1,0-1,1 0,0 0,1 0,0 0,0 0,1-1,0 1,1-1,0 0,0 0,1-1,0 0,1 0,-1 0,2-1,-1 0,1 0,0 0,0-1,1-1,0 1,0-2,0 1,1-1,-1 0,1-1,0 0,0-1,2 0,-4 0,0-1,0 1,0-2,1 1,-1-1,0-1,0 0,0 0,0 0,0-1,-1 0,1 0,0-1,-1 0,1-1,-1 1,0-2,0 1,-1-1,1 1,-1-2,0 1,-1-1,1 0,-1 0,0-1,0 1,-1-1,0 0,0 0,-1-1,0 1,0-1,-1 1,1-1,-1-2,1-1,0-1,-1 1,0-1,0 0,-1 0,-1 0,0 0,-1 0,0 0,-1 0,0 0,-1 0,0 1,-1-1,0 1,-1 0,-1-1,5 10,0 1,0-1,-1 1,1 0,-1 0,1-1,-1 1,0 0,1 1,-1-1,0 0,0 0,1 1,-1-1,0 1,0-1,0 1,0 0,0 0,0 0,1 0,-1 0,0 0,0 1,0-1,0 1,0-1,1 1,-1-1,0 1,0 0,1 0,-1 0,1 0,-1 0,1 1,-1-1,1 0,-1 1,1-1,0 0,0 1,0 0,0 0,-45 75,-89 209,206-433,-45 101,-2 0,-3-1,-1-2,-3 0,-2-1,-2 0,-2-1,-1-10,-11 37,0 12,4 25,1 8,2 1,0-1,1 0,0 0,2-1,1 0,0 0,2-1,0-1,1 0,1-1,0 0,1-1,1 0,1-2,0 0,15 10,40 64,-59-139,-13-10,-4 1,-2 0,-3 0,-2 1,-9-24,19 84,1-1,0 0,-1 1,1-1,-1 0,0 1,1-1,-1 0,1 0,-1 0,1 1,-1-1,0 0,1 0,-1 0,1 0,-1 0,1 0,-1 0,0 0,1-1,-1 1,1 0,-1 0,1 0,-1 0,0-1,1 1,-1 0,1-1,-1 1,1 0,0-1,-1 1,1-1,-1 1,1-1,0 1,-1-1,1 1,0-1,-1 1,1-1,0 1,0-1,0 1,0-1,-1 1,1-1,0 0,-11 63,10-56,-12 90,4 0,4 0,4 1,5-1,3 1,5-2,4 1,20 59,-33-145,1 7,0 0,2-1,0 1,0-1,2 0,0-1,1 0,0 0,2 0,-1-2,9 9,-17-20,-1-1,1 0,-1 1,1-1,0 0,-1 0,1 0,0 0,0 0,0 0,0-1,0 1,0 0,0-1,0 0,0 1,0-1,0 0,0 0,0 0,1-1,-1 1,0 0,0-1,0 1,0-1,0 0,-1 0,1 0,0 0,0 0,0 0,-1 0,1 0,0-1,-1 1,0-1,1 1,-1-1,0 1,1-1,-1 0,0 0,0 0,-1 0,2-1,26-95,-25-216,-5 203,3 111,1 0,0 0,0 0,0 0,-1 0,1 0,0 0,0 1,0-1,-1 1,1-1,0 1,-1 0,1-1,0 1,-1 0,1 0,-1 0,1 0,-1 0,0 1,1-1,-1 0,0 1,0-1,0 1,0-1,0 1,0 0,0-1,-1 1,1 0,-1-1,1 1,-1 0,1 0,-1 0,0 0,43 258,-35-217,-11-66,-3-32,-9-91,6 0,6-1,13-88,-10 220,1-1,1 1,0-1,1 1,0 0,1 0,1 0,0 0,2 1,-1 0,2 0,-1 1,2 0,0 0,7-7,-11 18,-1-1,1 1,-1 0,1 1,0-1,0 1,0 0,0 0,0 1,0 0,0-1,0 2,0-1,0 0,0 1,0 0,0 0,0 1,0-1,0 1,-1 0,1 1,-1-1,1 1,-1-1,0 1,0 1,0-1,0 1,-1-1,0 1,1 0,-1 0,-1 0,1 1,-1-1,1 1,-1-1,0 1,-1 0,1 0,-1 0,0 0,0 0,-1 0,1 2,-3 25,-1 0,-2-1,-1 1,-1-1,-2-1,-6 16,7-23,6-22,0-1,-1 1,1-1,-1 0,1 0,-1 0,1 0,0-1,-1 1,1-1,0 1,-1-1,1 0,0 0,0 0,-1 0,1 0,0 0,0-1,0 1,0-1,1 1,-1-1,0 0,1 0,-1 0,1 0,0 0,-1 0,1 0,0 0,0 0,0-1,1 1,-1 0,1-1,-1 1,1 0,0-1,-8-8,7 10,-1 0,1 1,0-1,0 0,0 0,0 0,0 0,0 0,0 0,1 0,-1 0,0 0,1 0,-1 0,0-1,1 1,-1 0,1 0,0-1,-1 1,1 0,0-1,0 1,0 0,0-1,0 1,0 0,0-1,1 1,-1 0,0-1,1 1,-1 0,1 0,-1-1,1 1,0 0,-1 0,1 0,0 0,0 0,0 0,0 0,0 0,0 0,0 0,0 0,0 1,0-1,1 1,-1-1,0 0,0 1,1 0,-1-1,0 1,1 0,-1 0,567-197,-563 195,1 0,-1 0,1-1,-1 0,0 0,0 0,0 0,0-1,0 0,-1 0,0 0,0 0,0-1,0 0,-1 0,0 0,0 0,3-5,-37 23,-8 19,2 2,2 2,1 1,1 1,3 2,1 2,-21 41,46-78,1 0,0 0,0 1,0-1,1 1,0-1,0 1,0 0,1 0,0-1,0 1,0 0,1 0,0 1,0-1,1 0,0 4,4-8,0 0,0-1,0 0,0 0,1 0,-1 0,0-1,0 0,1 0,-1-1,0 1,0-1,0 0,0-1,0 1,0-1,0 0,0 0,0 0,1-2,45-24,-2-2,-1-2,-2-2,-1-1,-2-3,17-20,-3 5,166-167,-221 219,-1-1,1 0,-1-1,0 1,0 0,0 0,0 0,0-1,0 1,0-1,-1 1,1 0,-1-1,0 1,0-1,0 1,0-1,0 1,0-1,-1 1,1-1,-1 1,0 0,0-1,1 1,-1 0,-1-1,1 1,0 0,-1 0,1 0,-1 0,1 0,-1 1,0-1,0 0,0 1,0-1,0 1,0 0,0 0,-1 0,1 0,0 0,-1 0,0 0,36 133,-30-118,1 0,1 0,0-1,1 1,0-1,1 0,0-1,1 1,1-2,0 1,0-1,1-1,1 1,0-2,0 1,1-2,145 137,-152-143,-1 0,1 0,-1 0,1-1,0 0,0 0,-1 0,1 0,0-1,0 1,0-1,0-1,0 1,0-1,0 0,-1 0,1 0,0 0,-1-1,1 0,-1 0,1 0,-1-1,0 1,0-1,0 0,0-1,1 2,8 58,4 235,-47-43,48-290,-7-53,-4 0,-5 0,-6-57,1-9,4 99,-3 0,-2 0,-3 0,-10-37,7-124,23-88,-12 304,1 0,0-1,0 2,1-1,0 0,0 0,1 1,-1 0,2 0,-1 0,0 0,1 0,0 1,1 0,-1 0,1 1,0-1,1 0,-2 3,-1 0</inkml:trace>
  <inkml:trace contextRef="#ctx0" brushRef="#br0" timeOffset="36300.883">2725 41</inkml:trace>
  <inkml:trace contextRef="#ctx0" brushRef="#br0" timeOffset="39191.706">4901 1985,'-18'0,"-6"-1,1 1,-1 1,1 1,-1 1,1 1,0 1,0 1,-1 1,-132-1,-458-12,608 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2:36.556"/>
    </inkml:context>
    <inkml:brush xml:id="br0">
      <inkml:brushProperty name="width" value="0.35" units="cm"/>
      <inkml:brushProperty name="height" value="0.35" units="cm"/>
      <inkml:brushProperty name="color" value="#FFFFFF"/>
      <inkml:brushProperty name="ignorePressure" value="1"/>
    </inkml:brush>
    <inkml:brush xml:id="br1">
      <inkml:brushProperty name="width" value="0.05" units="cm"/>
      <inkml:brushProperty name="height" value="0.05" units="cm"/>
      <inkml:brushProperty name="color" value="#FFFFFF"/>
      <inkml:brushProperty name="ignorePressure" value="1"/>
    </inkml:brush>
  </inkml:definitions>
  <inkml:trace contextRef="#ctx0" brushRef="#br0">5146 510,'118'-30,"-102"32,-1-1,1-1,0 0,0-1,-1 0,1-1,-1-1,1-1,-1 0,0-1,0 0,-1-2,13-6,12-2,-35 15,0-1,0 0,-1 0,1 0,0-1,-1 1,1-1,-1 0,1 0,-1 0,0 0,0-1,0 1,0-1,-1 0,1 0,-1 0,1 0,-1 0,0 0,0-1,0-1,0 4,-1 0,0 0,1 0,-1 0,0 0,0 0,0-1,1 1,-1 0,-1-1,1 1,0-1,0 1,0-1,-1 1,1-1,-1 0,0 1,1-1,-1 0,0 1,0-1,0 0,0 0,0 1,0-1,0 0,-1 1,1-1,-1 0,1 1,-1-1,1 1,-1-1,0 1,0-1,0 1,0 0,0-1,0 1,0 0,-1 0,1-1,0 1,-1 0,1 0,-1 1,1-1,-1 0,1 0,-1 1,1-1,-1 1,0-1,1 1,-1 0,0 0,1 0,-1 0,0 0,1 0,-1 0,0 0,1 1,-1-1,0 1,-1 0,-130 61,113-56,0-2,-1 0,0-1,0-1,0-1,0-1,0-1,-9-2,-37 1,-191-12,234 14,13-1,-1 0,0 1,0 1,0 0,0 0,0 1,0 1,1 0,-1 0,1 1,0 1,0 0,-7 4,-124 80,-68-74,10-29,140-38,-190 52,113 16,130-15,1-2,-1 1,1-1,-1 0,1 0,0-1,0 0,0 0,0 0,0-1,0 0,0 0,1 0,-1-1,-4-3,-40-20,21 21,0 2,0 0,0 3,0 0,-1 1,1 2,0 1,0 2,0 1,1 0,0 3,0 0,-23 12,7-5,-116 21,189-80,-21 37,0-1,0 1,1 0,0 1,0 0,0 0,1 1,-1 1,1-1,0 2,0-1,5 0,425-73,-255 102,4-20,-88-12,-101 5,0 1,-1-1,1 1,0 0,0-1,-1 1,1-1,0 1,0-1,0 1,0-1,0 1,-1-1,1 1,0-1,0 1,0-1,0 1,0-1,1 1,-1-1,0 1,0-1,0 1,0-1,0 1,1 0,-1-1,0 1,0-1,1 1,-1 0,0-1,1 1,-1-1,1 1,-1 0,0 0,1-1,-1 1,1 0,-1 0,1-1,-1 1,0 0,1 0,-1 0,1 0,-1 0,1 0,-1-1,1 1,-1 0,1 1,-1-1,1 0,0 0,-43-21,-107 26,129-1,0-2,-1 0,1-2,-1 0,1-1,-1-1,1-1,-12-3,-218-1,195 7,0 3,0 2,1 2,-1 3,-35 13,-419 101,272-108,235-14,-1-1,0 0,1 0,-1 0,0-1,1 1,-1 0,0-1,0 0,0 0,1 0,-1 0,0 0,0 0,0-1,1 0,-1 1,0-1,0 0,1 0,-1 0,1-1,-1 1,1-1,0 1,-1-1,1 0,0 0,0 0,0 0,0 0,1 0,-1-1,0 1,1 0,0-1,0 1,-1-1,2 0,-1 1,0-1,0 0,1 0,-1 0,1 1,0-4,0 3,0-1,-1 0,1 0,-1 1,0-1,0 1,-1-1,1 1,0-1,-1 1,0 0,0-1,0 1,0 0,-1 0,1 1,-1-1,0 0,0 1,0 0,0-1,0 1,0 1,0-1,-1 0,1 1,-1-1,1 1,-1 0,1 0,-4 0,-4-3,-101-39,113 42,0 0,1 1,-1-1,0 0,0 0,0 0,-1 0,1 0,0 0,0 0,0 0,-1 0,1 0,0 0,-1 0,1 0,-1-1,1 1,-1 0,0 0,0-1,0 1,1 0,-1-1,0 1,0 0,-1-1,1 1,0 0,0 0,-1-1,1 1,0 0,-1 0,0-1,1 1,-1 0,0 0,1 0,-1 0,0 0,0 0,0 0,0 0,0 0,0 1,0-1,0 0,0 1,0-1,0 0,-1 1,1-1,0 1,0 0,-1-1,1 1,0 0,-1 0,1 0,0 0,-1 0,1 0,0 0,0 1,-1-1,1 0,0 1,0-1,-1 1,4-2,1 1,-1-1,0 1,0 0,0 0,0 0,0 0,1 1,-1-1,0 0,0 1,0 0,0-1,0 1,0 0,0 0,0 0,0 0,-1 0,1 1,0-1,-1 1,1-1,-1 1,1-1,-1 1,0 0,0 0,1-1,-1 1,-1 0,1 0,0 0,0 0,-1 0,1 2,-1-3,3-1,-1-1,0 1,0 0,0-1,1 0,-1 1,0-1,0 0,0 0,0 0,0 0,0 0,-1-1,1 1,0-1,0 1,-1-1,1 1,-1-1,0 0,1 0,-1 0,0 0,0 0,0 0,0 0,-1 0,1 0,3-3,-4 3,0 1,1 0,-1 0,1-1,-1 1,1 0,-1 0,1 0,0 0,0 0,0 0,-1 0,1 0,0 0,0 0,0 0,0 1,1-1,-1 0,0 1,0-1,0 1,0-1,1 1,-1 0,0-1,1 1,-1 0,0 0,0 0,1 0,-1 0,0 0,1 0,-1 0,0 1,0-1,1 0,-1 1,0-1,0 1,0 0,1-1,-1 1,0 0,0-1,0 1,0 0,0 0,-1 0,1 0,0 0,0 0,-1 0,1 0,0 1,-1-1,1 0,0 0,0 0,1 0,-1 0,0 0,1-1,-1 1,0 0,1-1,-1 0,1 1,-1-1,1 0,-1 1,1-1,-1 0,1 0,-1 0,1 0,0-1,-1 1,1 0,-1-1,0 1,1-1,-1 1,1-1,-1 0,0 1,1-1,-1 0,0 0,0 0,0 0,1 0,-1 0,0-1,-1 1,1 0,0 0,0-1,0 1,-1 0,1-1,-1 1,1-1,-1 1,1-1,-1 1,0-1,0 1,0-1,0 1,0-1,0 0,0 1,-1-1,18-30,-3 81,-14-47,0-1,-1 1,1 0,0 0,0-1,0 1,0 0,0 0,0-1,1 1,-1 0,1 0,-1-1,1 1,-1 0,1-1,0 1,0-1,0 1,0-1,0 1,0-1,0 0,0 0,1 1,-1-1,0 0,1 0,-1 0,1 0,0-1,-1 1,2 0,0 1,-2 0,0-1,-1 0,1 0,-1 1,1-1,-1 0,0 1,1-1,-1 1,0-1,0 0,0 1,0-1,0 1,-1-1,1 0,0 1,-1-1,1 0,-1 1,1-1,-1 0,1 0,-1 1,0-1,0 0,0 0,1 0,-1 0,0 0,0 0,-1 0,1 0,0-1,0 1,0 0,0-1,-1 1,1 0,0-1,-6 6</inkml:trace>
  <inkml:trace contextRef="#ctx0" brushRef="#br0" timeOffset="14661.834">5001 252,'2'3,"1"0,0-1,0 1,0-1,0 1,0-1,1 0,-1 0,1-1,-1 1,1-1,0 0,0 1,-1-2,1 1,0 0,0-1,0 0,0 0,0 0,0 0,0 0,0-1,-1 0,1 0,0 0,0 0,0-1,112-23,46 8,-155 16</inkml:trace>
  <inkml:trace contextRef="#ctx0" brushRef="#br0" timeOffset="15443.841">5569 278</inkml:trace>
  <inkml:trace contextRef="#ctx0" brushRef="#br0" timeOffset="15893.776">5550 278,'-2'0,"0"1,-1 1</inkml:trace>
  <inkml:trace contextRef="#ctx0" brushRef="#br0" timeOffset="18365.7">3929 258</inkml:trace>
  <inkml:trace contextRef="#ctx0" brushRef="#br0" timeOffset="19131.869">3896 252</inkml:trace>
  <inkml:trace contextRef="#ctx0" brushRef="#br0" timeOffset="20764.625">3671 285</inkml:trace>
  <inkml:trace contextRef="#ctx0" brushRef="#br0" timeOffset="21086.873">3645 285,'-2'-1,"1"-1</inkml:trace>
  <inkml:trace contextRef="#ctx0" brushRef="#br0" timeOffset="21336.317">3625 272,'-2'0,"1"0</inkml:trace>
  <inkml:trace contextRef="#ctx0" brushRef="#br0" timeOffset="21587.241">3618 272</inkml:trace>
  <inkml:trace contextRef="#ctx0" brushRef="#br0" timeOffset="21820.645">3592 258</inkml:trace>
  <inkml:trace contextRef="#ctx0" brushRef="#br0" timeOffset="22301.128">3585 252</inkml:trace>
  <inkml:trace contextRef="#ctx0" brushRef="#br0" timeOffset="22685.674">3645 252</inkml:trace>
  <inkml:trace contextRef="#ctx0" brushRef="#br0" timeOffset="23187.946">3631 232</inkml:trace>
  <inkml:trace contextRef="#ctx0" brushRef="#br0" timeOffset="23742.629">3578 252</inkml:trace>
  <inkml:trace contextRef="#ctx0" brushRef="#br0" timeOffset="25771.74">2368 371</inkml:trace>
  <inkml:trace contextRef="#ctx0" brushRef="#br0" timeOffset="36461.592">0 470,'45'-29,"147"3,-68-57,-84 18,-38 64,-1 0,0 1,0-1,0 0,1 1,-1-1,0 1,1 0,-1-1,0 1,1 0,-1 0,0 0,1 0,-1 0,1 0,-1 0,0 0,1 1,-1-1,0 0,1 1,-1-1,0 1,0 0,0-1,1 1,-1 0,0 0,0 0,0 0,0 0,0 0,0 0,0 0,-1 0,1 0,0 0,-1 1,1-1,0 0,14 11,-7-9,1-1,0 1,0-1,0-1,0 1,0-2,0 1,0-1,0-1,0 1,0-1,0-1,0 0,0 0,-1-1,1 0,-1-1,0 1,1-2,-2 1,1-1,0 0,-1-1,4-4,-10 10,-1-1,0 0,1 0,-1 1,1-1,-1 0,1 1,-1-1,1 0,-1 1,1-1,0 1,-1-1,1 1,0-1,0 1,-1 0,1-1,0 1,0 0,0-1,-1 1,1 0,0 0,0 0,0 0,0 0,-1 0,1 0,0 0,0 0,0 0,0 1,-1-1,1 0,0 0,0 1,0-1,-1 1,1-1,0 1,-1-1,1 1,0-1,-1 1,1-1,-1 1,1 0,-1-1,1 1,-1 0,1 0,-1-1,0 1,1 0,-1 0,0 0,6 62,-3-20,3-36,0-1,0 0,1 0,0 0,0-1,0 1,1-2,0 1,0-1,0 0,0-1,1 0,-1 0,1-1,0 0,-1-1,1 0,0 0,0-1,0 0,0 0,0-1,0 0,0-1,-1 0,5-1,33 1,161 26,-16-2,109-22,-300 1,1-1,-1 0,1 1,-1-1,0 0,1 1,-1-1,1 1,-1-1,0 1,0-1,1 1,-1-1,0 1,0-1,1 1,-1-1,0 1,0 0,0-1,0 1,0-1,0 1,0-1,0 1,0 0,0-1,0 1,-1-1,1 1,0-1,0 1,0-1,-1 1,1-1,0 1,-1-1,1 1,0-1,-1 1,1-1,-1 1,1-1,-1 0,1 1,-1-1,1 0,-1 0,1 1,-1-1,1 0,-1 0,1 0,-1 0,1 1,-1-1,0 0,1 0,-1 0,1 0,-1 0,1 0,-1-1,0 1,1 0,-1 0,-3 2,-2 3</inkml:trace>
  <inkml:trace contextRef="#ctx0" brushRef="#br0" timeOffset="115399.074">4942 186</inkml:trace>
  <inkml:trace contextRef="#ctx0" brushRef="#br0" timeOffset="116461.731">5028 232</inkml:trace>
  <inkml:trace contextRef="#ctx0" brushRef="#br0" timeOffset="118429.079">5656 226</inkml:trace>
  <inkml:trace contextRef="#ctx0" brushRef="#br1" timeOffset="128843.985">2263 21</inkml:trace>
  <inkml:trace contextRef="#ctx0" brushRef="#br1" timeOffset="132326.4">2276 1,'0'1,"0"1,2 2,3 0,0 0,1-1,0 2,-2 0,0 0,-3 1,0 1,0-1,-2 2,2 0,1 2,-1-1,0 1,-1-1</inkml:trace>
  <inkml:trace contextRef="#ctx0" brushRef="#br1" timeOffset="133861.89">2316 47,'-1'14,"1"-12,-1 0,1-1,-1 1,1 0,0-1,0 1,0 0,0-1,0 1,0 0,1-1,-1 1,0-1,1 1,-1 0,1-1,0 1,-1-1,1 1,0-1,0 0,0 1,0-1,0 0,0 1,0-1,1 0,-1 0,0 0,1 0,-1 0,2 0,35 53,-36-47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6:33.760"/>
    </inkml:context>
    <inkml:brush xml:id="br0">
      <inkml:brushProperty name="width" value="0.1" units="cm"/>
      <inkml:brushProperty name="height" value="0.1" units="cm"/>
      <inkml:brushProperty name="color" value="#FFFFFF"/>
      <inkml:brushProperty name="ignorePressure" value="1"/>
    </inkml:brush>
  </inkml:definitions>
  <inkml:trace contextRef="#ctx0" brushRef="#br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53.353"/>
    </inkml:context>
    <inkml:brush xml:id="br0">
      <inkml:brushProperty name="width" value="0.35" units="cm"/>
      <inkml:brushProperty name="height" value="0.35" units="cm"/>
      <inkml:brushProperty name="color" value="#FFFFFF"/>
      <inkml:brushProperty name="ignorePressure" value="1"/>
    </inkml:brush>
    <inkml:brush xml:id="br1">
      <inkml:brushProperty name="width" value="0.1" units="cm"/>
      <inkml:brushProperty name="height" value="0.1" units="cm"/>
      <inkml:brushProperty name="color" value="#FFFFFF"/>
      <inkml:brushProperty name="ignorePressure" value="1"/>
    </inkml:brush>
  </inkml:definitions>
  <inkml:trace contextRef="#ctx0" brushRef="#br0">2881 230,'-30'32,"-82"61,-65-42,549-80,146-45,-247 113,-57-28,-211-10,-1-1,1 0,-1 1,1-1,0 0,-1-1,1 1,-1 0,1-1,-1 1,1-1,-1 0,1 0,-1 0,0 0,1 0,-1-1,0 1,0-1,0 1,0-1,0 0,0 0,-1 0,1 0,-1 0,1 0,-1 0,0 0,1-1,-1 1,0 0,-1-1,1 1,0-1,-1 1,1-1,-1 1,0-1,0 0,0 1,0-2,-78 10,60 0,-45 4,-1-3,0-2,-1-4,-50-4,-11 0,121 4,0-1,0 1,0-1,0 0,0-1,0 1,0-1,0 0,0 0,0 0,1-1,-1 0,0 0,1 0,-1 0,1-1,0 0,0 0,0 0,0 0,0-1,1 1,-1-1,1 0,0 0,0 0,1 0,-1-1,1 1,0-1,0 0,1 1,-1-1,1 0,0 0,0 0,1-1,-10-65,-13 128,18-54,0 0,0-1,0 0,-1 0,1 0,0-1,-1 0,1 0,-1 0,0-1,1 0,-1 0,1 0,-1 0,0-1,1 0,-4-1,-19 0,-136-25,161 26,0-1,-1 1,1 0,0 0,-1 0,1 0,-1 0,1 1,-1-1,1 1,-1 0,1 0,-1 1,1-1,-1 1,1 0,-1-1,1 2,-1-1,1 0,0 1,0-1,0 1,0 0,0 0,0 0,0 0,0 1,1-1,-1 1,1 0,0-1,0 1,0 0,0 0,1 1,-2 1,-5 9,0 0,-1-1,0 0,-1-1,-1 1,0-2,-1 0,0 0,0-1,-1-1,-1 0,0 0,-4 0,-10 2,-1-1,-1-1,0-2,0-1,-1-2,1-1,-30 0,-51 6,72-5,-1-1,0-2,1-2,-1-2,1-2,-1-1,1-2,-32-11,28 5,-1 2,0 1,-1 3,0 2,-1 1,-18 2,61 4,1-1,-1 0,0 0,0 0,1 0,-1-1,0 1,1-1,-1 1,0-1,1 0,-1 0,1 0,-1-1,1 1,-1 0,1-1,0 0,0 1,0-1,0 0,0 0,0 0,0 0,1-1,-1 1,1 0,0-1,0 1,-1-1,1 1,1-1,-1 0,0 1,1-1,-1 0,1 1,0-1,0-2,0 2,1-1,-1 1,-1-1,1 1,0 0,-1-1,0 1,1 0,-1-1,-1 1,1 0,0 0,-1 0,0 0,1 0,-1 0,0 1,-1-1,1 1,0-1,-1 1,1 0,-1 0,0 0,0 0,0 0,0 0,0 1,0 0,0 0,0-1,-1 2,1-1,0 0,-1 1,1-1,0 1,-1 0,-42 0,34-1,1 0,-1 1,1 0,-1 1,1 0,0 1,0 0,0 1,0 0,0 1,0 0,1 1,-1 0,-1 2,-146 145,117-183,-124-118,164 149,-1 0,1 1,-1-1,1 1,0-1,-1 1,1-1,0 1,-1 0,1 0,0 0,0 0,0 0,-1 0,1 0,0 0,1 0,-1 0,0 0,0 1,0-1,1 0,-1 1,1-1,-1 1,1-1,-1 0,1 1,0-1,0 1,0-1,0 1,0-1,0 1,0-1,0 1,1-1,-1 1,1 0,-12 35,4-34,0 0,0-1,0 0,0-1,0 0,0 0,0 0,0-1,-1 0,1 0,0-1,0 0,0 0,0 0,0-1,0 0,0-1,0 0,-1-1,5 3,-126-29,-49 33,23 76,111-61,-81 60,96-49,20-19</inkml:trace>
  <inkml:trace contextRef="#ctx0" brushRef="#br0" timeOffset="-174810.68">513 484</inkml:trace>
  <inkml:trace contextRef="#ctx0" brushRef="#br0" timeOffset="-172200.645">890 140,'0'-2,"0"0,0-2,0-1,0-1,0-1,1 1,2 1,0-2,-1 0,-1 1,-2 1,-2 2,-1 0,1-1,0 0,1-1,1 1</inkml:trace>
  <inkml:trace contextRef="#ctx0" brushRef="#br0" timeOffset="-171774.591">884 47</inkml:trace>
  <inkml:trace contextRef="#ctx0" brushRef="#br0" timeOffset="-171358.693">884 34</inkml:trace>
  <inkml:trace contextRef="#ctx0" brushRef="#br0" timeOffset="-166527.865">672 212</inkml:trace>
  <inkml:trace contextRef="#ctx0" brushRef="#br0" timeOffset="-165838.879">685 199</inkml:trace>
  <inkml:trace contextRef="#ctx0" brushRef="#br0" timeOffset="-165423.236">685 179</inkml:trace>
  <inkml:trace contextRef="#ctx0" brushRef="#br0" timeOffset="-164871.99">645 186</inkml:trace>
  <inkml:trace contextRef="#ctx0" brushRef="#br0" timeOffset="-164310.729">632 186</inkml:trace>
  <inkml:trace contextRef="#ctx0" brushRef="#br0" timeOffset="-162686.955">665 179</inkml:trace>
  <inkml:trace contextRef="#ctx0" brushRef="#br0" timeOffset="-162272.192">645 179</inkml:trace>
  <inkml:trace contextRef="#ctx0" brushRef="#br0" timeOffset="-161904.603">632 179</inkml:trace>
  <inkml:trace contextRef="#ctx0" brushRef="#br0" timeOffset="-161406.943">526 199,'-1'0,"-1"0,-2 0,-1 0</inkml:trace>
  <inkml:trace contextRef="#ctx0" brushRef="#br0" timeOffset="-161151.677">487 199</inkml:trace>
  <inkml:trace contextRef="#ctx0" brushRef="#br0" timeOffset="-160871.103">460 193</inkml:trace>
  <inkml:trace contextRef="#ctx0" brushRef="#br0" timeOffset="-160199.976">440 179</inkml:trace>
  <inkml:trace contextRef="#ctx0" brushRef="#br0" timeOffset="-159616.876">427 159</inkml:trace>
  <inkml:trace contextRef="#ctx0" brushRef="#br0" timeOffset="-159087.843">381 219</inkml:trace>
  <inkml:trace contextRef="#ctx0" brushRef="#br0" timeOffset="-157736.278">553 179</inkml:trace>
  <inkml:trace contextRef="#ctx0" brushRef="#br0" timeOffset="-157351.889">599 186</inkml:trace>
  <inkml:trace contextRef="#ctx0" brushRef="#br0" timeOffset="-156951.647">626 173</inkml:trace>
  <inkml:trace contextRef="#ctx0" brushRef="#br0" timeOffset="-155751.781">712 166</inkml:trace>
  <inkml:trace contextRef="#ctx0" brushRef="#br0" timeOffset="-154444.026">692 166,'-1'2,"-1"1</inkml:trace>
  <inkml:trace contextRef="#ctx0" brushRef="#br1" timeOffset="-147374.737">414 1</inkml:trace>
  <inkml:trace contextRef="#ctx0" brushRef="#br1" timeOffset="-146574.652">421 14</inkml:trace>
  <inkml:trace contextRef="#ctx0" brushRef="#br1" timeOffset="-146238.023">434 27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48.910"/>
    </inkml:context>
    <inkml:brush xml:id="br0">
      <inkml:brushProperty name="width" value="0.1" units="cm"/>
      <inkml:brushProperty name="height" value="0.1" units="cm"/>
      <inkml:brushProperty name="color" value="#FFFFFF"/>
      <inkml:brushProperty name="ignorePressure" value="1"/>
    </inkml:brush>
  </inkml:definitions>
  <inkml:trace contextRef="#ctx0" brushRef="#br0">217 181,'-42'2,"32"0,1-1,-1 0,0 0,0-1,0 0,0-1,1 0,-1-1,0 0,1 0,-1-1,1 0,0-1,0 0,0 0,-4-4,12 6,0 0,0 0,0-1,0 1,0 0,0-1,1 1,-1-1,1 1,0-1,0 1,0 0,0-1,0 1,1-1,-1 1,1-1,-1 1,1 0,0-1,0 1,0 0,0 0,0-1,1 1,-1 0,1 0,-1 1,1-1,0 0,0 0,-1 1,1-1,0 1,1 0,-1-1,0 1,0 0,0 0,1 0,-1 1,1-1,-1 1,0-1,1 1,-1 0,1 0,-1 0,1 0,-1 0,1 0,-1 1,1-1,-1 1,0 0,1 0,-1 0,0 0,1 0,30 8,-30-6,0-1,0 0,0 0,1 0,-1 0,1-1,0 0,-1 1,1-1,0 0,0-1,-1 1,1-1,0 0,0 0,0 0,0 0,0-1,-1 1,1-1,0 0,0 0,-1 0,1-1,-1 1,1-1,-1 0,0 0,1 0,-1-1,0 1,0-1,-1 0,1 1,0-2,-5 0,1-1,-1 1,-1 0,1 0,-1 0,1 0,-1 1,0-1,0 1,-1-1,1 1,-1 0,0 1,0-1,1 1,-2-1,1 1,0 0,0 1,-1-1,1 1,-1 0,1 0,-1 0,1 0,-1 1,0 0,1 0,-1 0,0 1,-1 0,-24-3,5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22.216"/>
    </inkml:context>
    <inkml:brush xml:id="br0">
      <inkml:brushProperty name="width" value="0.1" units="cm"/>
      <inkml:brushProperty name="height" value="0.1" units="cm"/>
      <inkml:brushProperty name="color" value="#FFFFFF"/>
      <inkml:brushProperty name="ignorePressure" value="1"/>
    </inkml:brush>
  </inkml:definitions>
  <inkml:trace contextRef="#ctx0" brushRef="#br0">7 1</inkml:trace>
  <inkml:trace contextRef="#ctx0" brushRef="#br0" timeOffset="1425.352">29 1,'128'50,"-127"-49,0 0,0 0,0 0,0 0,0 0,0 0,0 0,-1 0,1 1,0-1,-1 0,1 0,-1 1,0-1,1 0,-1 1,0-1,0 1,0-1,0 0,0 1,0-1,0 0,0 1,0-1,-1 1,1-1,-1 0,1 0,-1 1,1-1,-1 0,0 0,0 0,1 1,-1-1,0 0,0 0,0 0,0-1,0 1,0 0,-1 0,1 0,0-1,0 1,-1-1,1 1,0-1,-1 1,1-1,0 0,-1 0,1 1,0-1,-1 0,-83 24,84-24,0 1,0 0,-1 0,1-1,0 1,-1-1,1 1,0-1,-1 0,1 0,-1 1,1-1,0 0,-1 0,1 0,-1 0,1-1,0 1,-1 0,1-1,-1 1,1-1,0 1,0-1,-1 1,1-1,0 0,0 0,0 0,0 0,-1 0,1 0,1 0,-1 0,0 0,0 0,0 0,1 0,-1-1,0 1,1 0,-1-1,1 1,0 0,-1-1,1 1,0-1,0 1,0 0,0-1,0 1,0-1,0 1,0 0,1-1,-1 1,1-1,-1 1,1 0,-1 0,1-1,0 1,-1 0,1 0,0 0,0 0,1-1,101-40,-102 52,-10-4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42:01.227"/>
    </inkml:context>
    <inkml:brush xml:id="br0">
      <inkml:brushProperty name="width" value="0.1" units="cm"/>
      <inkml:brushProperty name="height" value="0.1" units="cm"/>
      <inkml:brushProperty name="color" value="#FFFFFF"/>
      <inkml:brushProperty name="ignorePressure" value="1"/>
    </inkml:brush>
  </inkml:definitions>
  <inkml:trace contextRef="#ctx0" brushRef="#br0">1 17,'62'-16,"-55"17,-1 0,1 0,-1 1,1 0,-1 0,0 0,1 1,-1 0,-1 0,1 1,0 0,-1 0,0 0,0 0,0 1,0 0,-1 0,3 4,-43-15,-22-38,56 45,0-1,0 0,0 0,1 1,-1-1,0 1,0 0,1 0,-1-1,0 1,1 0,-1 0,1 1,-1-1,1 0,-1 0,1 1,0-1,0 1,0-1,0 1,0-1,0 1,0 0,0-1,0 1,1 0,-1 0,1 0,0-1,-1 1,1 0,0 0,0 0,0 0,0 0,0 0,1-1,-1 1,1 0,-1 0,1 0,0-1,0 2,-1 1,-2 17,0-10,1 0,0 0,0-1,2 1,-1 0,1 0,0 0,1-1,1 1,0-1,0 1,3 5,-4-15,0-1,1 1,-1-1,0 0,1 1,-1-1,1 0,-1 0,0-1,1 1,-1 0,0-1,1 0,-1 1,0-1,0 0,0 0,1 0,-1 0,0-1,-1 1,1 0,0-1,0 0,0 1,-1-1,1 0,-1 0,1 0,-1 0,0 0,0 0,0-1,9-7,66-70,-66 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47:44.749"/>
    </inkml:context>
    <inkml:brush xml:id="br0">
      <inkml:brushProperty name="width" value="0.35" units="cm"/>
      <inkml:brushProperty name="height" value="0.35" units="cm"/>
      <inkml:brushProperty name="color" value="#FFFFFF"/>
      <inkml:brushProperty name="ignorePressure" value="1"/>
    </inkml:brush>
  </inkml:definitions>
  <inkml:trace contextRef="#ctx0" brushRef="#br0">575 419</inkml:trace>
  <inkml:trace contextRef="#ctx0" brushRef="#br0" timeOffset="2468.797">892 498,'-57'-39,"-58"-16,66 29,0 2,-2 2,-1 3,0 1,-1 3,-5 2,8 6,0 2,0 2,0 2,0 3,-14 3,62-6,1 1,-1 0,1 0,-1 0,0 1,1-1,-1 0,1 0,-1 1,1-1,-1 1,1-1,0 1,-1 0,1 0,0-1,-1 1,1 0,0 0,0 0,0 0,0 1,0-1,0 0,0 0,0 1,0-1,0 0,1 1,-1-1,1 1,-1-1,1 1,-1-1,1 1,0-1,0 1,0-1,0 1,0-1,0 1,0-1,1 1,-1 0,0-1,1 0,-1 1,1-1,0 1,-1-1,1 1,0-1,0 1,55 66,-34-56,1-1,0-1,0-1,1-1,1-1,-1-1,1-1,0-1,0-2,0 0,0-2,0 0,0-2,0-1,22-5,-27 2,-1-1,0-1,0-1,-1 0,0-1,0-1,-1-1,-1 0,0-2,-1 1,0-2,8-11,-16 19,28-27,-1-1,-2-2,-2-1,-1-1,23-44,-53 83,0 1,1-1,-1 0,0 0,0 0,0 0,1 0,-1 0,0 0,0 0,0 0,1 0,-1 0,0 0,0-1,0 1,1 0,-1-1,0 1,1 0,-1-1,0 1,1-1,-1 1,0-1,1 0,-1 1,1-1,-1 1,1-1,-1 0,1 0,0 1,-1-1,1 0,0 1,-1-1,1 0,0 0,0 0,0 1,0-1,0 0,0 0,0 0,0 0,0 0,-79 111,61-81,-1-2,-1 0,-2-1,0-1,-2-1,-1-1,-1 0,-247 153,270-175,0 0,1 1,-1-1,1 1,0 0,-1 0,1 0,0 0,0 0,0 0,1 0,-1 1,0-1,1 1,0-1,-1 1,1 0,0 0,0-1,1 1,-1 0,1 0,-1 0,1 0,0 0,0 0,0 0,0 0,1-1,-1 1,1 0,0 0,-1 0,1 0,1-1,-1 1,0-1,1 1,-1-1,1 1,0-1,0 0,0 1,0-1,0 0,0-1,0 1,2 1,8 6,-1 0,1 0,1-1,0-1,0 0,0-1,1-1,0 0,0 0,0-1,1-1,-1-1,1 0,0-1,0 0,-1-1,1-1,0 0,0-1,-1-1,0 0,1-1,-1 0,0-1,-1-1,1-1,-1 1,0-2,-1 0,0-1,142-154,4 9,-148 152,0 0,0 1,-1 0,1 0,0 2,0-1,0 1,-1 0,1 1,0 0,-1 1,0 0,1 0,-1 1,0 0,-1 1,1-1,-1 2,0-1,0 1,0 1,-1-1,5 7,61 35,-71-48,0 0,0 0,0 0,0 0,0 0,0 0,0 1,0-1,-1 1,1-1,0 1,0 0,-1 0,1 0,0 0,-1 0,1 0,-1 0,1 0,-1 1,1-1,-1 0,0 1,0 0,0-1,0 1,0-1,0 1,0 0,-1 0,1 0,0-1,-1 1,0 0,1 0,-1 0,0 0,0 0,0 0,0 0,0-1,-1 1,1 0,-1 0,1 0,-1 0,1 0,-1-1,0 1,0 0,0-1,0 1,0-1,0 1,-1-1,1 1,0-1,-1 0,1 1,-2-1,-13 10,0-1,0-1,-1-1,0 0,-1-2,0 0,0 0,0-2,-1 0,1-1,-10-1,-199-5,226 3,-1 0,0 1,1-1,-1 0,0 1,1-1,-1 0,1 0,-1 0,0-1,1 1,-1 0,0-1,1 1,-1-1,1 1,-1-1,1 0,-1 1,1-1,0 0,-1 0,1 0,0 0,0 0,-1-1,1 1,0 0,0-1,1 1,-1 0,0-1,0 1,1-1,-1 1,0-1,1 1,0-1,-1 0,1 1,0-1,0 0,0 1,0-1,0 1,0-1,0 0,1 1,-1-1,1 0,-1 1,1-1,-1 1,1-1,0 1,0 0,0-1,0 1,0 0,0-1,0 1,0 0,0 0,1 0,-1 0,0 0,1 0,-1 0,1 1,0-1,8-5,0 1,0 0,0 1,1 0,-1 0,1 1,0 1,0-1,0 2,1 0,-1 0,8 1,6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48:15.737"/>
    </inkml:context>
    <inkml:brush xml:id="br0">
      <inkml:brushProperty name="width" value="0.35" units="cm"/>
      <inkml:brushProperty name="height" value="0.35" units="cm"/>
      <inkml:brushProperty name="color" value="#FFFFFF"/>
      <inkml:brushProperty name="ignorePressure" value="1"/>
    </inkml:brush>
  </inkml:definitions>
  <inkml:trace contextRef="#ctx0" brushRef="#br0">2630 198,'-181'16,"-93"-15,275-1,1-1,-1 0,0 1,0-1,1 0,-1 0,0 0,0 0,0 0,0 0,0 0,0 0,0 0,-1 0,1-1,0 1,0 0,-1 0,1-1,-1 1,0-1,1 1,-1 0,0-1,0 1,1-1,-1 1,0-1,-1 1,1-1,0 1,0 0,-1-1,1 1,-1-1,1 1,-1 0,1-1,-1 1,0 0,0 0,0-1,1 1,-1 0,0 0,0 0,-1 0,1 0,0 1,0-1,0 0,-1 0,1 1,0-1,-1 1,1-1,168-33,35 7,-202 27,0 0,-1 0,1-1,-1 1,1 0,-1 0,1 0,0-1,-1 1,1 0,0-1,-1 1,1 0,0 0,-1-1,1 1,0-1,0 1,0 0,-1-1,1 1,0-1,0 1,0 0,0-1,-1 1,1-1,0 1,0-1,0 1,0-1,0 1,0 0,0-1,1 1,-1-1,0 1,0-1,0 1,0 0,1-1,-1 1,0-1,0 1,0 0,1-1,-49-2,-176-19,-105-27,38 64,77 0,57 6,-114 25,198-32,1-4,-2-2,1-4,-1-3,-39-6,-32 3,-216 2,344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2.247"/>
    </inkml:context>
    <inkml:brush xml:id="br0">
      <inkml:brushProperty name="width" value="0.35" units="cm"/>
      <inkml:brushProperty name="height" value="0.35" units="cm"/>
      <inkml:brushProperty name="color" value="#FFFFFF"/>
      <inkml:brushProperty name="ignorePressure" value="1"/>
    </inkml:brush>
  </inkml:definitions>
  <inkml:trace contextRef="#ctx0" brushRef="#br0">75 164,'-38'6,"47"-5,18-5,-20 6,-1-2,1 1,0-1,-1 1,1-2,0 1,-1-1,1 0,-1 0,1-1,-1 0,0 0,1-1,-1 1,0-1,-1-1,1 1,0-1,-1 0,0 0,0-1,0 1,-1-1,1 0,-1-1,0 1,-1-1,1 1,-1-1,0 0,-1 0,1-1,-1 1,0 0,-1-1,0 1,1-5,-3 9,1 0,0 1,-1-1,1 1,-1-1,0 1,1 0,-1-1,0 1,0-1,0 1,0 0,0 0,0 0,-1 0,1 0,0 0,0 0,-1 0,1 0,-1 0,1 1,-1-1,1 0,-1 1,1 0,-1-1,1 1,-1 0,0 0,1 0,-1 0,1 0,-1 0,0 0,1 0,-1 1,1-1,-1 1,1-1,-1 1,1 0,-1-1,1 1,0 0,-1 0,1 0,0 0,0 0,-1 1,-77 48,67-40,7-7,1 0,-1 0,1 1,-1 0,1 0,0 0,1 0,-1 0,1 1,-1-1,2 1,-1 0,0 0,1 0,0 1,0-1,0 0,1 1,0 0,0-1,0 1,1 0,-1 206,-26-172,18-26,42-11,133 15,-164-17,-1-1,1 0,0 0,0 0,0 0,-1-1,1 1,0 0,-1-1,1 1,0-1,-1 0,1 1,-1-1,1 0,-1 0,1 0,-1 0,1 0,-1 0,0-1,0 1,1 0,-1-1,0 1,0-1,-1 1,1-1,0 1,0-1,-1 0,1 1,-1-1,1 0,-1 1,0-1,0 0,0 0,0 1,0-1,0 0,0 0,0 1,-1-1,1 0,-1 0,1 1,-1-1,0 1,0-1,0 1,0-1,0 1,0-1,0 1,0 0,-1-2,-7-13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4.881"/>
    </inkml:context>
    <inkml:brush xml:id="br0">
      <inkml:brushProperty name="width" value="0.35" units="cm"/>
      <inkml:brushProperty name="height" value="0.35" units="cm"/>
      <inkml:brushProperty name="color" value="#FFFFFF"/>
      <inkml:brushProperty name="ignorePressure" value="1"/>
    </inkml:brush>
  </inkml:definitions>
  <inkml:trace contextRef="#ctx0" brushRef="#br0">284 90,'-45'34,"40"-31,1 0,-2 0,1-1,0 0,0 0,-1 0,1 0,-1-1,0 0,1 0,-1-1,0 1,0-1,1-1,-1 1,0-1,1 0,-1 0,0 0,1-1,-1 0,1 0,0-1,0 1,0-1,0 0,0 0,-2-3,5 5,1 0,-1-1,1 1,-1-1,1 1,0-1,0 1,0-1,-1 0,2 0,-1 1,0-1,0 0,0 0,1 0,-1 0,1 0,0 0,-1 0,1 0,0 0,0 0,1 0,-1 0,0 0,0 0,1 0,0 0,-1 0,1 0,0 0,0 0,0 0,0 1,0-1,0 0,0 1,1-1,-1 1,1-1,-1 1,1 0,-1-1,1 1,0 0,0 0,0 0,-1 1,1-1,0 0,0 1,0-1,1 1,96-32,-277 38,177-6,0 0,0 1,-1-1,1 1,0-1,0 1,0-1,0 1,0 0,0-1,0 1,0 0,1 0,-1 0,0 0,0 0,1 0,-1 0,0 0,1 0,-1 0,1 0,-1 0,1 0,0 1,0-1,-1 0,1 0,0 0,0 1,0-1,0 0,0 0,0 0,1 1,-1-1,0 0,1 0,-1 0,1 0,-1 0,1 0,-1 0,1 1,0-2,-1 1,1 0,0 0,0 0,0 0,0 0,0-1,0 1,0 0,0-1,0 1,0-1,1 1,63 41,-57-40,0 0,0 0,0-1,0 0,0-1,0 1,0-2,0 1,1-1,-1 0,0-1,0 0,-1 0,1-1,0 0,-1 0,6-4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7.567"/>
    </inkml:context>
    <inkml:brush xml:id="br0">
      <inkml:brushProperty name="width" value="0.35" units="cm"/>
      <inkml:brushProperty name="height" value="0.35" units="cm"/>
      <inkml:brushProperty name="color" value="#FFFFFF"/>
      <inkml:brushProperty name="ignorePressure" value="1"/>
    </inkml:brush>
  </inkml:definitions>
  <inkml:trace contextRef="#ctx0" brushRef="#br0">335 32,'-152'36,"120"-30,28-4,0 0,0 0,-1 0,1-1,0 1,-1-1,1 0,-1 0,1-1,-1 1,0-1,1 0,-1 0,1 0,-1-1,0 0,1 0,-1 0,1 0,0-1,-1 0,1 0,0 0,0 0,0-1,0 1,1-1,-1 0,1 0,0 0,-1-1,1 1,1-1,-1 0,-2-3,5 6,0 0,-1 0,1 0,-1 0,1 0,0 0,0 0,0 0,0 0,0 0,0 0,0 0,0 0,0 0,0 0,0 0,0 0,1 0,-1 0,0 1,1-1,-1 0,1 0,-1 0,1 0,-1 0,1 1,0-1,0 0,-1 0,1 1,0-1,0 1,-1-1,1 1,0-1,0 1,0-1,0 1,0 0,0-1,0 1,0 0,0 0,0 0,0 0,0 0,0 0,0 0,0 0,0 0,0 0,0 1,0-1,0 0,0 1,0-1,-1 0,1 1,0-1,0 1,0 0,60 28,-20-1,-24-17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50.png"/><Relationship Id="rId5" Type="http://schemas.openxmlformats.org/officeDocument/2006/relationships/customXml" Target="../ink/ink6.xml"/><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customXml" Target="../ink/ink12.xml"/><Relationship Id="rId18" Type="http://schemas.openxmlformats.org/officeDocument/2006/relationships/image" Target="../media/image240.png"/><Relationship Id="rId3" Type="http://schemas.openxmlformats.org/officeDocument/2006/relationships/customXml" Target="../ink/ink7.xml"/><Relationship Id="rId21" Type="http://schemas.openxmlformats.org/officeDocument/2006/relationships/customXml" Target="../ink/ink16.xml"/><Relationship Id="rId7" Type="http://schemas.openxmlformats.org/officeDocument/2006/relationships/customXml" Target="../ink/ink9.xml"/><Relationship Id="rId12" Type="http://schemas.openxmlformats.org/officeDocument/2006/relationships/image" Target="../media/image210.png"/><Relationship Id="rId17" Type="http://schemas.openxmlformats.org/officeDocument/2006/relationships/customXml" Target="../ink/ink14.xml"/><Relationship Id="rId2" Type="http://schemas.openxmlformats.org/officeDocument/2006/relationships/image" Target="../media/image24.png"/><Relationship Id="rId16" Type="http://schemas.openxmlformats.org/officeDocument/2006/relationships/image" Target="../media/image230.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80.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200.png"/><Relationship Id="rId19" Type="http://schemas.openxmlformats.org/officeDocument/2006/relationships/customXml" Target="../ink/ink15.xml"/><Relationship Id="rId4" Type="http://schemas.openxmlformats.org/officeDocument/2006/relationships/image" Target="../media/image170.png"/><Relationship Id="rId9" Type="http://schemas.openxmlformats.org/officeDocument/2006/relationships/customXml" Target="../ink/ink10.xml"/><Relationship Id="rId14" Type="http://schemas.openxmlformats.org/officeDocument/2006/relationships/image" Target="../media/image220.png"/><Relationship Id="rId22"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p:cNvSpPr>
            <a:spLocks noGrp="1"/>
          </p:cNvSpPr>
          <p:nvPr>
            <p:ph type="title"/>
          </p:nvPr>
        </p:nvSpPr>
        <p:spPr bwMode="gray">
          <a:xfrm>
            <a:off x="287999" y="954522"/>
            <a:ext cx="10900800" cy="997196"/>
          </a:xfrm>
        </p:spPr>
        <p:txBody>
          <a:bodyPr/>
          <a:lstStyle/>
          <a:p>
            <a:r>
              <a:rPr lang="en-US" dirty="0"/>
              <a:t>Unsupervised Learning</a:t>
            </a:r>
            <a:br>
              <a:rPr lang="en-US" dirty="0"/>
            </a:br>
            <a:r>
              <a:rPr lang="en-US" dirty="0">
                <a:solidFill>
                  <a:schemeClr val="accent1"/>
                </a:solidFill>
              </a:rPr>
              <a:t>Clustering</a:t>
            </a:r>
            <a:br>
              <a:rPr lang="en-US" dirty="0"/>
            </a:br>
            <a:endParaRPr lang="de-DE" dirty="0">
              <a:solidFill>
                <a:schemeClr val="accent1"/>
              </a:solidFill>
            </a:endParaRPr>
          </a:p>
        </p:txBody>
      </p:sp>
      <p:pic>
        <p:nvPicPr>
          <p:cNvPr id="10" name="Illustration" descr="Example of an illustration " title="Illustration for divider page">
            <a:extLst>
              <a:ext uri="{FF2B5EF4-FFF2-40B4-BE49-F238E27FC236}">
                <a16:creationId xmlns:a16="http://schemas.microsoft.com/office/drawing/2014/main" id="{8F6CA327-34E8-48B2-BBEC-407AE207FE4B}"/>
              </a:ext>
            </a:extLst>
          </p:cNvPr>
          <p:cNvPicPr>
            <a:picLocks noChangeAspect="1"/>
          </p:cNvPicPr>
          <p:nvPr/>
        </p:nvPicPr>
        <p:blipFill>
          <a:blip r:embed="rId2"/>
          <a:srcRect t="3112" b="3112"/>
          <a:stretch>
            <a:fillRect/>
          </a:stretch>
        </p:blipFill>
        <p:spPr bwMode="gray">
          <a:xfrm>
            <a:off x="1" y="3427200"/>
            <a:ext cx="12195175" cy="3430800"/>
          </a:xfrm>
          <a:prstGeom prst="rect">
            <a:avLst/>
          </a:prstGeom>
        </p:spPr>
      </p:pic>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5E4F-7B76-48A2-A40C-7310FDC39F7B}"/>
              </a:ext>
            </a:extLst>
          </p:cNvPr>
          <p:cNvSpPr>
            <a:spLocks noGrp="1"/>
          </p:cNvSpPr>
          <p:nvPr>
            <p:ph type="title"/>
          </p:nvPr>
        </p:nvSpPr>
        <p:spPr/>
        <p:txBody>
          <a:bodyPr/>
          <a:lstStyle/>
          <a:p>
            <a:r>
              <a:rPr lang="en-US" dirty="0"/>
              <a:t>Repeat Step 2</a:t>
            </a:r>
          </a:p>
        </p:txBody>
      </p:sp>
      <p:pic>
        <p:nvPicPr>
          <p:cNvPr id="3" name="Picture 2">
            <a:extLst>
              <a:ext uri="{FF2B5EF4-FFF2-40B4-BE49-F238E27FC236}">
                <a16:creationId xmlns:a16="http://schemas.microsoft.com/office/drawing/2014/main" id="{5DC64A86-519F-417D-A094-CD50948AE4E5}"/>
              </a:ext>
            </a:extLst>
          </p:cNvPr>
          <p:cNvPicPr>
            <a:picLocks noChangeAspect="1"/>
          </p:cNvPicPr>
          <p:nvPr/>
        </p:nvPicPr>
        <p:blipFill>
          <a:blip r:embed="rId2"/>
          <a:stretch>
            <a:fillRect/>
          </a:stretch>
        </p:blipFill>
        <p:spPr>
          <a:xfrm>
            <a:off x="3263899" y="1290637"/>
            <a:ext cx="5667375" cy="4276725"/>
          </a:xfrm>
          <a:prstGeom prst="rect">
            <a:avLst/>
          </a:prstGeom>
        </p:spPr>
      </p:pic>
    </p:spTree>
    <p:extLst>
      <p:ext uri="{BB962C8B-B14F-4D97-AF65-F5344CB8AC3E}">
        <p14:creationId xmlns:p14="http://schemas.microsoft.com/office/powerpoint/2010/main" val="285752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5186-9DEC-435C-B38A-3D5BA388E9AA}"/>
              </a:ext>
            </a:extLst>
          </p:cNvPr>
          <p:cNvSpPr>
            <a:spLocks noGrp="1"/>
          </p:cNvSpPr>
          <p:nvPr>
            <p:ph type="title"/>
          </p:nvPr>
        </p:nvSpPr>
        <p:spPr/>
        <p:txBody>
          <a:bodyPr/>
          <a:lstStyle/>
          <a:p>
            <a:r>
              <a:rPr lang="en-US" dirty="0"/>
              <a:t>K-means algorithm</a:t>
            </a:r>
          </a:p>
        </p:txBody>
      </p:sp>
      <p:pic>
        <p:nvPicPr>
          <p:cNvPr id="3" name="Picture 2">
            <a:extLst>
              <a:ext uri="{FF2B5EF4-FFF2-40B4-BE49-F238E27FC236}">
                <a16:creationId xmlns:a16="http://schemas.microsoft.com/office/drawing/2014/main" id="{0788A2C8-7A96-4581-95E2-9082A1E2FB11}"/>
              </a:ext>
            </a:extLst>
          </p:cNvPr>
          <p:cNvPicPr>
            <a:picLocks noChangeAspect="1"/>
          </p:cNvPicPr>
          <p:nvPr/>
        </p:nvPicPr>
        <p:blipFill>
          <a:blip r:embed="rId2"/>
          <a:stretch>
            <a:fillRect/>
          </a:stretch>
        </p:blipFill>
        <p:spPr>
          <a:xfrm>
            <a:off x="504001" y="1357312"/>
            <a:ext cx="5391150" cy="25050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6FE6C6E-0BAB-46C4-A6E3-DC584589121E}"/>
                  </a:ext>
                </a:extLst>
              </p14:cNvPr>
              <p14:cNvContentPartPr/>
              <p14:nvPr/>
            </p14:nvContentPartPr>
            <p14:xfrm>
              <a:off x="5222040" y="1744500"/>
              <a:ext cx="520560" cy="249120"/>
            </p14:xfrm>
          </p:contentPart>
        </mc:Choice>
        <mc:Fallback xmlns="">
          <p:pic>
            <p:nvPicPr>
              <p:cNvPr id="6" name="Ink 5">
                <a:extLst>
                  <a:ext uri="{FF2B5EF4-FFF2-40B4-BE49-F238E27FC236}">
                    <a16:creationId xmlns:a16="http://schemas.microsoft.com/office/drawing/2014/main" id="{66FE6C6E-0BAB-46C4-A6E3-DC584589121E}"/>
                  </a:ext>
                </a:extLst>
              </p:cNvPr>
              <p:cNvPicPr/>
              <p:nvPr/>
            </p:nvPicPr>
            <p:blipFill>
              <a:blip r:embed="rId4"/>
              <a:stretch>
                <a:fillRect/>
              </a:stretch>
            </p:blipFill>
            <p:spPr>
              <a:xfrm>
                <a:off x="5159400" y="1681500"/>
                <a:ext cx="64620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FA5BCD9-6FB2-4A1F-BAAB-568DF7AA9FFD}"/>
                  </a:ext>
                </a:extLst>
              </p14:cNvPr>
              <p14:cNvContentPartPr/>
              <p14:nvPr/>
            </p14:nvContentPartPr>
            <p14:xfrm>
              <a:off x="2987544" y="3843821"/>
              <a:ext cx="946800" cy="77760"/>
            </p14:xfrm>
          </p:contentPart>
        </mc:Choice>
        <mc:Fallback xmlns="">
          <p:pic>
            <p:nvPicPr>
              <p:cNvPr id="8" name="Ink 7">
                <a:extLst>
                  <a:ext uri="{FF2B5EF4-FFF2-40B4-BE49-F238E27FC236}">
                    <a16:creationId xmlns:a16="http://schemas.microsoft.com/office/drawing/2014/main" id="{CFA5BCD9-6FB2-4A1F-BAAB-568DF7AA9FFD}"/>
                  </a:ext>
                </a:extLst>
              </p:cNvPr>
              <p:cNvPicPr/>
              <p:nvPr/>
            </p:nvPicPr>
            <p:blipFill>
              <a:blip r:embed="rId6"/>
              <a:stretch>
                <a:fillRect/>
              </a:stretch>
            </p:blipFill>
            <p:spPr>
              <a:xfrm>
                <a:off x="2924904" y="3780821"/>
                <a:ext cx="1072440" cy="203400"/>
              </a:xfrm>
              <a:prstGeom prst="rect">
                <a:avLst/>
              </a:prstGeom>
            </p:spPr>
          </p:pic>
        </mc:Fallback>
      </mc:AlternateContent>
    </p:spTree>
    <p:extLst>
      <p:ext uri="{BB962C8B-B14F-4D97-AF65-F5344CB8AC3E}">
        <p14:creationId xmlns:p14="http://schemas.microsoft.com/office/powerpoint/2010/main" val="241897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29F5-03BC-4ABC-B4C4-696D9A1EDDFF}"/>
              </a:ext>
            </a:extLst>
          </p:cNvPr>
          <p:cNvSpPr>
            <a:spLocks noGrp="1"/>
          </p:cNvSpPr>
          <p:nvPr>
            <p:ph type="title"/>
          </p:nvPr>
        </p:nvSpPr>
        <p:spPr>
          <a:xfrm>
            <a:off x="504001" y="504000"/>
            <a:ext cx="11186476" cy="369332"/>
          </a:xfrm>
        </p:spPr>
        <p:txBody>
          <a:bodyPr/>
          <a:lstStyle/>
          <a:p>
            <a:r>
              <a:rPr lang="en-US" dirty="0"/>
              <a:t>K-means algorithm</a:t>
            </a:r>
          </a:p>
        </p:txBody>
      </p:sp>
      <p:pic>
        <p:nvPicPr>
          <p:cNvPr id="3" name="Picture 2">
            <a:extLst>
              <a:ext uri="{FF2B5EF4-FFF2-40B4-BE49-F238E27FC236}">
                <a16:creationId xmlns:a16="http://schemas.microsoft.com/office/drawing/2014/main" id="{821A7277-673A-442C-BF7B-5A15375182F4}"/>
              </a:ext>
            </a:extLst>
          </p:cNvPr>
          <p:cNvPicPr>
            <a:picLocks noChangeAspect="1"/>
          </p:cNvPicPr>
          <p:nvPr/>
        </p:nvPicPr>
        <p:blipFill>
          <a:blip r:embed="rId2"/>
          <a:stretch>
            <a:fillRect/>
          </a:stretch>
        </p:blipFill>
        <p:spPr>
          <a:xfrm>
            <a:off x="504001" y="1243012"/>
            <a:ext cx="7867650" cy="271462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A908ACB-8107-4BF4-824D-86AEE0C814D2}"/>
                  </a:ext>
                </a:extLst>
              </p14:cNvPr>
              <p14:cNvContentPartPr/>
              <p14:nvPr/>
            </p14:nvContentPartPr>
            <p14:xfrm>
              <a:off x="3090580" y="1629730"/>
              <a:ext cx="92520" cy="168480"/>
            </p14:xfrm>
          </p:contentPart>
        </mc:Choice>
        <mc:Fallback xmlns="">
          <p:pic>
            <p:nvPicPr>
              <p:cNvPr id="4" name="Ink 3">
                <a:extLst>
                  <a:ext uri="{FF2B5EF4-FFF2-40B4-BE49-F238E27FC236}">
                    <a16:creationId xmlns:a16="http://schemas.microsoft.com/office/drawing/2014/main" id="{5A908ACB-8107-4BF4-824D-86AEE0C814D2}"/>
                  </a:ext>
                </a:extLst>
              </p:cNvPr>
              <p:cNvPicPr/>
              <p:nvPr/>
            </p:nvPicPr>
            <p:blipFill>
              <a:blip r:embed="rId4"/>
              <a:stretch>
                <a:fillRect/>
              </a:stretch>
            </p:blipFill>
            <p:spPr>
              <a:xfrm>
                <a:off x="3027580" y="1567090"/>
                <a:ext cx="2181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29E316C-E7FC-4CE0-9B8D-20FCBAE1DB61}"/>
                  </a:ext>
                </a:extLst>
              </p14:cNvPr>
              <p14:cNvContentPartPr/>
              <p14:nvPr/>
            </p14:nvContentPartPr>
            <p14:xfrm>
              <a:off x="5447500" y="1681930"/>
              <a:ext cx="102600" cy="52920"/>
            </p14:xfrm>
          </p:contentPart>
        </mc:Choice>
        <mc:Fallback xmlns="">
          <p:pic>
            <p:nvPicPr>
              <p:cNvPr id="5" name="Ink 4">
                <a:extLst>
                  <a:ext uri="{FF2B5EF4-FFF2-40B4-BE49-F238E27FC236}">
                    <a16:creationId xmlns:a16="http://schemas.microsoft.com/office/drawing/2014/main" id="{A29E316C-E7FC-4CE0-9B8D-20FCBAE1DB61}"/>
                  </a:ext>
                </a:extLst>
              </p:cNvPr>
              <p:cNvPicPr/>
              <p:nvPr/>
            </p:nvPicPr>
            <p:blipFill>
              <a:blip r:embed="rId6"/>
              <a:stretch>
                <a:fillRect/>
              </a:stretch>
            </p:blipFill>
            <p:spPr>
              <a:xfrm>
                <a:off x="5384500" y="1618930"/>
                <a:ext cx="228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83A65F1-AC66-4F05-95CC-A7CB68FC797E}"/>
                  </a:ext>
                </a:extLst>
              </p14:cNvPr>
              <p14:cNvContentPartPr/>
              <p14:nvPr/>
            </p14:nvContentPartPr>
            <p14:xfrm>
              <a:off x="5898940" y="1690210"/>
              <a:ext cx="120960" cy="32040"/>
            </p14:xfrm>
          </p:contentPart>
        </mc:Choice>
        <mc:Fallback xmlns="">
          <p:pic>
            <p:nvPicPr>
              <p:cNvPr id="6" name="Ink 5">
                <a:extLst>
                  <a:ext uri="{FF2B5EF4-FFF2-40B4-BE49-F238E27FC236}">
                    <a16:creationId xmlns:a16="http://schemas.microsoft.com/office/drawing/2014/main" id="{083A65F1-AC66-4F05-95CC-A7CB68FC797E}"/>
                  </a:ext>
                </a:extLst>
              </p:cNvPr>
              <p:cNvPicPr/>
              <p:nvPr/>
            </p:nvPicPr>
            <p:blipFill>
              <a:blip r:embed="rId8"/>
              <a:stretch>
                <a:fillRect/>
              </a:stretch>
            </p:blipFill>
            <p:spPr>
              <a:xfrm>
                <a:off x="5836300" y="1627570"/>
                <a:ext cx="246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EA928E6-B3A9-468C-85CA-0AF20F9EF543}"/>
                  </a:ext>
                </a:extLst>
              </p14:cNvPr>
              <p14:cNvContentPartPr/>
              <p14:nvPr/>
            </p14:nvContentPartPr>
            <p14:xfrm>
              <a:off x="6882460" y="1694530"/>
              <a:ext cx="293040" cy="25920"/>
            </p14:xfrm>
          </p:contentPart>
        </mc:Choice>
        <mc:Fallback xmlns="">
          <p:pic>
            <p:nvPicPr>
              <p:cNvPr id="7" name="Ink 6">
                <a:extLst>
                  <a:ext uri="{FF2B5EF4-FFF2-40B4-BE49-F238E27FC236}">
                    <a16:creationId xmlns:a16="http://schemas.microsoft.com/office/drawing/2014/main" id="{8EA928E6-B3A9-468C-85CA-0AF20F9EF543}"/>
                  </a:ext>
                </a:extLst>
              </p:cNvPr>
              <p:cNvPicPr/>
              <p:nvPr/>
            </p:nvPicPr>
            <p:blipFill>
              <a:blip r:embed="rId10"/>
              <a:stretch>
                <a:fillRect/>
              </a:stretch>
            </p:blipFill>
            <p:spPr>
              <a:xfrm>
                <a:off x="6819460" y="1631890"/>
                <a:ext cx="4186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13778695-0BF2-4E51-B9BE-C2CC76E9252E}"/>
                  </a:ext>
                </a:extLst>
              </p14:cNvPr>
              <p14:cNvContentPartPr/>
              <p14:nvPr/>
            </p14:nvContentPartPr>
            <p14:xfrm>
              <a:off x="5447740" y="2689570"/>
              <a:ext cx="2249760" cy="768160"/>
            </p14:xfrm>
          </p:contentPart>
        </mc:Choice>
        <mc:Fallback xmlns="">
          <p:pic>
            <p:nvPicPr>
              <p:cNvPr id="13" name="Ink 12">
                <a:extLst>
                  <a:ext uri="{FF2B5EF4-FFF2-40B4-BE49-F238E27FC236}">
                    <a16:creationId xmlns:a16="http://schemas.microsoft.com/office/drawing/2014/main" id="{13778695-0BF2-4E51-B9BE-C2CC76E9252E}"/>
                  </a:ext>
                </a:extLst>
              </p:cNvPr>
              <p:cNvPicPr/>
              <p:nvPr/>
            </p:nvPicPr>
            <p:blipFill>
              <a:blip r:embed="rId12"/>
              <a:stretch>
                <a:fillRect/>
              </a:stretch>
            </p:blipFill>
            <p:spPr>
              <a:xfrm>
                <a:off x="5384737" y="2626937"/>
                <a:ext cx="2375407" cy="89378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CD7E71CA-1794-43F9-9FD7-45C56B04CAA6}"/>
                  </a:ext>
                </a:extLst>
              </p14:cNvPr>
              <p14:cNvContentPartPr/>
              <p14:nvPr/>
            </p14:nvContentPartPr>
            <p14:xfrm>
              <a:off x="5717374" y="3864649"/>
              <a:ext cx="883806" cy="117000"/>
            </p14:xfrm>
          </p:contentPart>
        </mc:Choice>
        <mc:Fallback xmlns="">
          <p:pic>
            <p:nvPicPr>
              <p:cNvPr id="20" name="Ink 19">
                <a:extLst>
                  <a:ext uri="{FF2B5EF4-FFF2-40B4-BE49-F238E27FC236}">
                    <a16:creationId xmlns:a16="http://schemas.microsoft.com/office/drawing/2014/main" id="{CD7E71CA-1794-43F9-9FD7-45C56B04CAA6}"/>
                  </a:ext>
                </a:extLst>
              </p:cNvPr>
              <p:cNvPicPr/>
              <p:nvPr/>
            </p:nvPicPr>
            <p:blipFill>
              <a:blip r:embed="rId14"/>
              <a:stretch>
                <a:fillRect/>
              </a:stretch>
            </p:blipFill>
            <p:spPr>
              <a:xfrm>
                <a:off x="5654348" y="3801649"/>
                <a:ext cx="1009498"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2" name="Ink 51">
                <a:extLst>
                  <a:ext uri="{FF2B5EF4-FFF2-40B4-BE49-F238E27FC236}">
                    <a16:creationId xmlns:a16="http://schemas.microsoft.com/office/drawing/2014/main" id="{5E243819-F631-475A-999D-43464D88780B}"/>
                  </a:ext>
                </a:extLst>
              </p14:cNvPr>
              <p14:cNvContentPartPr/>
              <p14:nvPr/>
            </p14:nvContentPartPr>
            <p14:xfrm>
              <a:off x="445500" y="2038043"/>
              <a:ext cx="1764720" cy="1989686"/>
            </p14:xfrm>
          </p:contentPart>
        </mc:Choice>
        <mc:Fallback xmlns="">
          <p:pic>
            <p:nvPicPr>
              <p:cNvPr id="52" name="Ink 51">
                <a:extLst>
                  <a:ext uri="{FF2B5EF4-FFF2-40B4-BE49-F238E27FC236}">
                    <a16:creationId xmlns:a16="http://schemas.microsoft.com/office/drawing/2014/main" id="{5E243819-F631-475A-999D-43464D88780B}"/>
                  </a:ext>
                </a:extLst>
              </p:cNvPr>
              <p:cNvPicPr/>
              <p:nvPr/>
            </p:nvPicPr>
            <p:blipFill>
              <a:blip r:embed="rId16"/>
              <a:stretch>
                <a:fillRect/>
              </a:stretch>
            </p:blipFill>
            <p:spPr>
              <a:xfrm>
                <a:off x="382487" y="1975044"/>
                <a:ext cx="1890386" cy="211532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Ink 61">
                <a:extLst>
                  <a:ext uri="{FF2B5EF4-FFF2-40B4-BE49-F238E27FC236}">
                    <a16:creationId xmlns:a16="http://schemas.microsoft.com/office/drawing/2014/main" id="{05904068-D145-4625-B5B4-8A640C84D5BF}"/>
                  </a:ext>
                </a:extLst>
              </p14:cNvPr>
              <p14:cNvContentPartPr/>
              <p14:nvPr/>
            </p14:nvContentPartPr>
            <p14:xfrm>
              <a:off x="2900220" y="3764513"/>
              <a:ext cx="2036348" cy="183656"/>
            </p14:xfrm>
          </p:contentPart>
        </mc:Choice>
        <mc:Fallback xmlns="">
          <p:pic>
            <p:nvPicPr>
              <p:cNvPr id="62" name="Ink 61">
                <a:extLst>
                  <a:ext uri="{FF2B5EF4-FFF2-40B4-BE49-F238E27FC236}">
                    <a16:creationId xmlns:a16="http://schemas.microsoft.com/office/drawing/2014/main" id="{05904068-D145-4625-B5B4-8A640C84D5BF}"/>
                  </a:ext>
                </a:extLst>
              </p:cNvPr>
              <p:cNvPicPr/>
              <p:nvPr/>
            </p:nvPicPr>
            <p:blipFill>
              <a:blip r:embed="rId18"/>
              <a:stretch>
                <a:fillRect/>
              </a:stretch>
            </p:blipFill>
            <p:spPr>
              <a:xfrm>
                <a:off x="2837225" y="3755870"/>
                <a:ext cx="2161977" cy="25531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5" name="Ink 94">
                <a:extLst>
                  <a:ext uri="{FF2B5EF4-FFF2-40B4-BE49-F238E27FC236}">
                    <a16:creationId xmlns:a16="http://schemas.microsoft.com/office/drawing/2014/main" id="{0CAD6DF4-365E-4C83-B442-1A0FF73845F5}"/>
                  </a:ext>
                </a:extLst>
              </p14:cNvPr>
              <p14:cNvContentPartPr/>
              <p14:nvPr/>
            </p14:nvContentPartPr>
            <p14:xfrm>
              <a:off x="7088715" y="4040854"/>
              <a:ext cx="360" cy="360"/>
            </p14:xfrm>
          </p:contentPart>
        </mc:Choice>
        <mc:Fallback xmlns="">
          <p:pic>
            <p:nvPicPr>
              <p:cNvPr id="95" name="Ink 94">
                <a:extLst>
                  <a:ext uri="{FF2B5EF4-FFF2-40B4-BE49-F238E27FC236}">
                    <a16:creationId xmlns:a16="http://schemas.microsoft.com/office/drawing/2014/main" id="{0CAD6DF4-365E-4C83-B442-1A0FF73845F5}"/>
                  </a:ext>
                </a:extLst>
              </p:cNvPr>
              <p:cNvPicPr/>
              <p:nvPr/>
            </p:nvPicPr>
            <p:blipFill>
              <a:blip r:embed="rId20"/>
              <a:stretch>
                <a:fillRect/>
              </a:stretch>
            </p:blipFill>
            <p:spPr>
              <a:xfrm>
                <a:off x="7071075" y="40228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9" name="Ink 98">
                <a:extLst>
                  <a:ext uri="{FF2B5EF4-FFF2-40B4-BE49-F238E27FC236}">
                    <a16:creationId xmlns:a16="http://schemas.microsoft.com/office/drawing/2014/main" id="{C56EBB81-A1E5-43CA-A4A6-5E85979EA636}"/>
                  </a:ext>
                </a:extLst>
              </p14:cNvPr>
              <p14:cNvContentPartPr/>
              <p14:nvPr/>
            </p14:nvContentPartPr>
            <p14:xfrm>
              <a:off x="6944620" y="3790654"/>
              <a:ext cx="1443600" cy="174240"/>
            </p14:xfrm>
          </p:contentPart>
        </mc:Choice>
        <mc:Fallback xmlns="">
          <p:pic>
            <p:nvPicPr>
              <p:cNvPr id="99" name="Ink 98">
                <a:extLst>
                  <a:ext uri="{FF2B5EF4-FFF2-40B4-BE49-F238E27FC236}">
                    <a16:creationId xmlns:a16="http://schemas.microsoft.com/office/drawing/2014/main" id="{C56EBB81-A1E5-43CA-A4A6-5E85979EA636}"/>
                  </a:ext>
                </a:extLst>
              </p:cNvPr>
              <p:cNvPicPr/>
              <p:nvPr/>
            </p:nvPicPr>
            <p:blipFill>
              <a:blip r:embed="rId22"/>
              <a:stretch>
                <a:fillRect/>
              </a:stretch>
            </p:blipFill>
            <p:spPr>
              <a:xfrm>
                <a:off x="6881620" y="3739894"/>
                <a:ext cx="1569240" cy="288000"/>
              </a:xfrm>
              <a:prstGeom prst="rect">
                <a:avLst/>
              </a:prstGeom>
            </p:spPr>
          </p:pic>
        </mc:Fallback>
      </mc:AlternateContent>
      <p:sp>
        <p:nvSpPr>
          <p:cNvPr id="9" name="TextBox 8">
            <a:extLst>
              <a:ext uri="{FF2B5EF4-FFF2-40B4-BE49-F238E27FC236}">
                <a16:creationId xmlns:a16="http://schemas.microsoft.com/office/drawing/2014/main" id="{CA223611-250B-430B-A722-6D83D40AC7C1}"/>
              </a:ext>
            </a:extLst>
          </p:cNvPr>
          <p:cNvSpPr txBox="1"/>
          <p:nvPr/>
        </p:nvSpPr>
        <p:spPr>
          <a:xfrm>
            <a:off x="1494379" y="4040854"/>
            <a:ext cx="43815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161700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0004-47AB-4F51-9A4F-2979CFBA7AF9}"/>
              </a:ext>
            </a:extLst>
          </p:cNvPr>
          <p:cNvSpPr>
            <a:spLocks noGrp="1"/>
          </p:cNvSpPr>
          <p:nvPr>
            <p:ph type="title"/>
          </p:nvPr>
        </p:nvSpPr>
        <p:spPr/>
        <p:txBody>
          <a:bodyPr/>
          <a:lstStyle/>
          <a:p>
            <a:r>
              <a:rPr lang="en-US" dirty="0"/>
              <a:t>Random Initialization</a:t>
            </a:r>
          </a:p>
        </p:txBody>
      </p:sp>
      <p:pic>
        <p:nvPicPr>
          <p:cNvPr id="3" name="Picture 2">
            <a:extLst>
              <a:ext uri="{FF2B5EF4-FFF2-40B4-BE49-F238E27FC236}">
                <a16:creationId xmlns:a16="http://schemas.microsoft.com/office/drawing/2014/main" id="{E9117425-972C-4C83-AEBE-49F5403C036A}"/>
              </a:ext>
            </a:extLst>
          </p:cNvPr>
          <p:cNvPicPr>
            <a:picLocks noChangeAspect="1"/>
          </p:cNvPicPr>
          <p:nvPr/>
        </p:nvPicPr>
        <p:blipFill rotWithShape="1">
          <a:blip r:embed="rId2"/>
          <a:srcRect t="15198" r="47426" b="11013"/>
          <a:stretch/>
        </p:blipFill>
        <p:spPr>
          <a:xfrm>
            <a:off x="504001" y="1085850"/>
            <a:ext cx="4296599" cy="3190876"/>
          </a:xfrm>
          <a:prstGeom prst="rect">
            <a:avLst/>
          </a:prstGeom>
        </p:spPr>
      </p:pic>
      <p:pic>
        <p:nvPicPr>
          <p:cNvPr id="4" name="Picture 3">
            <a:extLst>
              <a:ext uri="{FF2B5EF4-FFF2-40B4-BE49-F238E27FC236}">
                <a16:creationId xmlns:a16="http://schemas.microsoft.com/office/drawing/2014/main" id="{FF810EB7-F19E-40A5-909D-063B45A27990}"/>
              </a:ext>
            </a:extLst>
          </p:cNvPr>
          <p:cNvPicPr>
            <a:picLocks noChangeAspect="1"/>
          </p:cNvPicPr>
          <p:nvPr/>
        </p:nvPicPr>
        <p:blipFill rotWithShape="1">
          <a:blip r:embed="rId2"/>
          <a:srcRect l="59542"/>
          <a:stretch/>
        </p:blipFill>
        <p:spPr>
          <a:xfrm>
            <a:off x="6097239" y="873332"/>
            <a:ext cx="3010086" cy="3936793"/>
          </a:xfrm>
          <a:prstGeom prst="rect">
            <a:avLst/>
          </a:prstGeom>
        </p:spPr>
      </p:pic>
    </p:spTree>
    <p:extLst>
      <p:ext uri="{BB962C8B-B14F-4D97-AF65-F5344CB8AC3E}">
        <p14:creationId xmlns:p14="http://schemas.microsoft.com/office/powerpoint/2010/main" val="165079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D143-E1BB-483B-BC45-16A5E984E84B}"/>
              </a:ext>
            </a:extLst>
          </p:cNvPr>
          <p:cNvSpPr>
            <a:spLocks noGrp="1"/>
          </p:cNvSpPr>
          <p:nvPr>
            <p:ph type="title"/>
          </p:nvPr>
        </p:nvSpPr>
        <p:spPr/>
        <p:txBody>
          <a:bodyPr/>
          <a:lstStyle/>
          <a:p>
            <a:r>
              <a:rPr lang="en-US" dirty="0"/>
              <a:t>Random Initialization Example</a:t>
            </a:r>
          </a:p>
        </p:txBody>
      </p:sp>
      <p:pic>
        <p:nvPicPr>
          <p:cNvPr id="3" name="Picture 2">
            <a:extLst>
              <a:ext uri="{FF2B5EF4-FFF2-40B4-BE49-F238E27FC236}">
                <a16:creationId xmlns:a16="http://schemas.microsoft.com/office/drawing/2014/main" id="{319790A5-A5D1-480F-B5B0-2894B8561F63}"/>
              </a:ext>
            </a:extLst>
          </p:cNvPr>
          <p:cNvPicPr>
            <a:picLocks noChangeAspect="1"/>
          </p:cNvPicPr>
          <p:nvPr/>
        </p:nvPicPr>
        <p:blipFill>
          <a:blip r:embed="rId2"/>
          <a:stretch>
            <a:fillRect/>
          </a:stretch>
        </p:blipFill>
        <p:spPr>
          <a:xfrm>
            <a:off x="4483099" y="1357312"/>
            <a:ext cx="3228975" cy="4143375"/>
          </a:xfrm>
          <a:prstGeom prst="rect">
            <a:avLst/>
          </a:prstGeom>
        </p:spPr>
      </p:pic>
    </p:spTree>
    <p:extLst>
      <p:ext uri="{BB962C8B-B14F-4D97-AF65-F5344CB8AC3E}">
        <p14:creationId xmlns:p14="http://schemas.microsoft.com/office/powerpoint/2010/main" val="384389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DE23-ACA5-4EDB-8E8B-C68811EF85CA}"/>
              </a:ext>
            </a:extLst>
          </p:cNvPr>
          <p:cNvSpPr>
            <a:spLocks noGrp="1"/>
          </p:cNvSpPr>
          <p:nvPr>
            <p:ph type="title"/>
          </p:nvPr>
        </p:nvSpPr>
        <p:spPr/>
        <p:txBody>
          <a:bodyPr/>
          <a:lstStyle/>
          <a:p>
            <a:r>
              <a:rPr lang="en-US" dirty="0"/>
              <a:t>Local optima</a:t>
            </a:r>
          </a:p>
        </p:txBody>
      </p:sp>
      <p:pic>
        <p:nvPicPr>
          <p:cNvPr id="3" name="Picture 2">
            <a:extLst>
              <a:ext uri="{FF2B5EF4-FFF2-40B4-BE49-F238E27FC236}">
                <a16:creationId xmlns:a16="http://schemas.microsoft.com/office/drawing/2014/main" id="{AB7360E8-0321-4B89-8799-240BD5F6B651}"/>
              </a:ext>
            </a:extLst>
          </p:cNvPr>
          <p:cNvPicPr>
            <a:picLocks noChangeAspect="1"/>
          </p:cNvPicPr>
          <p:nvPr/>
        </p:nvPicPr>
        <p:blipFill>
          <a:blip r:embed="rId2"/>
          <a:stretch>
            <a:fillRect/>
          </a:stretch>
        </p:blipFill>
        <p:spPr>
          <a:xfrm>
            <a:off x="1923565" y="1259519"/>
            <a:ext cx="4174022" cy="3531865"/>
          </a:xfrm>
          <a:prstGeom prst="rect">
            <a:avLst/>
          </a:prstGeom>
        </p:spPr>
      </p:pic>
      <p:pic>
        <p:nvPicPr>
          <p:cNvPr id="4" name="Picture 3">
            <a:extLst>
              <a:ext uri="{FF2B5EF4-FFF2-40B4-BE49-F238E27FC236}">
                <a16:creationId xmlns:a16="http://schemas.microsoft.com/office/drawing/2014/main" id="{C66D8558-C3B4-4661-9C4E-967949AED34F}"/>
              </a:ext>
            </a:extLst>
          </p:cNvPr>
          <p:cNvPicPr>
            <a:picLocks noChangeAspect="1"/>
          </p:cNvPicPr>
          <p:nvPr/>
        </p:nvPicPr>
        <p:blipFill>
          <a:blip r:embed="rId3"/>
          <a:stretch>
            <a:fillRect/>
          </a:stretch>
        </p:blipFill>
        <p:spPr>
          <a:xfrm>
            <a:off x="6434274" y="1613591"/>
            <a:ext cx="3837336" cy="3177793"/>
          </a:xfrm>
          <a:prstGeom prst="rect">
            <a:avLst/>
          </a:prstGeom>
        </p:spPr>
      </p:pic>
    </p:spTree>
    <p:extLst>
      <p:ext uri="{BB962C8B-B14F-4D97-AF65-F5344CB8AC3E}">
        <p14:creationId xmlns:p14="http://schemas.microsoft.com/office/powerpoint/2010/main" val="189357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8DDF-6ED4-4340-9AC8-2B116B320D8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F01EEB4-05E9-475A-AF43-68F34F4F88C0}"/>
              </a:ext>
            </a:extLst>
          </p:cNvPr>
          <p:cNvPicPr>
            <a:picLocks noChangeAspect="1"/>
          </p:cNvPicPr>
          <p:nvPr/>
        </p:nvPicPr>
        <p:blipFill>
          <a:blip r:embed="rId2"/>
          <a:stretch>
            <a:fillRect/>
          </a:stretch>
        </p:blipFill>
        <p:spPr>
          <a:xfrm>
            <a:off x="2111699" y="1244806"/>
            <a:ext cx="7971080" cy="3460543"/>
          </a:xfrm>
          <a:prstGeom prst="rect">
            <a:avLst/>
          </a:prstGeom>
        </p:spPr>
      </p:pic>
    </p:spTree>
    <p:extLst>
      <p:ext uri="{BB962C8B-B14F-4D97-AF65-F5344CB8AC3E}">
        <p14:creationId xmlns:p14="http://schemas.microsoft.com/office/powerpoint/2010/main" val="2942641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F8E7-3656-4A21-85FA-44D49AEA0B88}"/>
              </a:ext>
            </a:extLst>
          </p:cNvPr>
          <p:cNvSpPr>
            <a:spLocks noGrp="1"/>
          </p:cNvSpPr>
          <p:nvPr>
            <p:ph type="title"/>
          </p:nvPr>
        </p:nvSpPr>
        <p:spPr/>
        <p:txBody>
          <a:bodyPr/>
          <a:lstStyle/>
          <a:p>
            <a:r>
              <a:rPr lang="en-US" dirty="0"/>
              <a:t>Random Initialization</a:t>
            </a:r>
          </a:p>
        </p:txBody>
      </p:sp>
      <p:pic>
        <p:nvPicPr>
          <p:cNvPr id="3" name="Picture 2">
            <a:extLst>
              <a:ext uri="{FF2B5EF4-FFF2-40B4-BE49-F238E27FC236}">
                <a16:creationId xmlns:a16="http://schemas.microsoft.com/office/drawing/2014/main" id="{5CE78321-77F6-42DA-AB91-936B19022CD2}"/>
              </a:ext>
            </a:extLst>
          </p:cNvPr>
          <p:cNvPicPr>
            <a:picLocks noChangeAspect="1"/>
          </p:cNvPicPr>
          <p:nvPr/>
        </p:nvPicPr>
        <p:blipFill>
          <a:blip r:embed="rId2"/>
          <a:stretch>
            <a:fillRect/>
          </a:stretch>
        </p:blipFill>
        <p:spPr>
          <a:xfrm>
            <a:off x="504001" y="1228725"/>
            <a:ext cx="6429375" cy="2495550"/>
          </a:xfrm>
          <a:prstGeom prst="rect">
            <a:avLst/>
          </a:prstGeom>
        </p:spPr>
      </p:pic>
      <p:pic>
        <p:nvPicPr>
          <p:cNvPr id="4" name="Picture 3">
            <a:extLst>
              <a:ext uri="{FF2B5EF4-FFF2-40B4-BE49-F238E27FC236}">
                <a16:creationId xmlns:a16="http://schemas.microsoft.com/office/drawing/2014/main" id="{021A9243-CB68-4D2E-8513-3DEF376BABDA}"/>
              </a:ext>
            </a:extLst>
          </p:cNvPr>
          <p:cNvPicPr>
            <a:picLocks noChangeAspect="1"/>
          </p:cNvPicPr>
          <p:nvPr/>
        </p:nvPicPr>
        <p:blipFill>
          <a:blip r:embed="rId3"/>
          <a:stretch>
            <a:fillRect/>
          </a:stretch>
        </p:blipFill>
        <p:spPr>
          <a:xfrm>
            <a:off x="504001" y="4376737"/>
            <a:ext cx="7991475" cy="561975"/>
          </a:xfrm>
          <a:prstGeom prst="rect">
            <a:avLst/>
          </a:prstGeom>
        </p:spPr>
      </p:pic>
    </p:spTree>
    <p:extLst>
      <p:ext uri="{BB962C8B-B14F-4D97-AF65-F5344CB8AC3E}">
        <p14:creationId xmlns:p14="http://schemas.microsoft.com/office/powerpoint/2010/main" val="369105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4B1D-FA6D-4EDB-9B3C-26FA43771A1B}"/>
              </a:ext>
            </a:extLst>
          </p:cNvPr>
          <p:cNvSpPr>
            <a:spLocks noGrp="1"/>
          </p:cNvSpPr>
          <p:nvPr>
            <p:ph type="title"/>
          </p:nvPr>
        </p:nvSpPr>
        <p:spPr/>
        <p:txBody>
          <a:bodyPr/>
          <a:lstStyle/>
          <a:p>
            <a:r>
              <a:rPr lang="en-US" dirty="0"/>
              <a:t>Choosing the value of K</a:t>
            </a:r>
          </a:p>
        </p:txBody>
      </p:sp>
      <p:pic>
        <p:nvPicPr>
          <p:cNvPr id="3" name="Picture 2">
            <a:extLst>
              <a:ext uri="{FF2B5EF4-FFF2-40B4-BE49-F238E27FC236}">
                <a16:creationId xmlns:a16="http://schemas.microsoft.com/office/drawing/2014/main" id="{8CBD58C0-D038-4ECA-BDD4-23FE85382C21}"/>
              </a:ext>
            </a:extLst>
          </p:cNvPr>
          <p:cNvPicPr>
            <a:picLocks noChangeAspect="1"/>
          </p:cNvPicPr>
          <p:nvPr/>
        </p:nvPicPr>
        <p:blipFill>
          <a:blip r:embed="rId2"/>
          <a:stretch>
            <a:fillRect/>
          </a:stretch>
        </p:blipFill>
        <p:spPr>
          <a:xfrm>
            <a:off x="504001" y="1142999"/>
            <a:ext cx="9106724" cy="4066457"/>
          </a:xfrm>
          <a:prstGeom prst="rect">
            <a:avLst/>
          </a:prstGeom>
        </p:spPr>
      </p:pic>
    </p:spTree>
    <p:extLst>
      <p:ext uri="{BB962C8B-B14F-4D97-AF65-F5344CB8AC3E}">
        <p14:creationId xmlns:p14="http://schemas.microsoft.com/office/powerpoint/2010/main" val="158698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FA9-AECF-4970-8021-EF45BE2141A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B83EBFF3-30B3-4D02-9537-BE8BE37D2095}"/>
              </a:ext>
            </a:extLst>
          </p:cNvPr>
          <p:cNvPicPr>
            <a:picLocks noChangeAspect="1"/>
          </p:cNvPicPr>
          <p:nvPr/>
        </p:nvPicPr>
        <p:blipFill>
          <a:blip r:embed="rId2"/>
          <a:stretch>
            <a:fillRect/>
          </a:stretch>
        </p:blipFill>
        <p:spPr>
          <a:xfrm>
            <a:off x="504001" y="1437097"/>
            <a:ext cx="5258624" cy="3983806"/>
          </a:xfrm>
          <a:prstGeom prst="rect">
            <a:avLst/>
          </a:prstGeom>
        </p:spPr>
      </p:pic>
      <p:pic>
        <p:nvPicPr>
          <p:cNvPr id="4" name="Picture 3">
            <a:extLst>
              <a:ext uri="{FF2B5EF4-FFF2-40B4-BE49-F238E27FC236}">
                <a16:creationId xmlns:a16="http://schemas.microsoft.com/office/drawing/2014/main" id="{5C0BD520-2249-4A27-AD7D-BEBE08DE8F7E}"/>
              </a:ext>
            </a:extLst>
          </p:cNvPr>
          <p:cNvPicPr>
            <a:picLocks noChangeAspect="1"/>
          </p:cNvPicPr>
          <p:nvPr/>
        </p:nvPicPr>
        <p:blipFill>
          <a:blip r:embed="rId3"/>
          <a:stretch>
            <a:fillRect/>
          </a:stretch>
        </p:blipFill>
        <p:spPr>
          <a:xfrm>
            <a:off x="6097237" y="1382474"/>
            <a:ext cx="5258623" cy="4093052"/>
          </a:xfrm>
          <a:prstGeom prst="rect">
            <a:avLst/>
          </a:prstGeom>
        </p:spPr>
      </p:pic>
    </p:spTree>
    <p:extLst>
      <p:ext uri="{BB962C8B-B14F-4D97-AF65-F5344CB8AC3E}">
        <p14:creationId xmlns:p14="http://schemas.microsoft.com/office/powerpoint/2010/main" val="406898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2972624" cy="369332"/>
          </a:xfrm>
        </p:spPr>
        <p:txBody>
          <a:bodyPr/>
          <a:lstStyle/>
          <a:p>
            <a:r>
              <a:rPr lang="en-US" dirty="0"/>
              <a:t>Supervised learning</a:t>
            </a:r>
          </a:p>
        </p:txBody>
      </p:sp>
      <p:grpSp>
        <p:nvGrpSpPr>
          <p:cNvPr id="7" name="Group 6">
            <a:extLst>
              <a:ext uri="{FF2B5EF4-FFF2-40B4-BE49-F238E27FC236}">
                <a16:creationId xmlns:a16="http://schemas.microsoft.com/office/drawing/2014/main" id="{921F55A8-9B7F-42CA-95E6-A30BF463FEC3}"/>
              </a:ext>
            </a:extLst>
          </p:cNvPr>
          <p:cNvGrpSpPr/>
          <p:nvPr/>
        </p:nvGrpSpPr>
        <p:grpSpPr>
          <a:xfrm>
            <a:off x="504001" y="1443038"/>
            <a:ext cx="5715825" cy="3682865"/>
            <a:chOff x="504001" y="1443038"/>
            <a:chExt cx="5715825" cy="3682865"/>
          </a:xfrm>
        </p:grpSpPr>
        <p:pic>
          <p:nvPicPr>
            <p:cNvPr id="2" name="Picture 1">
              <a:extLst>
                <a:ext uri="{FF2B5EF4-FFF2-40B4-BE49-F238E27FC236}">
                  <a16:creationId xmlns:a16="http://schemas.microsoft.com/office/drawing/2014/main" id="{2939B56D-4220-4EF9-A37B-EE8045CB5999}"/>
                </a:ext>
              </a:extLst>
            </p:cNvPr>
            <p:cNvPicPr>
              <a:picLocks noChangeAspect="1"/>
            </p:cNvPicPr>
            <p:nvPr/>
          </p:nvPicPr>
          <p:blipFill rotWithShape="1">
            <a:blip r:embed="rId2"/>
            <a:srcRect l="4917" t="3653" r="9368" b="5845"/>
            <a:stretch/>
          </p:blipFill>
          <p:spPr>
            <a:xfrm>
              <a:off x="504001" y="1443038"/>
              <a:ext cx="3657601" cy="2999874"/>
            </a:xfrm>
            <a:prstGeom prst="rect">
              <a:avLst/>
            </a:prstGeom>
          </p:spPr>
        </p:pic>
        <p:pic>
          <p:nvPicPr>
            <p:cNvPr id="3" name="Picture 2">
              <a:extLst>
                <a:ext uri="{FF2B5EF4-FFF2-40B4-BE49-F238E27FC236}">
                  <a16:creationId xmlns:a16="http://schemas.microsoft.com/office/drawing/2014/main" id="{C0AE1874-A563-400A-B0ED-098A2FD7EBD7}"/>
                </a:ext>
              </a:extLst>
            </p:cNvPr>
            <p:cNvPicPr>
              <a:picLocks noChangeAspect="1"/>
            </p:cNvPicPr>
            <p:nvPr/>
          </p:nvPicPr>
          <p:blipFill rotWithShape="1">
            <a:blip r:embed="rId3"/>
            <a:srcRect b="24521"/>
            <a:stretch/>
          </p:blipFill>
          <p:spPr>
            <a:xfrm>
              <a:off x="504002" y="4756571"/>
              <a:ext cx="5715824" cy="369332"/>
            </a:xfrm>
            <a:prstGeom prst="rect">
              <a:avLst/>
            </a:prstGeom>
          </p:spPr>
        </p:pic>
      </p:grpSp>
      <p:grpSp>
        <p:nvGrpSpPr>
          <p:cNvPr id="6" name="Group 5">
            <a:extLst>
              <a:ext uri="{FF2B5EF4-FFF2-40B4-BE49-F238E27FC236}">
                <a16:creationId xmlns:a16="http://schemas.microsoft.com/office/drawing/2014/main" id="{67BC6D92-B644-48F5-BF30-7B638FA7ADC8}"/>
              </a:ext>
            </a:extLst>
          </p:cNvPr>
          <p:cNvGrpSpPr/>
          <p:nvPr/>
        </p:nvGrpSpPr>
        <p:grpSpPr>
          <a:xfrm>
            <a:off x="7261350" y="1443038"/>
            <a:ext cx="3657602" cy="3588543"/>
            <a:chOff x="8032875" y="1443038"/>
            <a:chExt cx="3657602" cy="3588543"/>
          </a:xfrm>
        </p:grpSpPr>
        <p:pic>
          <p:nvPicPr>
            <p:cNvPr id="4" name="Picture 3">
              <a:extLst>
                <a:ext uri="{FF2B5EF4-FFF2-40B4-BE49-F238E27FC236}">
                  <a16:creationId xmlns:a16="http://schemas.microsoft.com/office/drawing/2014/main" id="{573F66E4-ED61-44BA-A735-F75410821395}"/>
                </a:ext>
              </a:extLst>
            </p:cNvPr>
            <p:cNvPicPr>
              <a:picLocks noChangeAspect="1"/>
            </p:cNvPicPr>
            <p:nvPr/>
          </p:nvPicPr>
          <p:blipFill rotWithShape="1">
            <a:blip r:embed="rId4"/>
            <a:srcRect l="5419" b="5704"/>
            <a:stretch/>
          </p:blipFill>
          <p:spPr>
            <a:xfrm>
              <a:off x="8032875" y="1443038"/>
              <a:ext cx="3657602" cy="2999874"/>
            </a:xfrm>
            <a:prstGeom prst="rect">
              <a:avLst/>
            </a:prstGeom>
          </p:spPr>
        </p:pic>
        <p:pic>
          <p:nvPicPr>
            <p:cNvPr id="5" name="Picture 4">
              <a:extLst>
                <a:ext uri="{FF2B5EF4-FFF2-40B4-BE49-F238E27FC236}">
                  <a16:creationId xmlns:a16="http://schemas.microsoft.com/office/drawing/2014/main" id="{CB4EDD52-7BA3-4F51-B528-906A41C07E4E}"/>
                </a:ext>
              </a:extLst>
            </p:cNvPr>
            <p:cNvPicPr>
              <a:picLocks noChangeAspect="1"/>
            </p:cNvPicPr>
            <p:nvPr/>
          </p:nvPicPr>
          <p:blipFill rotWithShape="1">
            <a:blip r:embed="rId5"/>
            <a:srcRect b="2593"/>
            <a:stretch/>
          </p:blipFill>
          <p:spPr>
            <a:xfrm>
              <a:off x="8032875" y="4738603"/>
              <a:ext cx="3554652" cy="292978"/>
            </a:xfrm>
            <a:prstGeom prst="rect">
              <a:avLst/>
            </a:prstGeom>
          </p:spPr>
        </p:pic>
      </p:grpSp>
      <p:sp>
        <p:nvSpPr>
          <p:cNvPr id="9" name="Title">
            <a:extLst>
              <a:ext uri="{FF2B5EF4-FFF2-40B4-BE49-F238E27FC236}">
                <a16:creationId xmlns:a16="http://schemas.microsoft.com/office/drawing/2014/main" id="{0CA64C33-9990-478D-B8FD-B4C11450D485}"/>
              </a:ext>
            </a:extLst>
          </p:cNvPr>
          <p:cNvSpPr txBox="1">
            <a:spLocks/>
          </p:cNvSpPr>
          <p:nvPr/>
        </p:nvSpPr>
        <p:spPr bwMode="gray">
          <a:xfrm>
            <a:off x="7261349" y="504000"/>
            <a:ext cx="332643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Unsupervised learning</a:t>
            </a:r>
          </a:p>
        </p:txBody>
      </p:sp>
    </p:spTree>
    <p:extLst>
      <p:ext uri="{BB962C8B-B14F-4D97-AF65-F5344CB8AC3E}">
        <p14:creationId xmlns:p14="http://schemas.microsoft.com/office/powerpoint/2010/main" val="360274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686E-F99E-4529-A151-4AFC69F1588E}"/>
              </a:ext>
            </a:extLst>
          </p:cNvPr>
          <p:cNvSpPr>
            <a:spLocks noGrp="1"/>
          </p:cNvSpPr>
          <p:nvPr>
            <p:ph type="title"/>
          </p:nvPr>
        </p:nvSpPr>
        <p:spPr/>
        <p:txBody>
          <a:bodyPr/>
          <a:lstStyle/>
          <a:p>
            <a:r>
              <a:rPr lang="en-US" dirty="0"/>
              <a:t>Choosing the number of K</a:t>
            </a:r>
          </a:p>
        </p:txBody>
      </p:sp>
      <p:pic>
        <p:nvPicPr>
          <p:cNvPr id="3" name="Picture 2">
            <a:extLst>
              <a:ext uri="{FF2B5EF4-FFF2-40B4-BE49-F238E27FC236}">
                <a16:creationId xmlns:a16="http://schemas.microsoft.com/office/drawing/2014/main" id="{8425A974-A4F9-41BE-A668-7AF7C2430C0A}"/>
              </a:ext>
            </a:extLst>
          </p:cNvPr>
          <p:cNvPicPr>
            <a:picLocks noChangeAspect="1"/>
          </p:cNvPicPr>
          <p:nvPr/>
        </p:nvPicPr>
        <p:blipFill>
          <a:blip r:embed="rId2"/>
          <a:stretch>
            <a:fillRect/>
          </a:stretch>
        </p:blipFill>
        <p:spPr>
          <a:xfrm>
            <a:off x="504001" y="1114424"/>
            <a:ext cx="9030524" cy="5029659"/>
          </a:xfrm>
          <a:prstGeom prst="rect">
            <a:avLst/>
          </a:prstGeom>
        </p:spPr>
      </p:pic>
    </p:spTree>
    <p:extLst>
      <p:ext uri="{BB962C8B-B14F-4D97-AF65-F5344CB8AC3E}">
        <p14:creationId xmlns:p14="http://schemas.microsoft.com/office/powerpoint/2010/main" val="412985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A3D3-52C2-4A6F-A24A-645059690C40}"/>
              </a:ext>
            </a:extLst>
          </p:cNvPr>
          <p:cNvSpPr>
            <a:spLocks noGrp="1"/>
          </p:cNvSpPr>
          <p:nvPr>
            <p:ph type="title"/>
          </p:nvPr>
        </p:nvSpPr>
        <p:spPr/>
        <p:txBody>
          <a:bodyPr/>
          <a:lstStyle/>
          <a:p>
            <a:r>
              <a:rPr lang="en-US" dirty="0"/>
              <a:t>Applications of Clustering</a:t>
            </a:r>
          </a:p>
        </p:txBody>
      </p:sp>
      <p:pic>
        <p:nvPicPr>
          <p:cNvPr id="3" name="Picture 2">
            <a:extLst>
              <a:ext uri="{FF2B5EF4-FFF2-40B4-BE49-F238E27FC236}">
                <a16:creationId xmlns:a16="http://schemas.microsoft.com/office/drawing/2014/main" id="{15A6164E-4370-45A8-B3DB-F49078EC2319}"/>
              </a:ext>
            </a:extLst>
          </p:cNvPr>
          <p:cNvPicPr>
            <a:picLocks noChangeAspect="1"/>
          </p:cNvPicPr>
          <p:nvPr/>
        </p:nvPicPr>
        <p:blipFill rotWithShape="1">
          <a:blip r:embed="rId2"/>
          <a:srcRect t="7613"/>
          <a:stretch/>
        </p:blipFill>
        <p:spPr>
          <a:xfrm>
            <a:off x="1668050" y="1006512"/>
            <a:ext cx="8859074" cy="4844975"/>
          </a:xfrm>
          <a:prstGeom prst="rect">
            <a:avLst/>
          </a:prstGeom>
        </p:spPr>
      </p:pic>
    </p:spTree>
    <p:extLst>
      <p:ext uri="{BB962C8B-B14F-4D97-AF65-F5344CB8AC3E}">
        <p14:creationId xmlns:p14="http://schemas.microsoft.com/office/powerpoint/2010/main" val="245466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923330"/>
          </a:xfrm>
        </p:spPr>
        <p:txBody>
          <a:bodyPr/>
          <a:lstStyle/>
          <a:p>
            <a:r>
              <a:rPr lang="en-US" dirty="0"/>
              <a:t>Objective</a:t>
            </a:r>
            <a:br>
              <a:rPr lang="en-US" dirty="0"/>
            </a:br>
            <a:r>
              <a:rPr lang="en-US" sz="1800" b="0" dirty="0"/>
              <a:t>Take an unlabeled dataset and group the data into clusters.</a:t>
            </a:r>
            <a:br>
              <a:rPr lang="en-US" sz="1800" b="0" dirty="0"/>
            </a:br>
            <a:r>
              <a:rPr lang="en-US" sz="1800" b="0" dirty="0"/>
              <a:t>Randomly assign two points, called the cluster centroids.</a:t>
            </a:r>
            <a:endParaRPr lang="en-US" b="0" dirty="0"/>
          </a:p>
        </p:txBody>
      </p:sp>
      <p:pic>
        <p:nvPicPr>
          <p:cNvPr id="3" name="Picture 2">
            <a:extLst>
              <a:ext uri="{FF2B5EF4-FFF2-40B4-BE49-F238E27FC236}">
                <a16:creationId xmlns:a16="http://schemas.microsoft.com/office/drawing/2014/main" id="{FA3181E0-7B10-4970-9499-777D26FD60A4}"/>
              </a:ext>
            </a:extLst>
          </p:cNvPr>
          <p:cNvPicPr>
            <a:picLocks noChangeAspect="1"/>
          </p:cNvPicPr>
          <p:nvPr/>
        </p:nvPicPr>
        <p:blipFill>
          <a:blip r:embed="rId2"/>
          <a:stretch>
            <a:fillRect/>
          </a:stretch>
        </p:blipFill>
        <p:spPr>
          <a:xfrm>
            <a:off x="504349" y="1951622"/>
            <a:ext cx="4969599" cy="3606967"/>
          </a:xfrm>
          <a:prstGeom prst="rect">
            <a:avLst/>
          </a:prstGeom>
        </p:spPr>
      </p:pic>
      <p:pic>
        <p:nvPicPr>
          <p:cNvPr id="4" name="Picture 3">
            <a:extLst>
              <a:ext uri="{FF2B5EF4-FFF2-40B4-BE49-F238E27FC236}">
                <a16:creationId xmlns:a16="http://schemas.microsoft.com/office/drawing/2014/main" id="{CEE5F355-0715-49AB-817B-E219C9326F4B}"/>
              </a:ext>
            </a:extLst>
          </p:cNvPr>
          <p:cNvPicPr>
            <a:picLocks noChangeAspect="1"/>
          </p:cNvPicPr>
          <p:nvPr/>
        </p:nvPicPr>
        <p:blipFill>
          <a:blip r:embed="rId3"/>
          <a:stretch>
            <a:fillRect/>
          </a:stretch>
        </p:blipFill>
        <p:spPr>
          <a:xfrm>
            <a:off x="6097587" y="1826724"/>
            <a:ext cx="4836110" cy="3731865"/>
          </a:xfrm>
          <a:prstGeom prst="rect">
            <a:avLst/>
          </a:prstGeom>
        </p:spPr>
      </p:pic>
    </p:spTree>
    <p:extLst>
      <p:ext uri="{BB962C8B-B14F-4D97-AF65-F5344CB8AC3E}">
        <p14:creationId xmlns:p14="http://schemas.microsoft.com/office/powerpoint/2010/main" val="257826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923330"/>
          </a:xfrm>
        </p:spPr>
        <p:txBody>
          <a:bodyPr/>
          <a:lstStyle/>
          <a:p>
            <a:r>
              <a:rPr lang="en-US" dirty="0"/>
              <a:t>Step 1: Cluster assignment</a:t>
            </a:r>
            <a:br>
              <a:rPr lang="en-US" dirty="0"/>
            </a:br>
            <a:r>
              <a:rPr lang="en-US" sz="1800" b="0" dirty="0"/>
              <a:t>Go through the data and color each of the point either red or blue, depending on whether it is closer to the red cluster centroid or the blue cluster centroid.</a:t>
            </a:r>
            <a:endParaRPr lang="en-US" b="0" dirty="0"/>
          </a:p>
        </p:txBody>
      </p:sp>
      <p:pic>
        <p:nvPicPr>
          <p:cNvPr id="3" name="Picture 2">
            <a:extLst>
              <a:ext uri="{FF2B5EF4-FFF2-40B4-BE49-F238E27FC236}">
                <a16:creationId xmlns:a16="http://schemas.microsoft.com/office/drawing/2014/main" id="{FB840293-5FDF-49F1-80BE-647081B7FA88}"/>
              </a:ext>
            </a:extLst>
          </p:cNvPr>
          <p:cNvPicPr>
            <a:picLocks noChangeAspect="1"/>
          </p:cNvPicPr>
          <p:nvPr/>
        </p:nvPicPr>
        <p:blipFill>
          <a:blip r:embed="rId2"/>
          <a:stretch>
            <a:fillRect/>
          </a:stretch>
        </p:blipFill>
        <p:spPr>
          <a:xfrm>
            <a:off x="3311524" y="1611479"/>
            <a:ext cx="5572125" cy="4276725"/>
          </a:xfrm>
          <a:prstGeom prst="rect">
            <a:avLst/>
          </a:prstGeom>
        </p:spPr>
      </p:pic>
    </p:spTree>
    <p:extLst>
      <p:ext uri="{BB962C8B-B14F-4D97-AF65-F5344CB8AC3E}">
        <p14:creationId xmlns:p14="http://schemas.microsoft.com/office/powerpoint/2010/main" val="283225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646331"/>
          </a:xfrm>
        </p:spPr>
        <p:txBody>
          <a:bodyPr/>
          <a:lstStyle/>
          <a:p>
            <a:r>
              <a:rPr lang="en-US" dirty="0"/>
              <a:t>Step 2: Move centroid</a:t>
            </a:r>
            <a:br>
              <a:rPr lang="en-US" dirty="0"/>
            </a:br>
            <a:r>
              <a:rPr lang="en-US" sz="1800" b="0" dirty="0"/>
              <a:t>Compute the mean of the red and blue points and move the respective clusters to the point.</a:t>
            </a:r>
            <a:endParaRPr lang="en-US" b="0" dirty="0"/>
          </a:p>
        </p:txBody>
      </p:sp>
      <p:pic>
        <p:nvPicPr>
          <p:cNvPr id="3" name="Picture 2">
            <a:extLst>
              <a:ext uri="{FF2B5EF4-FFF2-40B4-BE49-F238E27FC236}">
                <a16:creationId xmlns:a16="http://schemas.microsoft.com/office/drawing/2014/main" id="{FB840293-5FDF-49F1-80BE-647081B7FA88}"/>
              </a:ext>
            </a:extLst>
          </p:cNvPr>
          <p:cNvPicPr>
            <a:picLocks noChangeAspect="1"/>
          </p:cNvPicPr>
          <p:nvPr/>
        </p:nvPicPr>
        <p:blipFill>
          <a:blip r:embed="rId2"/>
          <a:stretch>
            <a:fillRect/>
          </a:stretch>
        </p:blipFill>
        <p:spPr>
          <a:xfrm>
            <a:off x="3311524" y="1611479"/>
            <a:ext cx="5572125" cy="4276725"/>
          </a:xfrm>
          <a:prstGeom prst="rect">
            <a:avLst/>
          </a:prstGeom>
        </p:spPr>
      </p:pic>
    </p:spTree>
    <p:extLst>
      <p:ext uri="{BB962C8B-B14F-4D97-AF65-F5344CB8AC3E}">
        <p14:creationId xmlns:p14="http://schemas.microsoft.com/office/powerpoint/2010/main" val="141054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2256-7DC3-49B0-BA64-FB8649EFE13B}"/>
              </a:ext>
            </a:extLst>
          </p:cNvPr>
          <p:cNvSpPr>
            <a:spLocks noGrp="1"/>
          </p:cNvSpPr>
          <p:nvPr>
            <p:ph type="title"/>
          </p:nvPr>
        </p:nvSpPr>
        <p:spPr/>
        <p:txBody>
          <a:bodyPr/>
          <a:lstStyle/>
          <a:p>
            <a:r>
              <a:rPr lang="en-US" dirty="0"/>
              <a:t>Repeat Step 1</a:t>
            </a:r>
          </a:p>
        </p:txBody>
      </p:sp>
      <p:pic>
        <p:nvPicPr>
          <p:cNvPr id="3" name="Picture 2">
            <a:extLst>
              <a:ext uri="{FF2B5EF4-FFF2-40B4-BE49-F238E27FC236}">
                <a16:creationId xmlns:a16="http://schemas.microsoft.com/office/drawing/2014/main" id="{50C419BA-BA3D-4352-B69F-8DBACF50D271}"/>
              </a:ext>
            </a:extLst>
          </p:cNvPr>
          <p:cNvPicPr>
            <a:picLocks noChangeAspect="1"/>
          </p:cNvPicPr>
          <p:nvPr/>
        </p:nvPicPr>
        <p:blipFill>
          <a:blip r:embed="rId2"/>
          <a:stretch>
            <a:fillRect/>
          </a:stretch>
        </p:blipFill>
        <p:spPr>
          <a:xfrm>
            <a:off x="3263899" y="1247775"/>
            <a:ext cx="5667375" cy="436245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30EF8DB-53EF-4295-B861-9C9377CA7AE0}"/>
                  </a:ext>
                </a:extLst>
              </p14:cNvPr>
              <p14:cNvContentPartPr/>
              <p14:nvPr/>
            </p14:nvContentPartPr>
            <p14:xfrm>
              <a:off x="6496743" y="3496737"/>
              <a:ext cx="360" cy="360"/>
            </p14:xfrm>
          </p:contentPart>
        </mc:Choice>
        <mc:Fallback>
          <p:pic>
            <p:nvPicPr>
              <p:cNvPr id="4" name="Ink 3">
                <a:extLst>
                  <a:ext uri="{FF2B5EF4-FFF2-40B4-BE49-F238E27FC236}">
                    <a16:creationId xmlns:a16="http://schemas.microsoft.com/office/drawing/2014/main" id="{430EF8DB-53EF-4295-B861-9C9377CA7AE0}"/>
                  </a:ext>
                </a:extLst>
              </p:cNvPr>
              <p:cNvPicPr/>
              <p:nvPr/>
            </p:nvPicPr>
            <p:blipFill>
              <a:blip r:embed="rId4"/>
              <a:stretch>
                <a:fillRect/>
              </a:stretch>
            </p:blipFill>
            <p:spPr>
              <a:xfrm>
                <a:off x="6478743" y="3479097"/>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F10DCDB-B873-4213-9D8E-C87F93B37CF0}"/>
                  </a:ext>
                </a:extLst>
              </p14:cNvPr>
              <p14:cNvContentPartPr/>
              <p14:nvPr/>
            </p14:nvContentPartPr>
            <p14:xfrm>
              <a:off x="4662183" y="3070857"/>
              <a:ext cx="87840" cy="68040"/>
            </p14:xfrm>
          </p:contentPart>
        </mc:Choice>
        <mc:Fallback>
          <p:pic>
            <p:nvPicPr>
              <p:cNvPr id="6" name="Ink 5">
                <a:extLst>
                  <a:ext uri="{FF2B5EF4-FFF2-40B4-BE49-F238E27FC236}">
                    <a16:creationId xmlns:a16="http://schemas.microsoft.com/office/drawing/2014/main" id="{CF10DCDB-B873-4213-9D8E-C87F93B37CF0}"/>
                  </a:ext>
                </a:extLst>
              </p:cNvPr>
              <p:cNvPicPr/>
              <p:nvPr/>
            </p:nvPicPr>
            <p:blipFill>
              <a:blip r:embed="rId6"/>
              <a:stretch>
                <a:fillRect/>
              </a:stretch>
            </p:blipFill>
            <p:spPr>
              <a:xfrm>
                <a:off x="4644543" y="3052857"/>
                <a:ext cx="123480" cy="103680"/>
              </a:xfrm>
              <a:prstGeom prst="rect">
                <a:avLst/>
              </a:prstGeom>
            </p:spPr>
          </p:pic>
        </mc:Fallback>
      </mc:AlternateContent>
    </p:spTree>
    <p:extLst>
      <p:ext uri="{BB962C8B-B14F-4D97-AF65-F5344CB8AC3E}">
        <p14:creationId xmlns:p14="http://schemas.microsoft.com/office/powerpoint/2010/main" val="178182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35E2-8737-4712-887B-AD12C5ECE60C}"/>
              </a:ext>
            </a:extLst>
          </p:cNvPr>
          <p:cNvSpPr>
            <a:spLocks noGrp="1"/>
          </p:cNvSpPr>
          <p:nvPr>
            <p:ph type="title"/>
          </p:nvPr>
        </p:nvSpPr>
        <p:spPr/>
        <p:txBody>
          <a:bodyPr/>
          <a:lstStyle/>
          <a:p>
            <a:r>
              <a:rPr lang="en-US" dirty="0"/>
              <a:t>Repeat Step 2</a:t>
            </a:r>
          </a:p>
        </p:txBody>
      </p:sp>
      <p:pic>
        <p:nvPicPr>
          <p:cNvPr id="3" name="Picture 2">
            <a:extLst>
              <a:ext uri="{FF2B5EF4-FFF2-40B4-BE49-F238E27FC236}">
                <a16:creationId xmlns:a16="http://schemas.microsoft.com/office/drawing/2014/main" id="{7693127C-CF19-45B4-A5A6-BC50AA69EDF1}"/>
              </a:ext>
            </a:extLst>
          </p:cNvPr>
          <p:cNvPicPr>
            <a:picLocks noChangeAspect="1"/>
          </p:cNvPicPr>
          <p:nvPr/>
        </p:nvPicPr>
        <p:blipFill>
          <a:blip r:embed="rId2"/>
          <a:stretch>
            <a:fillRect/>
          </a:stretch>
        </p:blipFill>
        <p:spPr>
          <a:xfrm>
            <a:off x="3306762" y="1285875"/>
            <a:ext cx="5581650" cy="428625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B1DFC4E-AC48-4D91-9784-6E3C160E2516}"/>
                  </a:ext>
                </a:extLst>
              </p14:cNvPr>
              <p14:cNvContentPartPr/>
              <p14:nvPr/>
            </p14:nvContentPartPr>
            <p14:xfrm>
              <a:off x="4641663" y="3015417"/>
              <a:ext cx="61200" cy="49680"/>
            </p14:xfrm>
          </p:contentPart>
        </mc:Choice>
        <mc:Fallback>
          <p:pic>
            <p:nvPicPr>
              <p:cNvPr id="6" name="Ink 5">
                <a:extLst>
                  <a:ext uri="{FF2B5EF4-FFF2-40B4-BE49-F238E27FC236}">
                    <a16:creationId xmlns:a16="http://schemas.microsoft.com/office/drawing/2014/main" id="{BB1DFC4E-AC48-4D91-9784-6E3C160E2516}"/>
                  </a:ext>
                </a:extLst>
              </p:cNvPr>
              <p:cNvPicPr/>
              <p:nvPr/>
            </p:nvPicPr>
            <p:blipFill>
              <a:blip r:embed="rId4"/>
              <a:stretch>
                <a:fillRect/>
              </a:stretch>
            </p:blipFill>
            <p:spPr>
              <a:xfrm>
                <a:off x="4624023" y="2997777"/>
                <a:ext cx="96840" cy="85320"/>
              </a:xfrm>
              <a:prstGeom prst="rect">
                <a:avLst/>
              </a:prstGeom>
            </p:spPr>
          </p:pic>
        </mc:Fallback>
      </mc:AlternateContent>
    </p:spTree>
    <p:extLst>
      <p:ext uri="{BB962C8B-B14F-4D97-AF65-F5344CB8AC3E}">
        <p14:creationId xmlns:p14="http://schemas.microsoft.com/office/powerpoint/2010/main" val="392254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D92D-B55F-42CC-A9A6-327485F0C631}"/>
              </a:ext>
            </a:extLst>
          </p:cNvPr>
          <p:cNvSpPr>
            <a:spLocks noGrp="1"/>
          </p:cNvSpPr>
          <p:nvPr>
            <p:ph type="title"/>
          </p:nvPr>
        </p:nvSpPr>
        <p:spPr/>
        <p:txBody>
          <a:bodyPr/>
          <a:lstStyle/>
          <a:p>
            <a:r>
              <a:rPr lang="en-US" dirty="0"/>
              <a:t>Repeat Step 1</a:t>
            </a:r>
          </a:p>
        </p:txBody>
      </p:sp>
      <p:pic>
        <p:nvPicPr>
          <p:cNvPr id="3" name="Picture 2">
            <a:extLst>
              <a:ext uri="{FF2B5EF4-FFF2-40B4-BE49-F238E27FC236}">
                <a16:creationId xmlns:a16="http://schemas.microsoft.com/office/drawing/2014/main" id="{DED499EF-EF44-4D77-A457-E56784E85176}"/>
              </a:ext>
            </a:extLst>
          </p:cNvPr>
          <p:cNvPicPr>
            <a:picLocks noChangeAspect="1"/>
          </p:cNvPicPr>
          <p:nvPr/>
        </p:nvPicPr>
        <p:blipFill>
          <a:blip r:embed="rId2"/>
          <a:stretch>
            <a:fillRect/>
          </a:stretch>
        </p:blipFill>
        <p:spPr>
          <a:xfrm>
            <a:off x="3311524" y="1281112"/>
            <a:ext cx="5572125" cy="429577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AB2F2FC-D0D6-4183-B0EC-4B48BBFCA131}"/>
                  </a:ext>
                </a:extLst>
              </p14:cNvPr>
              <p14:cNvContentPartPr/>
              <p14:nvPr/>
            </p14:nvContentPartPr>
            <p14:xfrm>
              <a:off x="4627623" y="3049977"/>
              <a:ext cx="79560" cy="90360"/>
            </p14:xfrm>
          </p:contentPart>
        </mc:Choice>
        <mc:Fallback>
          <p:pic>
            <p:nvPicPr>
              <p:cNvPr id="4" name="Ink 3">
                <a:extLst>
                  <a:ext uri="{FF2B5EF4-FFF2-40B4-BE49-F238E27FC236}">
                    <a16:creationId xmlns:a16="http://schemas.microsoft.com/office/drawing/2014/main" id="{6AB2F2FC-D0D6-4183-B0EC-4B48BBFCA131}"/>
                  </a:ext>
                </a:extLst>
              </p:cNvPr>
              <p:cNvPicPr/>
              <p:nvPr/>
            </p:nvPicPr>
            <p:blipFill>
              <a:blip r:embed="rId4"/>
              <a:stretch>
                <a:fillRect/>
              </a:stretch>
            </p:blipFill>
            <p:spPr>
              <a:xfrm>
                <a:off x="4609983" y="3032337"/>
                <a:ext cx="115200" cy="126000"/>
              </a:xfrm>
              <a:prstGeom prst="rect">
                <a:avLst/>
              </a:prstGeom>
            </p:spPr>
          </p:pic>
        </mc:Fallback>
      </mc:AlternateContent>
    </p:spTree>
    <p:extLst>
      <p:ext uri="{BB962C8B-B14F-4D97-AF65-F5344CB8AC3E}">
        <p14:creationId xmlns:p14="http://schemas.microsoft.com/office/powerpoint/2010/main" val="741109450"/>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14999</TotalTime>
  <Words>60</Words>
  <Application>Microsoft Office PowerPoint</Application>
  <PresentationFormat>Custom</PresentationFormat>
  <Paragraphs>22</Paragraphs>
  <Slides>23</Slides>
  <Notes>1</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Unicode MS</vt:lpstr>
      <vt:lpstr>Courier New</vt:lpstr>
      <vt:lpstr>Symbol</vt:lpstr>
      <vt:lpstr>Wingdings</vt:lpstr>
      <vt:lpstr>Wingdings</vt:lpstr>
      <vt:lpstr>SAP 2019 16x9 white</vt:lpstr>
      <vt:lpstr>SAP 2019 16x9 blue</vt:lpstr>
      <vt:lpstr>Unsupervised Learning Clustering </vt:lpstr>
      <vt:lpstr>Supervised learning</vt:lpstr>
      <vt:lpstr>Applications of Clustering</vt:lpstr>
      <vt:lpstr>Objective Take an unlabeled dataset and group the data into clusters. Randomly assign two points, called the cluster centroids.</vt:lpstr>
      <vt:lpstr>Step 1: Cluster assignment Go through the data and color each of the point either red or blue, depending on whether it is closer to the red cluster centroid or the blue cluster centroid.</vt:lpstr>
      <vt:lpstr>Step 2: Move centroid Compute the mean of the red and blue points and move the respective clusters to the point.</vt:lpstr>
      <vt:lpstr>Repeat Step 1</vt:lpstr>
      <vt:lpstr>Repeat Step 2</vt:lpstr>
      <vt:lpstr>Repeat Step 1</vt:lpstr>
      <vt:lpstr>Repeat Step 2</vt:lpstr>
      <vt:lpstr>K-means algorithm</vt:lpstr>
      <vt:lpstr>K-means algorithm</vt:lpstr>
      <vt:lpstr>Random Initialization</vt:lpstr>
      <vt:lpstr>Random Initialization Example</vt:lpstr>
      <vt:lpstr>Local optima</vt:lpstr>
      <vt:lpstr>PowerPoint Presentation</vt:lpstr>
      <vt:lpstr>Random Initialization</vt:lpstr>
      <vt:lpstr>Choosing the value of K</vt:lpstr>
      <vt:lpstr>PowerPoint Presentation</vt:lpstr>
      <vt:lpstr>Choosing the number of K</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Joshi, Harshit</cp:lastModifiedBy>
  <cp:revision>8</cp:revision>
  <dcterms:created xsi:type="dcterms:W3CDTF">2019-04-17T04:17:35Z</dcterms:created>
  <dcterms:modified xsi:type="dcterms:W3CDTF">2019-05-19T18:08:55Z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