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02" r:id="rId2"/>
    <p:sldId id="433" r:id="rId3"/>
    <p:sldId id="344" r:id="rId4"/>
    <p:sldId id="438" r:id="rId5"/>
    <p:sldId id="364" r:id="rId6"/>
    <p:sldId id="443" r:id="rId7"/>
    <p:sldId id="388" r:id="rId8"/>
    <p:sldId id="445" r:id="rId9"/>
    <p:sldId id="444" r:id="rId10"/>
    <p:sldId id="446" r:id="rId11"/>
    <p:sldId id="447" r:id="rId12"/>
    <p:sldId id="448" r:id="rId13"/>
    <p:sldId id="449" r:id="rId14"/>
    <p:sldId id="413" r:id="rId15"/>
    <p:sldId id="450" r:id="rId16"/>
    <p:sldId id="265" r:id="rId17"/>
    <p:sldId id="435" r:id="rId1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9AF05-9896-49E1-BEC9-99D771CD00B2}" v="1544" dt="2019-03-20T10:05:19.95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23" d="100"/>
          <a:sy n="123" d="100"/>
        </p:scale>
        <p:origin x="108" y="27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369AF05-9896-49E1-BEC9-99D771CD00B2}"/>
    <pc:docChg chg="undo custSel addSld delSld modSld sldOrd">
      <pc:chgData name="Joshi, Harshit" userId="30597ebd-45f8-44e9-a4af-78399cda5ac2" providerId="ADAL" clId="{4369AF05-9896-49E1-BEC9-99D771CD00B2}" dt="2019-03-20T10:01:34.411" v="1531" actId="20577"/>
      <pc:docMkLst>
        <pc:docMk/>
      </pc:docMkLst>
      <pc:sldChg chg="modSp">
        <pc:chgData name="Joshi, Harshit" userId="30597ebd-45f8-44e9-a4af-78399cda5ac2" providerId="ADAL" clId="{4369AF05-9896-49E1-BEC9-99D771CD00B2}" dt="2019-03-13T10:05:26.152" v="156" actId="20577"/>
        <pc:sldMkLst>
          <pc:docMk/>
          <pc:sldMk cId="0" sldId="344"/>
        </pc:sldMkLst>
        <pc:spChg chg="mod">
          <ac:chgData name="Joshi, Harshit" userId="30597ebd-45f8-44e9-a4af-78399cda5ac2" providerId="ADAL" clId="{4369AF05-9896-49E1-BEC9-99D771CD00B2}" dt="2019-03-13T10:05:26.152" v="156" actId="20577"/>
          <ac:spMkLst>
            <pc:docMk/>
            <pc:sldMk cId="0" sldId="344"/>
            <ac:spMk id="3" creationId="{00000000-0000-0000-0000-000000000000}"/>
          </ac:spMkLst>
        </pc:spChg>
      </pc:sldChg>
      <pc:sldChg chg="addSp modSp ord">
        <pc:chgData name="Joshi, Harshit" userId="30597ebd-45f8-44e9-a4af-78399cda5ac2" providerId="ADAL" clId="{4369AF05-9896-49E1-BEC9-99D771CD00B2}" dt="2019-03-20T09:59:16.332" v="1436" actId="164"/>
        <pc:sldMkLst>
          <pc:docMk/>
          <pc:sldMk cId="3602749482" sldId="364"/>
        </pc:sldMkLst>
        <pc:spChg chg="add mod">
          <ac:chgData name="Joshi, Harshit" userId="30597ebd-45f8-44e9-a4af-78399cda5ac2" providerId="ADAL" clId="{4369AF05-9896-49E1-BEC9-99D771CD00B2}" dt="2019-03-13T10:16:58.081" v="370" actId="164"/>
          <ac:spMkLst>
            <pc:docMk/>
            <pc:sldMk cId="3602749482" sldId="364"/>
            <ac:spMk id="5" creationId="{EAD3B1E3-D55D-4656-B996-E4B57F261320}"/>
          </ac:spMkLst>
        </pc:spChg>
        <pc:spChg chg="add mod">
          <ac:chgData name="Joshi, Harshit" userId="30597ebd-45f8-44e9-a4af-78399cda5ac2" providerId="ADAL" clId="{4369AF05-9896-49E1-BEC9-99D771CD00B2}" dt="2019-03-13T10:16:58.081" v="370" actId="164"/>
          <ac:spMkLst>
            <pc:docMk/>
            <pc:sldMk cId="3602749482" sldId="364"/>
            <ac:spMk id="6" creationId="{3F2122B7-26E8-46CF-B62D-EDC1FB194E66}"/>
          </ac:spMkLst>
        </pc:spChg>
        <pc:spChg chg="add mod">
          <ac:chgData name="Joshi, Harshit" userId="30597ebd-45f8-44e9-a4af-78399cda5ac2" providerId="ADAL" clId="{4369AF05-9896-49E1-BEC9-99D771CD00B2}" dt="2019-03-13T10:16:58.081" v="370" actId="164"/>
          <ac:spMkLst>
            <pc:docMk/>
            <pc:sldMk cId="3602749482" sldId="364"/>
            <ac:spMk id="7" creationId="{6E5E654D-DEB6-4FBB-B40C-723E760F7D86}"/>
          </ac:spMkLst>
        </pc:spChg>
        <pc:spChg chg="add mod">
          <ac:chgData name="Joshi, Harshit" userId="30597ebd-45f8-44e9-a4af-78399cda5ac2" providerId="ADAL" clId="{4369AF05-9896-49E1-BEC9-99D771CD00B2}" dt="2019-03-13T10:16:58.081" v="370" actId="164"/>
          <ac:spMkLst>
            <pc:docMk/>
            <pc:sldMk cId="3602749482" sldId="364"/>
            <ac:spMk id="9" creationId="{EFD4FBD4-AA44-4A43-B312-2C0272AC67C6}"/>
          </ac:spMkLst>
        </pc:spChg>
        <pc:spChg chg="add mod ord">
          <ac:chgData name="Joshi, Harshit" userId="30597ebd-45f8-44e9-a4af-78399cda5ac2" providerId="ADAL" clId="{4369AF05-9896-49E1-BEC9-99D771CD00B2}" dt="2019-03-13T10:16:58.081" v="370" actId="164"/>
          <ac:spMkLst>
            <pc:docMk/>
            <pc:sldMk cId="3602749482" sldId="364"/>
            <ac:spMk id="10" creationId="{23E41CA9-096B-411E-A7F7-1F7F41ED56CC}"/>
          </ac:spMkLst>
        </pc:spChg>
        <pc:spChg chg="add mod ord">
          <ac:chgData name="Joshi, Harshit" userId="30597ebd-45f8-44e9-a4af-78399cda5ac2" providerId="ADAL" clId="{4369AF05-9896-49E1-BEC9-99D771CD00B2}" dt="2019-03-13T10:20:24.903" v="398" actId="1076"/>
          <ac:spMkLst>
            <pc:docMk/>
            <pc:sldMk cId="3602749482" sldId="364"/>
            <ac:spMk id="11" creationId="{A6B597BC-30D2-4DA8-8F5A-5B777AB11629}"/>
          </ac:spMkLst>
        </pc:spChg>
        <pc:spChg chg="add mod ord">
          <ac:chgData name="Joshi, Harshit" userId="30597ebd-45f8-44e9-a4af-78399cda5ac2" providerId="ADAL" clId="{4369AF05-9896-49E1-BEC9-99D771CD00B2}" dt="2019-03-13T10:16:58.081" v="370" actId="164"/>
          <ac:spMkLst>
            <pc:docMk/>
            <pc:sldMk cId="3602749482" sldId="364"/>
            <ac:spMk id="12" creationId="{5B73BBAA-5A5A-46AF-8EAE-CFBE386C649E}"/>
          </ac:spMkLst>
        </pc:spChg>
        <pc:spChg chg="add mod">
          <ac:chgData name="Joshi, Harshit" userId="30597ebd-45f8-44e9-a4af-78399cda5ac2" providerId="ADAL" clId="{4369AF05-9896-49E1-BEC9-99D771CD00B2}" dt="2019-03-13T10:16:58.081" v="370" actId="164"/>
          <ac:spMkLst>
            <pc:docMk/>
            <pc:sldMk cId="3602749482" sldId="364"/>
            <ac:spMk id="13" creationId="{C3F8F63D-9C50-4CA4-93C6-12FD30146F15}"/>
          </ac:spMkLst>
        </pc:spChg>
        <pc:spChg chg="add mod">
          <ac:chgData name="Joshi, Harshit" userId="30597ebd-45f8-44e9-a4af-78399cda5ac2" providerId="ADAL" clId="{4369AF05-9896-49E1-BEC9-99D771CD00B2}" dt="2019-03-20T09:59:16.332" v="1436" actId="164"/>
          <ac:spMkLst>
            <pc:docMk/>
            <pc:sldMk cId="3602749482" sldId="364"/>
            <ac:spMk id="14" creationId="{8C76DEBF-9F10-4291-8834-1D8307788760}"/>
          </ac:spMkLst>
        </pc:spChg>
        <pc:spChg chg="mod">
          <ac:chgData name="Joshi, Harshit" userId="30597ebd-45f8-44e9-a4af-78399cda5ac2" providerId="ADAL" clId="{4369AF05-9896-49E1-BEC9-99D771CD00B2}" dt="2019-03-13T10:18:43.013" v="395" actId="20577"/>
          <ac:spMkLst>
            <pc:docMk/>
            <pc:sldMk cId="3602749482" sldId="364"/>
            <ac:spMk id="24" creationId="{00000000-0000-0000-0000-000000000000}"/>
          </ac:spMkLst>
        </pc:spChg>
        <pc:grpChg chg="add mod">
          <ac:chgData name="Joshi, Harshit" userId="30597ebd-45f8-44e9-a4af-78399cda5ac2" providerId="ADAL" clId="{4369AF05-9896-49E1-BEC9-99D771CD00B2}" dt="2019-03-20T09:59:16.332" v="1436" actId="164"/>
          <ac:grpSpMkLst>
            <pc:docMk/>
            <pc:sldMk cId="3602749482" sldId="364"/>
            <ac:grpSpMk id="2" creationId="{791CBE00-4949-4403-8324-9E6E9703502D}"/>
          </ac:grpSpMkLst>
        </pc:grpChg>
        <pc:grpChg chg="add mod">
          <ac:chgData name="Joshi, Harshit" userId="30597ebd-45f8-44e9-a4af-78399cda5ac2" providerId="ADAL" clId="{4369AF05-9896-49E1-BEC9-99D771CD00B2}" dt="2019-03-20T09:59:16.332" v="1436" actId="164"/>
          <ac:grpSpMkLst>
            <pc:docMk/>
            <pc:sldMk cId="3602749482" sldId="364"/>
            <ac:grpSpMk id="8" creationId="{6CF55B5F-D760-49BA-B499-D77C295C4E69}"/>
          </ac:grpSpMkLst>
        </pc:grpChg>
      </pc:sldChg>
      <pc:sldChg chg="addSp modSp ord">
        <pc:chgData name="Joshi, Harshit" userId="30597ebd-45f8-44e9-a4af-78399cda5ac2" providerId="ADAL" clId="{4369AF05-9896-49E1-BEC9-99D771CD00B2}" dt="2019-03-20T10:00:46.834" v="1466" actId="1076"/>
        <pc:sldMkLst>
          <pc:docMk/>
          <pc:sldMk cId="42108366" sldId="388"/>
        </pc:sldMkLst>
        <pc:spChg chg="mod">
          <ac:chgData name="Joshi, Harshit" userId="30597ebd-45f8-44e9-a4af-78399cda5ac2" providerId="ADAL" clId="{4369AF05-9896-49E1-BEC9-99D771CD00B2}" dt="2019-03-13T10:27:34.539" v="431"/>
          <ac:spMkLst>
            <pc:docMk/>
            <pc:sldMk cId="42108366" sldId="388"/>
            <ac:spMk id="4" creationId="{00000000-0000-0000-0000-000000000000}"/>
          </ac:spMkLst>
        </pc:spChg>
        <pc:spChg chg="add mod">
          <ac:chgData name="Joshi, Harshit" userId="30597ebd-45f8-44e9-a4af-78399cda5ac2" providerId="ADAL" clId="{4369AF05-9896-49E1-BEC9-99D771CD00B2}" dt="2019-03-20T10:00:46.834" v="1466" actId="1076"/>
          <ac:spMkLst>
            <pc:docMk/>
            <pc:sldMk cId="42108366" sldId="388"/>
            <ac:spMk id="5" creationId="{DD5AF74E-C6F5-41BC-AF5A-840D2DFACD53}"/>
          </ac:spMkLst>
        </pc:spChg>
        <pc:spChg chg="mod">
          <ac:chgData name="Joshi, Harshit" userId="30597ebd-45f8-44e9-a4af-78399cda5ac2" providerId="ADAL" clId="{4369AF05-9896-49E1-BEC9-99D771CD00B2}" dt="2019-03-13T10:45:07.548" v="563" actId="14100"/>
          <ac:spMkLst>
            <pc:docMk/>
            <pc:sldMk cId="42108366" sldId="388"/>
            <ac:spMk id="11" creationId="{00000000-0000-0000-0000-000000000000}"/>
          </ac:spMkLst>
        </pc:spChg>
        <pc:grpChg chg="add mod">
          <ac:chgData name="Joshi, Harshit" userId="30597ebd-45f8-44e9-a4af-78399cda5ac2" providerId="ADAL" clId="{4369AF05-9896-49E1-BEC9-99D771CD00B2}" dt="2019-03-20T09:58:55.426" v="1434" actId="164"/>
          <ac:grpSpMkLst>
            <pc:docMk/>
            <pc:sldMk cId="42108366" sldId="388"/>
            <ac:grpSpMk id="2" creationId="{F1C5C9D7-CDAD-479C-85AE-06B0CD8963A7}"/>
          </ac:grpSpMkLst>
        </pc:grpChg>
        <pc:picChg chg="add mod">
          <ac:chgData name="Joshi, Harshit" userId="30597ebd-45f8-44e9-a4af-78399cda5ac2" providerId="ADAL" clId="{4369AF05-9896-49E1-BEC9-99D771CD00B2}" dt="2019-03-20T09:58:55.426" v="1434" actId="164"/>
          <ac:picMkLst>
            <pc:docMk/>
            <pc:sldMk cId="42108366" sldId="388"/>
            <ac:picMk id="1026" creationId="{F97B1B6D-FFCB-47B8-A59B-B9E0B079E228}"/>
          </ac:picMkLst>
        </pc:picChg>
      </pc:sldChg>
      <pc:sldChg chg="modSp ord">
        <pc:chgData name="Joshi, Harshit" userId="30597ebd-45f8-44e9-a4af-78399cda5ac2" providerId="ADAL" clId="{4369AF05-9896-49E1-BEC9-99D771CD00B2}" dt="2019-03-13T10:06:23.386" v="190"/>
        <pc:sldMkLst>
          <pc:docMk/>
          <pc:sldMk cId="3115733345" sldId="438"/>
        </pc:sldMkLst>
        <pc:spChg chg="mod">
          <ac:chgData name="Joshi, Harshit" userId="30597ebd-45f8-44e9-a4af-78399cda5ac2" providerId="ADAL" clId="{4369AF05-9896-49E1-BEC9-99D771CD00B2}" dt="2019-03-13T10:06:16.179" v="188" actId="6549"/>
          <ac:spMkLst>
            <pc:docMk/>
            <pc:sldMk cId="3115733345" sldId="438"/>
            <ac:spMk id="3" creationId="{00000000-0000-0000-0000-000000000000}"/>
          </ac:spMkLst>
        </pc:spChg>
      </pc:sldChg>
      <pc:sldChg chg="modSp add ord">
        <pc:chgData name="Joshi, Harshit" userId="30597ebd-45f8-44e9-a4af-78399cda5ac2" providerId="ADAL" clId="{4369AF05-9896-49E1-BEC9-99D771CD00B2}" dt="2019-03-20T08:22:13.775" v="1319" actId="20577"/>
        <pc:sldMkLst>
          <pc:docMk/>
          <pc:sldMk cId="869072210" sldId="443"/>
        </pc:sldMkLst>
        <pc:spChg chg="mod">
          <ac:chgData name="Joshi, Harshit" userId="30597ebd-45f8-44e9-a4af-78399cda5ac2" providerId="ADAL" clId="{4369AF05-9896-49E1-BEC9-99D771CD00B2}" dt="2019-03-20T08:22:13.775" v="1319" actId="20577"/>
          <ac:spMkLst>
            <pc:docMk/>
            <pc:sldMk cId="869072210" sldId="443"/>
            <ac:spMk id="2" creationId="{7FB950AE-3473-4B94-AD40-C4ECBEF3E359}"/>
          </ac:spMkLst>
        </pc:spChg>
        <pc:spChg chg="mod">
          <ac:chgData name="Joshi, Harshit" userId="30597ebd-45f8-44e9-a4af-78399cda5ac2" providerId="ADAL" clId="{4369AF05-9896-49E1-BEC9-99D771CD00B2}" dt="2019-03-14T04:42:45.496" v="633" actId="20577"/>
          <ac:spMkLst>
            <pc:docMk/>
            <pc:sldMk cId="869072210" sldId="443"/>
            <ac:spMk id="3" creationId="{27E03E63-ED4F-4D57-80DF-6F2A5DA6510D}"/>
          </ac:spMkLst>
        </pc:spChg>
      </pc:sldChg>
      <pc:sldChg chg="addSp delSp modSp add ord">
        <pc:chgData name="Joshi, Harshit" userId="30597ebd-45f8-44e9-a4af-78399cda5ac2" providerId="ADAL" clId="{4369AF05-9896-49E1-BEC9-99D771CD00B2}" dt="2019-03-20T09:59:49.207" v="1448" actId="164"/>
        <pc:sldMkLst>
          <pc:docMk/>
          <pc:sldMk cId="2941282680" sldId="444"/>
        </pc:sldMkLst>
        <pc:spChg chg="del mod">
          <ac:chgData name="Joshi, Harshit" userId="30597ebd-45f8-44e9-a4af-78399cda5ac2" providerId="ADAL" clId="{4369AF05-9896-49E1-BEC9-99D771CD00B2}" dt="2019-03-14T05:42:24.416" v="664" actId="478"/>
          <ac:spMkLst>
            <pc:docMk/>
            <pc:sldMk cId="2941282680" sldId="444"/>
            <ac:spMk id="2" creationId="{B141B6A5-8A52-423B-931C-12C48BC48DB8}"/>
          </ac:spMkLst>
        </pc:spChg>
        <pc:spChg chg="mod">
          <ac:chgData name="Joshi, Harshit" userId="30597ebd-45f8-44e9-a4af-78399cda5ac2" providerId="ADAL" clId="{4369AF05-9896-49E1-BEC9-99D771CD00B2}" dt="2019-03-14T05:43:44.082" v="674" actId="20577"/>
          <ac:spMkLst>
            <pc:docMk/>
            <pc:sldMk cId="2941282680" sldId="444"/>
            <ac:spMk id="3" creationId="{39BC2E85-EAB4-4B60-88CC-B9A45FBC9A62}"/>
          </ac:spMkLst>
        </pc:spChg>
        <pc:spChg chg="add mod">
          <ac:chgData name="Joshi, Harshit" userId="30597ebd-45f8-44e9-a4af-78399cda5ac2" providerId="ADAL" clId="{4369AF05-9896-49E1-BEC9-99D771CD00B2}" dt="2019-03-20T09:59:49.207" v="1448" actId="164"/>
          <ac:spMkLst>
            <pc:docMk/>
            <pc:sldMk cId="2941282680" sldId="444"/>
            <ac:spMk id="4" creationId="{47A73029-1B0A-408A-A254-BC9FA4A793C8}"/>
          </ac:spMkLst>
        </pc:spChg>
        <pc:grpChg chg="add mod">
          <ac:chgData name="Joshi, Harshit" userId="30597ebd-45f8-44e9-a4af-78399cda5ac2" providerId="ADAL" clId="{4369AF05-9896-49E1-BEC9-99D771CD00B2}" dt="2019-03-20T09:59:49.207" v="1448" actId="164"/>
          <ac:grpSpMkLst>
            <pc:docMk/>
            <pc:sldMk cId="2941282680" sldId="444"/>
            <ac:grpSpMk id="2" creationId="{48D2B1F8-F360-4418-BFEE-FC7E342302CE}"/>
          </ac:grpSpMkLst>
        </pc:grpChg>
        <pc:picChg chg="add mod modCrop">
          <ac:chgData name="Joshi, Harshit" userId="30597ebd-45f8-44e9-a4af-78399cda5ac2" providerId="ADAL" clId="{4369AF05-9896-49E1-BEC9-99D771CD00B2}" dt="2019-03-20T09:59:49.207" v="1448" actId="164"/>
          <ac:picMkLst>
            <pc:docMk/>
            <pc:sldMk cId="2941282680" sldId="444"/>
            <ac:picMk id="2050" creationId="{C081C805-A044-48F1-9D56-0C5717E1365C}"/>
          </ac:picMkLst>
        </pc:picChg>
      </pc:sldChg>
      <pc:sldChg chg="addSp delSp modSp add">
        <pc:chgData name="Joshi, Harshit" userId="30597ebd-45f8-44e9-a4af-78399cda5ac2" providerId="ADAL" clId="{4369AF05-9896-49E1-BEC9-99D771CD00B2}" dt="2019-03-20T09:59:35.009" v="1441" actId="164"/>
        <pc:sldMkLst>
          <pc:docMk/>
          <pc:sldMk cId="287520763" sldId="445"/>
        </pc:sldMkLst>
        <pc:spChg chg="del mod">
          <ac:chgData name="Joshi, Harshit" userId="30597ebd-45f8-44e9-a4af-78399cda5ac2" providerId="ADAL" clId="{4369AF05-9896-49E1-BEC9-99D771CD00B2}" dt="2019-03-14T05:46:18.147" v="703" actId="478"/>
          <ac:spMkLst>
            <pc:docMk/>
            <pc:sldMk cId="287520763" sldId="445"/>
            <ac:spMk id="2" creationId="{3DA35CE2-12A4-44D6-8397-340ABE6D1090}"/>
          </ac:spMkLst>
        </pc:spChg>
        <pc:spChg chg="mod">
          <ac:chgData name="Joshi, Harshit" userId="30597ebd-45f8-44e9-a4af-78399cda5ac2" providerId="ADAL" clId="{4369AF05-9896-49E1-BEC9-99D771CD00B2}" dt="2019-03-14T05:46:06.946" v="699" actId="20577"/>
          <ac:spMkLst>
            <pc:docMk/>
            <pc:sldMk cId="287520763" sldId="445"/>
            <ac:spMk id="3" creationId="{519612CF-3EE2-4139-8D5A-6D9619C44B6F}"/>
          </ac:spMkLst>
        </pc:spChg>
        <pc:spChg chg="add mod">
          <ac:chgData name="Joshi, Harshit" userId="30597ebd-45f8-44e9-a4af-78399cda5ac2" providerId="ADAL" clId="{4369AF05-9896-49E1-BEC9-99D771CD00B2}" dt="2019-03-20T09:59:35.009" v="1441" actId="164"/>
          <ac:spMkLst>
            <pc:docMk/>
            <pc:sldMk cId="287520763" sldId="445"/>
            <ac:spMk id="4" creationId="{44B9A3A1-01EC-4C7C-A18B-A61D99A10E06}"/>
          </ac:spMkLst>
        </pc:spChg>
        <pc:grpChg chg="add mod">
          <ac:chgData name="Joshi, Harshit" userId="30597ebd-45f8-44e9-a4af-78399cda5ac2" providerId="ADAL" clId="{4369AF05-9896-49E1-BEC9-99D771CD00B2}" dt="2019-03-20T09:59:35.009" v="1441" actId="164"/>
          <ac:grpSpMkLst>
            <pc:docMk/>
            <pc:sldMk cId="287520763" sldId="445"/>
            <ac:grpSpMk id="2" creationId="{9D032EF2-40E5-4235-9B56-C0132507F369}"/>
          </ac:grpSpMkLst>
        </pc:grpChg>
        <pc:picChg chg="add del ord">
          <ac:chgData name="Joshi, Harshit" userId="30597ebd-45f8-44e9-a4af-78399cda5ac2" providerId="ADAL" clId="{4369AF05-9896-49E1-BEC9-99D771CD00B2}" dt="2019-03-14T05:46:51.968" v="710" actId="478"/>
          <ac:picMkLst>
            <pc:docMk/>
            <pc:sldMk cId="287520763" sldId="445"/>
            <ac:picMk id="5" creationId="{00954597-B753-4498-8D52-AF592FB78195}"/>
          </ac:picMkLst>
        </pc:picChg>
        <pc:picChg chg="add mod">
          <ac:chgData name="Joshi, Harshit" userId="30597ebd-45f8-44e9-a4af-78399cda5ac2" providerId="ADAL" clId="{4369AF05-9896-49E1-BEC9-99D771CD00B2}" dt="2019-03-20T09:59:35.009" v="1441" actId="164"/>
          <ac:picMkLst>
            <pc:docMk/>
            <pc:sldMk cId="287520763" sldId="445"/>
            <ac:picMk id="3074" creationId="{27BC1BBB-33BD-49DF-9144-E66C27E3D8D2}"/>
          </ac:picMkLst>
        </pc:picChg>
      </pc:sldChg>
      <pc:sldChg chg="addSp delSp modSp add">
        <pc:chgData name="Joshi, Harshit" userId="30597ebd-45f8-44e9-a4af-78399cda5ac2" providerId="ADAL" clId="{4369AF05-9896-49E1-BEC9-99D771CD00B2}" dt="2019-03-20T10:00:20.858" v="1460" actId="164"/>
        <pc:sldMkLst>
          <pc:docMk/>
          <pc:sldMk cId="2912201884" sldId="446"/>
        </pc:sldMkLst>
        <pc:spChg chg="del">
          <ac:chgData name="Joshi, Harshit" userId="30597ebd-45f8-44e9-a4af-78399cda5ac2" providerId="ADAL" clId="{4369AF05-9896-49E1-BEC9-99D771CD00B2}" dt="2019-03-14T05:48:23.793" v="748" actId="478"/>
          <ac:spMkLst>
            <pc:docMk/>
            <pc:sldMk cId="2912201884" sldId="446"/>
            <ac:spMk id="2" creationId="{E81D3075-2FFD-4905-9DCC-0079F0649436}"/>
          </ac:spMkLst>
        </pc:spChg>
        <pc:spChg chg="mod">
          <ac:chgData name="Joshi, Harshit" userId="30597ebd-45f8-44e9-a4af-78399cda5ac2" providerId="ADAL" clId="{4369AF05-9896-49E1-BEC9-99D771CD00B2}" dt="2019-03-14T05:48:14.892" v="746" actId="20577"/>
          <ac:spMkLst>
            <pc:docMk/>
            <pc:sldMk cId="2912201884" sldId="446"/>
            <ac:spMk id="3" creationId="{1DCC5037-F87F-481E-A2D0-D94B4D20C714}"/>
          </ac:spMkLst>
        </pc:spChg>
        <pc:spChg chg="add mod">
          <ac:chgData name="Joshi, Harshit" userId="30597ebd-45f8-44e9-a4af-78399cda5ac2" providerId="ADAL" clId="{4369AF05-9896-49E1-BEC9-99D771CD00B2}" dt="2019-03-20T10:00:20.858" v="1460" actId="164"/>
          <ac:spMkLst>
            <pc:docMk/>
            <pc:sldMk cId="2912201884" sldId="446"/>
            <ac:spMk id="4" creationId="{12F642AD-6A34-48A6-8D92-77F88B3D4BF0}"/>
          </ac:spMkLst>
        </pc:spChg>
        <pc:grpChg chg="add mod">
          <ac:chgData name="Joshi, Harshit" userId="30597ebd-45f8-44e9-a4af-78399cda5ac2" providerId="ADAL" clId="{4369AF05-9896-49E1-BEC9-99D771CD00B2}" dt="2019-03-20T10:00:20.858" v="1460" actId="164"/>
          <ac:grpSpMkLst>
            <pc:docMk/>
            <pc:sldMk cId="2912201884" sldId="446"/>
            <ac:grpSpMk id="2" creationId="{152DD07A-5679-4939-A9B4-75C16F896D98}"/>
          </ac:grpSpMkLst>
        </pc:grpChg>
        <pc:picChg chg="add mod">
          <ac:chgData name="Joshi, Harshit" userId="30597ebd-45f8-44e9-a4af-78399cda5ac2" providerId="ADAL" clId="{4369AF05-9896-49E1-BEC9-99D771CD00B2}" dt="2019-03-20T10:00:20.858" v="1460" actId="164"/>
          <ac:picMkLst>
            <pc:docMk/>
            <pc:sldMk cId="2912201884" sldId="446"/>
            <ac:picMk id="4098" creationId="{DF82D382-5235-40CE-8EAE-96908860E31A}"/>
          </ac:picMkLst>
        </pc:picChg>
      </pc:sldChg>
      <pc:sldChg chg="addSp delSp modSp add">
        <pc:chgData name="Joshi, Harshit" userId="30597ebd-45f8-44e9-a4af-78399cda5ac2" providerId="ADAL" clId="{4369AF05-9896-49E1-BEC9-99D771CD00B2}" dt="2019-03-20T10:00:35.629" v="1465" actId="164"/>
        <pc:sldMkLst>
          <pc:docMk/>
          <pc:sldMk cId="1644576156" sldId="447"/>
        </pc:sldMkLst>
        <pc:spChg chg="del">
          <ac:chgData name="Joshi, Harshit" userId="30597ebd-45f8-44e9-a4af-78399cda5ac2" providerId="ADAL" clId="{4369AF05-9896-49E1-BEC9-99D771CD00B2}" dt="2019-03-14T05:51:06.835" v="775" actId="478"/>
          <ac:spMkLst>
            <pc:docMk/>
            <pc:sldMk cId="1644576156" sldId="447"/>
            <ac:spMk id="2" creationId="{AD3BE151-6517-4397-94CC-B0BFDECA944E}"/>
          </ac:spMkLst>
        </pc:spChg>
        <pc:spChg chg="mod">
          <ac:chgData name="Joshi, Harshit" userId="30597ebd-45f8-44e9-a4af-78399cda5ac2" providerId="ADAL" clId="{4369AF05-9896-49E1-BEC9-99D771CD00B2}" dt="2019-03-14T05:51:02.624" v="774" actId="20577"/>
          <ac:spMkLst>
            <pc:docMk/>
            <pc:sldMk cId="1644576156" sldId="447"/>
            <ac:spMk id="3" creationId="{59B1CB03-52AC-4618-879A-7A23065B109E}"/>
          </ac:spMkLst>
        </pc:spChg>
        <pc:spChg chg="add mod">
          <ac:chgData name="Joshi, Harshit" userId="30597ebd-45f8-44e9-a4af-78399cda5ac2" providerId="ADAL" clId="{4369AF05-9896-49E1-BEC9-99D771CD00B2}" dt="2019-03-20T10:00:35.629" v="1465" actId="164"/>
          <ac:spMkLst>
            <pc:docMk/>
            <pc:sldMk cId="1644576156" sldId="447"/>
            <ac:spMk id="4" creationId="{C892FD08-1CD5-479D-9785-20E47F2B74F6}"/>
          </ac:spMkLst>
        </pc:spChg>
        <pc:grpChg chg="add mod">
          <ac:chgData name="Joshi, Harshit" userId="30597ebd-45f8-44e9-a4af-78399cda5ac2" providerId="ADAL" clId="{4369AF05-9896-49E1-BEC9-99D771CD00B2}" dt="2019-03-20T10:00:35.629" v="1465" actId="164"/>
          <ac:grpSpMkLst>
            <pc:docMk/>
            <pc:sldMk cId="1644576156" sldId="447"/>
            <ac:grpSpMk id="2" creationId="{BFB8D365-8A0B-4C0E-81C6-081E9532F4E1}"/>
          </ac:grpSpMkLst>
        </pc:grpChg>
        <pc:picChg chg="add mod modCrop">
          <ac:chgData name="Joshi, Harshit" userId="30597ebd-45f8-44e9-a4af-78399cda5ac2" providerId="ADAL" clId="{4369AF05-9896-49E1-BEC9-99D771CD00B2}" dt="2019-03-20T10:00:35.629" v="1465" actId="164"/>
          <ac:picMkLst>
            <pc:docMk/>
            <pc:sldMk cId="1644576156" sldId="447"/>
            <ac:picMk id="5122" creationId="{54AA0752-7455-429A-8F4F-5A842B0DE8B2}"/>
          </ac:picMkLst>
        </pc:picChg>
      </pc:sldChg>
      <pc:sldChg chg="modSp add ord">
        <pc:chgData name="Joshi, Harshit" userId="30597ebd-45f8-44e9-a4af-78399cda5ac2" providerId="ADAL" clId="{4369AF05-9896-49E1-BEC9-99D771CD00B2}" dt="2019-03-14T10:25:45.736" v="1271" actId="20577"/>
        <pc:sldMkLst>
          <pc:docMk/>
          <pc:sldMk cId="3392880954" sldId="448"/>
        </pc:sldMkLst>
        <pc:spChg chg="mod">
          <ac:chgData name="Joshi, Harshit" userId="30597ebd-45f8-44e9-a4af-78399cda5ac2" providerId="ADAL" clId="{4369AF05-9896-49E1-BEC9-99D771CD00B2}" dt="2019-03-14T10:25:45.736" v="1271" actId="20577"/>
          <ac:spMkLst>
            <pc:docMk/>
            <pc:sldMk cId="3392880954" sldId="448"/>
            <ac:spMk id="2" creationId="{AEA1FAB3-8130-402D-9665-3779B9104214}"/>
          </ac:spMkLst>
        </pc:spChg>
        <pc:spChg chg="mod">
          <ac:chgData name="Joshi, Harshit" userId="30597ebd-45f8-44e9-a4af-78399cda5ac2" providerId="ADAL" clId="{4369AF05-9896-49E1-BEC9-99D771CD00B2}" dt="2019-03-14T05:58:15.460" v="799" actId="20577"/>
          <ac:spMkLst>
            <pc:docMk/>
            <pc:sldMk cId="3392880954" sldId="448"/>
            <ac:spMk id="3" creationId="{9B298584-CA03-4FF0-BF2D-FA438128CCC5}"/>
          </ac:spMkLst>
        </pc:spChg>
      </pc:sldChg>
      <pc:sldChg chg="addSp delSp modSp add">
        <pc:chgData name="Joshi, Harshit" userId="30597ebd-45f8-44e9-a4af-78399cda5ac2" providerId="ADAL" clId="{4369AF05-9896-49E1-BEC9-99D771CD00B2}" dt="2019-03-20T10:01:09.160" v="1468" actId="164"/>
        <pc:sldMkLst>
          <pc:docMk/>
          <pc:sldMk cId="1406395856" sldId="449"/>
        </pc:sldMkLst>
        <pc:spChg chg="mod">
          <ac:chgData name="Joshi, Harshit" userId="30597ebd-45f8-44e9-a4af-78399cda5ac2" providerId="ADAL" clId="{4369AF05-9896-49E1-BEC9-99D771CD00B2}" dt="2019-03-20T09:52:28.083" v="1356" actId="20577"/>
          <ac:spMkLst>
            <pc:docMk/>
            <pc:sldMk cId="1406395856" sldId="449"/>
            <ac:spMk id="2" creationId="{13DB2919-5A44-41FB-8A59-83B7F3CF47B2}"/>
          </ac:spMkLst>
        </pc:spChg>
        <pc:spChg chg="mod">
          <ac:chgData name="Joshi, Harshit" userId="30597ebd-45f8-44e9-a4af-78399cda5ac2" providerId="ADAL" clId="{4369AF05-9896-49E1-BEC9-99D771CD00B2}" dt="2019-03-14T10:17:09.766" v="1164" actId="20577"/>
          <ac:spMkLst>
            <pc:docMk/>
            <pc:sldMk cId="1406395856" sldId="449"/>
            <ac:spMk id="3" creationId="{F0FA2E42-AD19-4DC3-8975-5B7884BE8850}"/>
          </ac:spMkLst>
        </pc:spChg>
        <pc:spChg chg="add mod">
          <ac:chgData name="Joshi, Harshit" userId="30597ebd-45f8-44e9-a4af-78399cda5ac2" providerId="ADAL" clId="{4369AF05-9896-49E1-BEC9-99D771CD00B2}" dt="2019-03-20T10:01:09.160" v="1468" actId="164"/>
          <ac:spMkLst>
            <pc:docMk/>
            <pc:sldMk cId="1406395856" sldId="449"/>
            <ac:spMk id="10" creationId="{90F4E9B0-61DF-4A9A-AA56-AB459272AD39}"/>
          </ac:spMkLst>
        </pc:spChg>
        <pc:grpChg chg="add mod">
          <ac:chgData name="Joshi, Harshit" userId="30597ebd-45f8-44e9-a4af-78399cda5ac2" providerId="ADAL" clId="{4369AF05-9896-49E1-BEC9-99D771CD00B2}" dt="2019-03-20T10:01:09.160" v="1468" actId="164"/>
          <ac:grpSpMkLst>
            <pc:docMk/>
            <pc:sldMk cId="1406395856" sldId="449"/>
            <ac:grpSpMk id="9" creationId="{BFBF257E-0232-453D-A551-DE479FC4E58D}"/>
          </ac:grpSpMkLst>
        </pc:grpChg>
        <pc:grpChg chg="add mod">
          <ac:chgData name="Joshi, Harshit" userId="30597ebd-45f8-44e9-a4af-78399cda5ac2" providerId="ADAL" clId="{4369AF05-9896-49E1-BEC9-99D771CD00B2}" dt="2019-03-20T10:01:09.160" v="1468" actId="164"/>
          <ac:grpSpMkLst>
            <pc:docMk/>
            <pc:sldMk cId="1406395856" sldId="449"/>
            <ac:grpSpMk id="11" creationId="{0847D55D-82C8-4B88-983E-2CBBCC43BE42}"/>
          </ac:grpSpMkLst>
        </pc:grpChg>
        <pc:picChg chg="add del mod">
          <ac:chgData name="Joshi, Harshit" userId="30597ebd-45f8-44e9-a4af-78399cda5ac2" providerId="ADAL" clId="{4369AF05-9896-49E1-BEC9-99D771CD00B2}" dt="2019-03-20T09:47:49.667" v="1329" actId="478"/>
          <ac:picMkLst>
            <pc:docMk/>
            <pc:sldMk cId="1406395856" sldId="449"/>
            <ac:picMk id="1026" creationId="{DDF4733D-D083-427D-BA27-4D3E948B2352}"/>
          </ac:picMkLst>
        </pc:picChg>
        <pc:picChg chg="add mod">
          <ac:chgData name="Joshi, Harshit" userId="30597ebd-45f8-44e9-a4af-78399cda5ac2" providerId="ADAL" clId="{4369AF05-9896-49E1-BEC9-99D771CD00B2}" dt="2019-03-20T09:53:51.660" v="1366" actId="164"/>
          <ac:picMkLst>
            <pc:docMk/>
            <pc:sldMk cId="1406395856" sldId="449"/>
            <ac:picMk id="1028" creationId="{13CF2169-2C14-49CD-855A-033E41FCE1A4}"/>
          </ac:picMkLst>
        </pc:picChg>
        <pc:inkChg chg="add del">
          <ac:chgData name="Joshi, Harshit" userId="30597ebd-45f8-44e9-a4af-78399cda5ac2" providerId="ADAL" clId="{4369AF05-9896-49E1-BEC9-99D771CD00B2}" dt="2019-03-20T09:53:32.928" v="1359"/>
          <ac:inkMkLst>
            <pc:docMk/>
            <pc:sldMk cId="1406395856" sldId="449"/>
            <ac:inkMk id="4" creationId="{24854AF7-CE9A-4478-A608-4AA20EA3FE0E}"/>
          </ac:inkMkLst>
        </pc:inkChg>
        <pc:inkChg chg="add del">
          <ac:chgData name="Joshi, Harshit" userId="30597ebd-45f8-44e9-a4af-78399cda5ac2" providerId="ADAL" clId="{4369AF05-9896-49E1-BEC9-99D771CD00B2}" dt="2019-03-20T09:53:32.928" v="1359"/>
          <ac:inkMkLst>
            <pc:docMk/>
            <pc:sldMk cId="1406395856" sldId="449"/>
            <ac:inkMk id="5" creationId="{5329FCA2-F7D7-42EB-818F-3FF6B2FFAD4F}"/>
          </ac:inkMkLst>
        </pc:inkChg>
        <pc:inkChg chg="add del">
          <ac:chgData name="Joshi, Harshit" userId="30597ebd-45f8-44e9-a4af-78399cda5ac2" providerId="ADAL" clId="{4369AF05-9896-49E1-BEC9-99D771CD00B2}" dt="2019-03-20T09:53:34.135" v="1361"/>
          <ac:inkMkLst>
            <pc:docMk/>
            <pc:sldMk cId="1406395856" sldId="449"/>
            <ac:inkMk id="6" creationId="{F88390CE-67E2-43EE-A024-2EFB4318560B}"/>
          </ac:inkMkLst>
        </pc:inkChg>
        <pc:inkChg chg="add del">
          <ac:chgData name="Joshi, Harshit" userId="30597ebd-45f8-44e9-a4af-78399cda5ac2" providerId="ADAL" clId="{4369AF05-9896-49E1-BEC9-99D771CD00B2}" dt="2019-03-20T09:53:34.135" v="1361"/>
          <ac:inkMkLst>
            <pc:docMk/>
            <pc:sldMk cId="1406395856" sldId="449"/>
            <ac:inkMk id="7" creationId="{AF7C7712-C7F9-4E9D-B702-1F501A9559FB}"/>
          </ac:inkMkLst>
        </pc:inkChg>
        <pc:inkChg chg="add mod">
          <ac:chgData name="Joshi, Harshit" userId="30597ebd-45f8-44e9-a4af-78399cda5ac2" providerId="ADAL" clId="{4369AF05-9896-49E1-BEC9-99D771CD00B2}" dt="2019-03-20T09:53:51.660" v="1366" actId="164"/>
          <ac:inkMkLst>
            <pc:docMk/>
            <pc:sldMk cId="1406395856" sldId="449"/>
            <ac:inkMk id="8" creationId="{9DF3AF74-C439-46C0-BC7E-60897B44AD3A}"/>
          </ac:inkMkLst>
        </pc:inkChg>
      </pc:sldChg>
      <pc:sldChg chg="modSp add">
        <pc:chgData name="Joshi, Harshit" userId="30597ebd-45f8-44e9-a4af-78399cda5ac2" providerId="ADAL" clId="{4369AF05-9896-49E1-BEC9-99D771CD00B2}" dt="2019-03-20T10:01:34.411" v="1531" actId="20577"/>
        <pc:sldMkLst>
          <pc:docMk/>
          <pc:sldMk cId="3840524380" sldId="450"/>
        </pc:sldMkLst>
        <pc:spChg chg="mod">
          <ac:chgData name="Joshi, Harshit" userId="30597ebd-45f8-44e9-a4af-78399cda5ac2" providerId="ADAL" clId="{4369AF05-9896-49E1-BEC9-99D771CD00B2}" dt="2019-03-20T10:01:34.411" v="1531" actId="20577"/>
          <ac:spMkLst>
            <pc:docMk/>
            <pc:sldMk cId="3840524380" sldId="450"/>
            <ac:spMk id="2" creationId="{641AA39A-9C07-435E-969A-186DA69963B3}"/>
          </ac:spMkLst>
        </pc:spChg>
        <pc:spChg chg="mod">
          <ac:chgData name="Joshi, Harshit" userId="30597ebd-45f8-44e9-a4af-78399cda5ac2" providerId="ADAL" clId="{4369AF05-9896-49E1-BEC9-99D771CD00B2}" dt="2019-03-20T09:56:35" v="1388" actId="1076"/>
          <ac:spMkLst>
            <pc:docMk/>
            <pc:sldMk cId="3840524380" sldId="450"/>
            <ac:spMk id="3" creationId="{D1EFDC28-C9AF-4809-9504-1EE28A48DFB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20T09:53:30.058"/>
    </inkml:context>
    <inkml:brush xml:id="br0">
      <inkml:brushProperty name="width" value="0.05" units="cm"/>
      <inkml:brushProperty name="height" value="0.05" units="cm"/>
      <inkml:brushProperty name="ignorePressure" value="1"/>
    </inkml:brush>
  </inkml:definitions>
  <inkml:trace contextRef="#ctx0" brushRef="#br0">139 64,'4'1,"-1"0,1 1,-1-1,0 1,0-1,0 1,0 0,0 0,0 1,0-1,-1 1,1-1,-1 1,0 0,1 0,-1 0,-1 0,1 0,0 0,-1 1,0-1,1 0,-1 1,-1-1,1 2,18 33,-16-92,-7-25,2 78,-1 1,0 0,1 1,-1-1,0 0,1 1,-1-1,1 1,-1 0,1 0,-1 0,1 0,-1 0,1 0,0 1,0-1,0 1,0 0,0 0,0-1,0 1,0 1,1-1,-1 0,1 0,0 0,-1 1,1 0,-2 0,5-3,-1-1,0 1,0 0,0 0,0 0,0 0,1 0,-1 0,0 0,0 0,0 0,0 0,0 1,1-1,-1 0,0 1,0-1,0 1,0-1,0 1,0 0,0-1,0 1,-1 0,1 0,0 0,0 0,-1 0,1-1,0 1,-1 0,1 1,-1-1,1 0,-1 0,0 0,1 0,-1 0,0 0,0 0,0 1,0-1,0 0,0 0,0 0,0 0,0 1,0-1,-1 0,1 0,0 0,-1 0,1 0,-1 0,1 0,-1 0,0 0,0 1,5-2,1 1,-1-1,0 0,1 0,-1 0,0-1,1 1,-1-1,0 0,0-1,1 1,-1-1,0 0,0 0,-1 0,1 0,0 0,-1-1,1 0,-1 0,0 0,0 0,0 0,0-1,-1 1,1-1,0-2,-68 11,-66 19,131-21,0 0,0-1,1 1,-1 0,1 0,-1-1,1 1,0 0,0-1,0 1,0-1,0 1,1-1,-1 0,1 1,-1-1,1 0,0 0,0 0,0 0,0-1,0 1,0 0,1-1,-1 0,1 1,-1-1,1 0,-1 0,1 1,1 1,-1-1,0 0,1 0,-1 0,1 0,0 0,0-1,-1 0,1 0,0 0,0 0,0-1,0 1,0-1,0 0,0 0,0-1,0 1,0-1,0 0,0 0,0 0,0 0,-1-1,1 1,0-1,-1 0,1 0,-1-1,0 1,0-1,0 1,0-1,0 0,2-3,111-68,-117 73,0-1,-1 0,1 0,0 0,-1 1,1-1,-1 0,0 1,1-1,-1 1,0 0,0 0,0 0,0 0,0 0,0 0,0 0,0 1,0-1,-1 1,1-1,0 1,0 0,0 0,-1 0,1 0,-2 1,-86-2,90 2,0 0,0 0,0 0,1 0,-1 0,0 0,0 0,1 0,-1 0,1-1,-1 1,1 0,-1 0,1 0,0 0,-1-1,1 1,0 0,0-1,-1 1,1 0,0-1,0 1,0-1,0 0,0 1,0-1,0 1,0-1,0 0,0 0,0 0,0 0,0 0,0 0,0 0,0 0,0 0,0 0,0 0,0-1,0 1,0 0,0-1,0 1,0-1,7 2,1-1,0-1,-1 1,1-1,-1-1,0 0,1 0,-1 0,0-1,0 0,0-1,-1 0,1 0,-1-1,5-3,-13 6,0 1,0 0,0 0,0 0,0 0,-1 0,1 0,0 0,-1 0,1 0,0 1,-1-1,0 0,1 1,-1-1,1 1,-1 0,1 0,-1-1,0 1,1 0,-1 0,1 1,-1-1,0 0,1 0,-1 1,1-1,-1 1,1-1,-1 1,1 0,-1 0,1 0,0-1,-1 2,-2 2,0 1,0 0,0 0,0 0,1 1,0-1,0 1,1-1,-1 1,1 0,0 0,1 0,0 1,0-1,0 0,0 0,1 1,0-1,1 0,-1 1,1-1,1 0,-1 0,1 0,2 6,-4-13,0 0,0 0,0 0,0 0,0 0,0 0,0 1,0-1,1 0,-1 0,0 0,1 0,-1 0,0 0,1 1,-1-1,1 0,0 0,-1 1,1-1,-1 0,1 1,0-1,0 1,-1-1,1 1,0-1,0 1,0-1,-1 1,1 0,0-1,0 1,0 0,0 0,0 0,0 0,0 0,0 0,0 0,0 0,-1 0,1 0,0 0,0 1,0-1,0 0,0 0,0 1,-1-1,1 1,0-1,0 1,-1-1,1 1,0 0,-1-1,1 1,0 0,-1-1,1 1,-1 0,1 0,-1 0,1 0,-1-1,0 1,1 1,1-17,0 1,0 0,-2-1,1 1,-2-1,0 1,-1-1,0 1,-1 0,-3-8,4 23,0 0,1 0,-1 0,0 0,1 0,-1 0,1 0,-1 1,1-1,0 0,0 1,-1-1,1 1,0 0,0-1,1 1,-1 0,0 0,0-1,1 1,-1 0,1 0,0 0,0 0,-1 0,1 0,0 0,1 0,-1-1,0 1,0 0,1 0,0 2,-1-3,-3 25,-29 96,28-120,1-1,0 0,-1 1,1-1,-1 0,1-1,-1 1,0-1,1 0,-1 0,0 0,1 0,-1 0,1-1,-1 0,0 1,1-2,-1 1,1 0,0 0,-1-1,1 0,0 0,0 0,0 0,0 0,1-1,-1 1,-1-2,-25-13,-22 8,61 7,1 2,22-10,-55-1,23 11,0 1,0-1,-1 0,1 1,0-1,0 1,-1-1,1 1,0-1,-1 1,1-1,0 1,-1 0,1-1,-1 1,1 0,-1 0,0-1,1 1,-1 0,0 0,1 0,-1-1,0 1,0 0,0 0,0 0,1 0,-1-1,0 1,-1 0,1 0,0 0,0 0,0 0,0-1,-1 1,1 0,0 0,-1 0,1-1,-1 1,1 0,-1-1,1 1,-1 0,1-1,-1 1,0 0,1-1,-1 1,-1-1,213 5,57-79,-268 72,-1-1,1 1,-1 0,0 0,1 0,-1 0,0 0,0 0,0 1,-1-1,1 0,0 0,-1 1,1-1,-1 1,0-1,1 1,-1 0,0 0,0-1,0 1,0 1,1-1,-2 0,1 0,0 1,0-1,0 1,0-1,-2 1,-4-2,0 0,0 0,0 1,0 0,0 1,0 0,0 0,0 0,0 1,0 1,0-1,0 1,0 0,0 1,1 0,-1 0,1 1,0 0,0 0,-1 2,56-22,-34 11,31-9,-67 25,-103 33,171-28,46-23,-134-9,-41 13,246-25,-307 28,120-26,22 26,1 0,-1 0,0 1,0-1,1 1,-1-1,1 1,-1 0,0-1,1 1,-1 0,1 0,0 0,-1 0,1 0,0 1,0-1,0 0,0 1,0-1,0 1,0-1,0 1,0-1,1 1,-1-1,0 1,1 0,0-1,-1 1,1 0,0 0,0-1,0 1,0 0,0-1,0 1,1 0,-1 0,0-1,1 1,0 0,-1-1,1 1,0-1,0 1,0-1,-1 1,2-1,-1 0,0 1,0-1,0 0,1 0,-1 0,0 0,1 0,-1 0,1 0,0 0,-1-1,0 1,5 5,0 0,0-1,0 1,0-1,1-1,0 1,0-1,0 0,1-1,-1 0,1 0,0 0,0-1,0 0,0-1,0 0,8 0,71-72,-88 72,1-1,-1 0,0 1,0-1,0 0,0 1,-1-1,1 0,0 0,0 0,0 0,0 0,0 0,0 0,0 0,0-1,0 1,0 0,0-1,0 1,0 0,0-1,0 1,0-1,1 0,-1 1,0-1,0 0,0 1,1-1,-1 0,0 0,1 0,-1 1,1-1,-1 0,1 0,-1 0,1 0,0 0,-1 0,1 0,0 0,0 0,0 0,0 0,0-1,0 1,0 0,0 0,0 0,0 0,1 0,-1 0,0 0,1 0,-1 0,1 0,-1 0,1 1,-1-1,1 0,0 0,-7 0,4 0,0 0,1 0,-1 0,0 0,0 0,0 0,0 0,0 1,0-1,-1 1,1 0,0-1,0 1,0 0,0 0,0 0,-1 1,1-1,0 0,0 1,0-1,0 1,0 0,0 0,0 0,0 0,0 0,0 0,1 0,-1 1,0-1,1 1,-1-1,1 1,0-1,-1 1,1 0,0 0,0 0,0 0,0 0,0 0,1 0,-1 0,0 0,1 0,0 0,-1 0,1 0,0 1,0-1,0 0,1 0,-1 0,0 0,1 0,0 1,0 0,1 2,1-1,0 1,0-1,0 1,0-1,1 0,0-1,0 1,0 0,0-1,0 0,1 0,-1 0,1-1,0 0,0 1,0-2,0 1,0 0,0-1,1 0,-1-1,0 1,1-1,-1 0,0 0,1 0,1-1,-3-5,0 0,0 0,-1 0,0 0,0-1,0 1,-1-1,0 0,0 1,-1-1,0 0,0 0,-1 0,0 0,0 0,0 0,-1 0,0 0,-1-3,2 11,0 1,0-1,-1 1,1-1,0 0,0 1,-1-1,1 1,-1-1,0 0,1 1,-1-1,0 0,1 0,-1 1,0-1,0 0,0 0,0 0,0 0,-1 0,1 0,0-1,0 1,-1 0,1-1,0 1,-1 0,1-1,0 0,-1 1,1-1,-1 0,1 0,-1 1,1-1,-1 0,1-1,0 1,-1 0,1 0,-1-1,1 1,-1-1,1 1,0-1,-1 1,1-1,0 0,0 0,0 0,-1 1,1-1,0 0,0-1,0 1,0 0,0 0,1 0,-1 0,0-1,1 1,-1 0,1-1,-1 1,1-1,-1 0,2 113,-1-112,0 0,-1 0,1 0,0 0,0 0,0 0,0-1,0 1,0 0,0 0,0 0,0 0,1 0,-1 0,0 0,1 0,-1 0,1 0,-1 0,1 0,-1 0,1 0,0 0,-1 0,1 0,0 0,0 1,0-1,0 0,-1 1,1-1,0 0,0 1,0-1,0 1,1 0,-1-1,0 1,0 0,0 0,0-1,0 1,0 0,0 0,1 0,-1 1,0-1,0 0,0 0,0 0,0 1,0-1,0 1,0-1,0 1,0-1,0 1,0 0,0-1,0 1,0 0,-1 0,1-1,0 1,0 0,-1 0,1 1,-3-7,-1 0,0 1,0-1,0 1,0 0,-1 0,0 0,0 1,0-1,0 1,0 0,-1 0,1 0,-1 1,0-1,0 1,0 0,0 1,-2-1,5 5,0 0,0 0,0 0,0 0,1 0,-1 0,1 1,0-1,0 0,0 1,1-1,-1 1,1-1,-1 1,1-1,0 1,1 0,-1-1,1 1,-1-1,1 1,1 1,-2 1,1-4,1 1,-1 0,0-1,0 1,1-1,0 1,-1-1,1 0,0 0,0 0,0 0,1 0,-1 0,0-1,1 1,-1-1,1 1,-1-1,1 0,0 0,-1 0,1 0,0-1,0 1,0-1,0 1,0-1,-1 0,1 0,0-1,0 1,0-1,0 1,-1-1,1 0,0 0,0 0,-1 0,1 0,-1-1,1 1,-1-1,0 0,1 0,-1 0,0 0,0 0,0 0,-1 0,1-1,0 1,0-1,-2-2,1 1,0 0,0 0,1 0,-1 1,1-1,0 0,0 0,0 1,1-1,-1 1,1 0,0 0,0 0,0 0,0 0,0 1,1-1,-1 1,1 0,0 0,-1 0,1 0,0 1,0 0,0 0,0 0,1 0,-1 0,0 1,3 0,133-32,-139 32,0-1,0 0,0 0,-1 0,1 1,0-1,-1 0,1 0,-1 0,1 0,-1 0,1 0,-1 0,0 0,0 0,1-1,-1 1,0 0,0 0,0 0,0 0,0 0,0 0,-1 0,1 0,0 0,-1-1,1 1,0 0,-1 0,1 0,-1 1,1-1,-1 0,0 0,1 0,-1 0,0 0,0 1,0-1,0 0,1 1,-1-1,0 1,0-1,0 1,0-1,0 1,0-1,0 1,-1 0,1 0,0 0,0-1,0 1,0 0,0 1,0-1,0 0,0 0,0 0,-1 0,1 1,0-1,0 1,0-1,0 0,-8-1,0 0,0 0,1 1,-1 1,0-1,0 1,0 1,1-1,-1 1,1 1,-1 0,1 0,0 1,0 0,-2 2,10-4,1 0,0 0,0 0,1 0,-1 0,0 0,1 0,-1 0,1-1,0 1,-1 0,1-1,0 0,0 1,0-1,0 0,0 0,0 0,1 0,-1 0,0 0,0-1,1 1,-1-1,0 0,1 1,-1-1,0 0,1-1,1 1,87 0,-132 17,-39-6,143-39,-55 26,-8 1,-1 1,0-1,0 1,1-1,-1 1,0-1,1 1,-1-1,1 0,-1 1,1-1,-1 0,1 0,-1 1,1-1,0 0,-1 0,1 0,0 1,0-1,0 0,-1 0,1 0,0 0,0 0,0 1,1-1,-1 0,0 0,0 0,0 0,1 1,-1-1,0 0,1 0,-1 0,0 1,1-1,-1 0,1 1,-1-1,1 0,0 1,-1-1,1 1,0-1,-1 1,1-1,0 1,0-1,-1 1,1 0,0-1,0 1,0 0,0 0,-1-1,1 1,0 0,0 0,0 0,0 0,0 0,0 1,-1-2,-1 0,1 0,-1 1,0-1,1 0,-1 0,0 1,1-1,-1 1,0-1,1 1,-1-1,0 1,0-1,0 1,0 0,1-1,-1 1,0 0,0 0,0-1,0 1,0 0,0 0,0 0,0 0,0 0,1 1,-1-1,0 0,0 0,0 1,0-1,0 0,0 1,1-1,-1 1,0-1,0 1,1-1,-1 1,0-1,1 1,-1 0,0 0,1-1,-1 1,1 0,-1 0,1-1,0 1,-1 0,1 0,0 0,-3 60,4-36,-2-26,0 1,0-1,1 1,-1-1,0 1,0-1,1 1,-1-1,1 0,-1 1,0-1,1 0,0 0,-1 0,1 1,-1-1,1 0,0 0,-1 0,1 0,0 0,0 1,0-1,0 0,0 0,0 0,0 0,0 0,0 0,0 0,1 1,-1-1,0 0,0 0,1 0,-1 0,1 1,-1-1,1 0,-1 0,1 1,-1-1,1 0,0 1,-1-1,1 1,0-1,-1 0,1 1,0 0,0-1,0 1,0 0,-1-1,1 1,0 0,0 0,0-1,0 1,0 0,0 0,0 0,-1 0,1 0,0 1,0-1,0 0,0 0,0 1,0-1,-10-3,0 1,0 0,0 0,0 1,0 0,-1 1,1 0,0 0,-1 1,1 0,0 1,0 0,-2 0,11-2,1 0,-1 0,1 0,-1 0,1 1,-1-1,1 0,-1 0,1 0,-1 0,1 0,-1 1,0-1,1 0,-1 0,1 1,-1-1,0 0,1 1,-1-1,0 0,1 1,-1-1,0 0,1 1,-1-1,0 1,0-1,0 1,1-1,-1 0,0 1,0-1,0 1,0-1,0 1,0-1,0 1,0-1,0 1,0-1,0 1,0-1,0 1,0-1,-1 1,1-1,0 1,0-1,0 0,-1 1,1-1,0 1,-1-1,1 0,0 1,-1-1,1 0,0 1,-1-1,1 0,-1 0,1 1,0-1,-1 0,41 9,98-4,-296 24,207-20,71-14,-349-41,-33 71,167-28,133-14,-27 14,1 1,0 1,0 0,0 0,0 1,0 1,0 0,0 1,0 0,-1 1,1 0,-1 0,5 3,2 0,-1-2,2 0,-1-1,0-1,1-1,-1 0,1-1,-1-1,1-1,2-1,-20 3,0 0,0 1,0-1,0 0,0 0,1 0,-1 1,0-1,0-1,0 1,0 0,0 0,1 0,-1-1,0 1,0 0,0-1,0 1,0-1,0 1,0-1,0 0,0 1,0-1,-1 0,1 0,0 1,0-1,0 0,-1 0,1 0,-1 0,1 0,-1 0,1 0,-1 0,1 0,-1 0,0-1,0 1,0 0,1 0,-1 0,0 0,0 0,-1-1,1 1,0 0,0 0,0 0,-1 0,1 0,-1 0,1 0,-1 0,1 0,-1 0,1 0,-1 0,0 0,0 0,1 0,-1 1,0-1,0 0,0 1,-1-2,-65-48,30 39,0 1,0 2,-1 2,0 2,0 1,0 2,-1 1,-29 5,-38-3,40 0,98 20,19-2,0-3,1-2,0-3,1-2,0-2,1-2,0-3,36-3,53-1,-144 0,1 1,-1 0,1-1,-1 1,1 0,-1-1,1 1,-1 0,1-1,-1 1,1-1,0 1,-1-1,1 1,0-1,-1 1,1-1,0 1,0-1,-1 0,1 1,0-1,0 1,0-1,0 0,0 1,0-1,0 1,0-1,0 0,0 1,0-1,0 1,1-1,-1 0,0 1,0-1,1 1,-1-1,0 1,1-1,-1 1,0-1,1 1,-1-1,1 1,-1-1,1 1,-1 0,1-1,-1 1,1 0,-1 0,1-1,-1 1,1 0,0 0,-1 0,1 0,-1-1,1 1,0 0,-1 0,1 0,-1 0,1 1,0-1,-1 0,1 0,-50-29,39 24,-5-4,7 4,1-1,-2 1,1 0,0 0,-1 1,0 0,0 1,0 0,-1 1,1-1,-1 2,1-1,-1 1,0 1,1 0,-1 0,0 1,1 0,-1 1,-3 1,-203 61,205-54,44-9,472-24,-447 23,-345-38,-66 40,233 37,-21-27,132-10</inkml:trace>
  <inkml:trace contextRef="#ctx0" brushRef="#br0" timeOffset="2326.737">308 165,'-170'-15,"169"14,0 0,0 1,0-1,0 1,0-1,0 0,0 0,1 0,-1 0,0 0,0 1,1-1,-1 0,1-1,-1 1,1 0,-1 0,1 0,-1 0,1 0,0 0,0 0,0-1,0 1,0 0,0 0,0 0,0-1,0 1,0 0,1 0,-1 0,0 0,1 0,-1 0,1-1,-1 1,1 0,0 0,-1 1,1-1,0 0,0 0,-1 0,1 0,0 1,0-1,0 0,0 1,0-1,0 1,0-1,1 1,-1-1,0 1,0 0,0-1,0 1,0 0,1 0,-1 0,0 0,0 0,0 0,1 1,5-6,-50 6,18 3,15-1</inkml:trace>
  <inkml:trace contextRef="#ctx0" brushRef="#br0" timeOffset="3030.522">200 151,'-1'0,"-3"0,-2 0,0 0,-3 0,-1-1,0 0,-1-2,-1-1,1 1,-1-1,0 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search?rlz=1C1GGRV_enIN751IN751&amp;biw=1920&amp;bih=1089&amp;tbm=isch&amp;sa=1&amp;ei=0Q-SXL7pNomuvwSG0pngBw&amp;q=supervised+machine+learning&amp;oq=supervised+machine+learning&amp;gs_l=img.3..35i39j0l5j0i7i30l2j0i8i30l2.39503.39503..39720...0.0..0.135.135.0j1......1....1..gws-wiz-img.F7kNvbj2mYM#imgrc=qWke4MWR9ACHGM:" TargetMode="External"/><Relationship Id="rId7" Type="http://schemas.openxmlformats.org/officeDocument/2006/relationships/hyperlink" Target="https://www.google.com/search?q=what+is+data+science&amp;rlz=1C1GGRV_enIN751IN751&amp;source=lnms&amp;tbm=isch&amp;sa=X&amp;ved=0ahUKEwjR0P_muJDhAhWY6XMBHZ17DM4Q_AUIDigB&amp;biw=1920&amp;bih=1089#imgdii=p1hPKvLgBmEd8M:&amp;imgrc=rM5sT09ogaoPQM:" TargetMode="External"/><Relationship Id="rId2" Type="http://schemas.openxmlformats.org/officeDocument/2006/relationships/hyperlink" Target="https://www.google.com/search?biw=1920&amp;bih=1089&amp;tbm=isch&amp;sa=1&amp;ei=MRCSXMSzMcrJvgSDpJ-IDQ&amp;q=machine+learning&amp;oq=machine+learning&amp;gs_l=img.3..35i39l2j0i67j0j0i67j0j0i67l2j0l2.26480.26686..26977...0.0..0.144.281.0j2......1....1..gws-wiz-img._mvrB9lIAHw#imgrc=yv_shBLeR8FyZM:" TargetMode="External"/><Relationship Id="rId1" Type="http://schemas.openxmlformats.org/officeDocument/2006/relationships/slideLayout" Target="../slideLayouts/slideLayout24.xml"/><Relationship Id="rId6" Type="http://schemas.openxmlformats.org/officeDocument/2006/relationships/hyperlink" Target="https://www.google.com/search?biw=1920&amp;bih=1089&amp;tbm=isch&amp;sa=1&amp;ei=JxCSXLueA8KmwgP7_aDQBA&amp;q=reinforcement+learning+in+machine+learning&amp;oq=rein+machine+learning&amp;gs_l=img.1.0.0i7i30j0i8i7i30l3.8525.8905..9785...0.0..0.127.494.0j4......1....1..gws-wiz-img.JTnQ03xQpPE#imgrc=Jp1_eMg1U5vDSM:" TargetMode="External"/><Relationship Id="rId5" Type="http://schemas.openxmlformats.org/officeDocument/2006/relationships/hyperlink" Target="https://www.google.com/search?rlz=1C1GGRV_enIN751IN751&amp;biw=1920&amp;bih=1089&amp;tbm=isch&amp;sa=1&amp;ei=pw-SXMyRHcPlvgTzxbD4DA&amp;q=unsupervised+machine+learning&amp;oq=unsupervised+machine+learning&amp;gs_l=img.3..0l3j0i5i30l5j0i8i30j0i24.41343.41414..41630...0.0..0.125.248.0j2......1....1..gws-wiz-img.HIiore6uKck#imgrc=a0gCjX_J5QryBM:" TargetMode="External"/><Relationship Id="rId4" Type="http://schemas.openxmlformats.org/officeDocument/2006/relationships/hyperlink" Target="https://www.google.com/search?rlz=1C1GGRV_enIN751IN751&amp;biw=1920&amp;bih=1089&amp;tbm=isch&amp;sa=1&amp;ei=mw-SXLO1Lor_vgSLkrFg&amp;q=supervised+machine+learning&amp;oq=supermachine+learning&amp;gs_l=img.1.0.0i7i30l9j0i7i5i30.9518.10066..10930...0.0..0.138.621.0j5......1....1..gws-wiz-img.wkL-KROEb80#imgrc=CKFtOgl85waK4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f_uwKZIAeM0"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Speaker"/>
          <p:cNvSpPr>
            <a:spLocks noGrp="1"/>
          </p:cNvSpPr>
          <p:nvPr>
            <p:ph type="subTitle" idx="1"/>
          </p:nvPr>
        </p:nvSpPr>
        <p:spPr>
          <a:xfrm>
            <a:off x="288000" y="4268503"/>
            <a:ext cx="8595171" cy="430887"/>
          </a:xfrm>
        </p:spPr>
        <p:txBody>
          <a:bodyPr/>
          <a:lstStyle/>
          <a:p>
            <a:r>
              <a:rPr lang="en-US" dirty="0"/>
              <a:t>Speaker’s Name, SAP</a:t>
            </a:r>
          </a:p>
          <a:p>
            <a:pPr lvl="0"/>
            <a:r>
              <a:rPr lang="en-US" dirty="0"/>
              <a:t>Month 00, 2019</a:t>
            </a:r>
          </a:p>
        </p:txBody>
      </p:sp>
      <p:sp>
        <p:nvSpPr>
          <p:cNvPr id="11"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CC5037-F87F-481E-A2D0-D94B4D20C714}"/>
              </a:ext>
            </a:extLst>
          </p:cNvPr>
          <p:cNvSpPr>
            <a:spLocks noGrp="1"/>
          </p:cNvSpPr>
          <p:nvPr>
            <p:ph type="title"/>
          </p:nvPr>
        </p:nvSpPr>
        <p:spPr/>
        <p:txBody>
          <a:bodyPr/>
          <a:lstStyle/>
          <a:p>
            <a:r>
              <a:rPr lang="en-US" dirty="0"/>
              <a:t>Supervised vs Unsupervised</a:t>
            </a:r>
          </a:p>
        </p:txBody>
      </p:sp>
      <p:grpSp>
        <p:nvGrpSpPr>
          <p:cNvPr id="2" name="Group 1">
            <a:extLst>
              <a:ext uri="{FF2B5EF4-FFF2-40B4-BE49-F238E27FC236}">
                <a16:creationId xmlns:a16="http://schemas.microsoft.com/office/drawing/2014/main" id="{152DD07A-5679-4939-A9B4-75C16F896D98}"/>
              </a:ext>
            </a:extLst>
          </p:cNvPr>
          <p:cNvGrpSpPr/>
          <p:nvPr/>
        </p:nvGrpSpPr>
        <p:grpSpPr>
          <a:xfrm>
            <a:off x="1379897" y="1354090"/>
            <a:ext cx="9435380" cy="4286551"/>
            <a:chOff x="1379897" y="1354090"/>
            <a:chExt cx="9435380" cy="4286551"/>
          </a:xfrm>
        </p:grpSpPr>
        <p:pic>
          <p:nvPicPr>
            <p:cNvPr id="4098" name="Picture 2" descr="Image result for supervised learning">
              <a:extLst>
                <a:ext uri="{FF2B5EF4-FFF2-40B4-BE49-F238E27FC236}">
                  <a16:creationId xmlns:a16="http://schemas.microsoft.com/office/drawing/2014/main" id="{DF82D382-5235-40CE-8EAE-96908860E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897" y="1354090"/>
              <a:ext cx="9435380" cy="4149820"/>
            </a:xfrm>
            <a:prstGeom prst="rect">
              <a:avLst/>
            </a:prstGeom>
            <a:solidFill>
              <a:schemeClr val="tx1"/>
            </a:solidFill>
          </p:spPr>
        </p:pic>
        <p:sp>
          <p:nvSpPr>
            <p:cNvPr id="4" name="TextBox 3">
              <a:extLst>
                <a:ext uri="{FF2B5EF4-FFF2-40B4-BE49-F238E27FC236}">
                  <a16:creationId xmlns:a16="http://schemas.microsoft.com/office/drawing/2014/main" id="{12F642AD-6A34-48A6-8D92-77F88B3D4BF0}"/>
                </a:ext>
              </a:extLst>
            </p:cNvPr>
            <p:cNvSpPr txBox="1"/>
            <p:nvPr/>
          </p:nvSpPr>
          <p:spPr>
            <a:xfrm>
              <a:off x="10441777" y="551753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5</a:t>
              </a:r>
            </a:p>
          </p:txBody>
        </p:sp>
      </p:grpSp>
    </p:spTree>
    <p:extLst>
      <p:ext uri="{BB962C8B-B14F-4D97-AF65-F5344CB8AC3E}">
        <p14:creationId xmlns:p14="http://schemas.microsoft.com/office/powerpoint/2010/main" val="291220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1CB03-52AC-4618-879A-7A23065B109E}"/>
              </a:ext>
            </a:extLst>
          </p:cNvPr>
          <p:cNvSpPr>
            <a:spLocks noGrp="1"/>
          </p:cNvSpPr>
          <p:nvPr>
            <p:ph type="title"/>
          </p:nvPr>
        </p:nvSpPr>
        <p:spPr/>
        <p:txBody>
          <a:bodyPr/>
          <a:lstStyle/>
          <a:p>
            <a:r>
              <a:rPr lang="en-US" dirty="0"/>
              <a:t>Reinforcement Learning</a:t>
            </a:r>
          </a:p>
        </p:txBody>
      </p:sp>
      <p:grpSp>
        <p:nvGrpSpPr>
          <p:cNvPr id="2" name="Group 1">
            <a:extLst>
              <a:ext uri="{FF2B5EF4-FFF2-40B4-BE49-F238E27FC236}">
                <a16:creationId xmlns:a16="http://schemas.microsoft.com/office/drawing/2014/main" id="{BFB8D365-8A0B-4C0E-81C6-081E9532F4E1}"/>
              </a:ext>
            </a:extLst>
          </p:cNvPr>
          <p:cNvGrpSpPr/>
          <p:nvPr/>
        </p:nvGrpSpPr>
        <p:grpSpPr>
          <a:xfrm>
            <a:off x="692149" y="1219200"/>
            <a:ext cx="10810875" cy="5257911"/>
            <a:chOff x="692149" y="1219200"/>
            <a:chExt cx="10810875" cy="5257911"/>
          </a:xfrm>
        </p:grpSpPr>
        <p:pic>
          <p:nvPicPr>
            <p:cNvPr id="5122" name="Picture 2" descr="Reinforcement Training - Machine Learning Tutorial - Edureka">
              <a:extLst>
                <a:ext uri="{FF2B5EF4-FFF2-40B4-BE49-F238E27FC236}">
                  <a16:creationId xmlns:a16="http://schemas.microsoft.com/office/drawing/2014/main" id="{54AA0752-7455-429A-8F4F-5A842B0DE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52" b="4101"/>
            <a:stretch/>
          </p:blipFill>
          <p:spPr bwMode="auto">
            <a:xfrm>
              <a:off x="692149" y="1219200"/>
              <a:ext cx="10810875" cy="5134800"/>
            </a:xfrm>
            <a:prstGeom prst="rect">
              <a:avLst/>
            </a:prstGeom>
            <a:solidFill>
              <a:schemeClr val="tx1"/>
            </a:solidFill>
          </p:spPr>
        </p:pic>
        <p:sp>
          <p:nvSpPr>
            <p:cNvPr id="4" name="TextBox 3">
              <a:extLst>
                <a:ext uri="{FF2B5EF4-FFF2-40B4-BE49-F238E27FC236}">
                  <a16:creationId xmlns:a16="http://schemas.microsoft.com/office/drawing/2014/main" id="{C892FD08-1CD5-479D-9785-20E47F2B74F6}"/>
                </a:ext>
              </a:extLst>
            </p:cNvPr>
            <p:cNvSpPr txBox="1"/>
            <p:nvPr/>
          </p:nvSpPr>
          <p:spPr>
            <a:xfrm>
              <a:off x="11129524" y="635400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6</a:t>
              </a:r>
            </a:p>
          </p:txBody>
        </p:sp>
      </p:grpSp>
    </p:spTree>
    <p:extLst>
      <p:ext uri="{BB962C8B-B14F-4D97-AF65-F5344CB8AC3E}">
        <p14:creationId xmlns:p14="http://schemas.microsoft.com/office/powerpoint/2010/main" val="164457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A1FAB3-8130-402D-9665-3779B9104214}"/>
              </a:ext>
            </a:extLst>
          </p:cNvPr>
          <p:cNvSpPr>
            <a:spLocks noGrp="1"/>
          </p:cNvSpPr>
          <p:nvPr>
            <p:ph type="body" sz="quarter" idx="10"/>
          </p:nvPr>
        </p:nvSpPr>
        <p:spPr/>
        <p:txBody>
          <a:bodyPr/>
          <a:lstStyle/>
          <a:p>
            <a:r>
              <a:rPr lang="en-US" dirty="0"/>
              <a:t>Deep Learning is a subfield of machine learning concerned with algorithms inspired by the structure and function of the brain called artificial neural networks.</a:t>
            </a:r>
          </a:p>
          <a:p>
            <a:r>
              <a:rPr lang="en-US" dirty="0"/>
              <a:t>Both machine and deep learning are subsets of artificial intelligence, but deep learning represents the next evolution of machine learning. In machine learning, algorithms created by human programmers are responsible for parsing and learning from the data. They make decisions based on what they learn from the data. Deep learning learns through an artificial neural network that acts very much like a human brain and allows the machine to analyze data in a structure very much as humans do.</a:t>
            </a:r>
          </a:p>
          <a:p>
            <a:r>
              <a:rPr lang="en-US" dirty="0"/>
              <a:t>Examples:</a:t>
            </a:r>
          </a:p>
          <a:p>
            <a:r>
              <a:rPr lang="en-US" dirty="0"/>
              <a:t>Customer Experience, Translations, Computer Vision, Image caption generation, </a:t>
            </a:r>
          </a:p>
        </p:txBody>
      </p:sp>
      <p:sp>
        <p:nvSpPr>
          <p:cNvPr id="3" name="Title 2">
            <a:extLst>
              <a:ext uri="{FF2B5EF4-FFF2-40B4-BE49-F238E27FC236}">
                <a16:creationId xmlns:a16="http://schemas.microsoft.com/office/drawing/2014/main" id="{9B298584-CA03-4FF0-BF2D-FA438128CCC5}"/>
              </a:ext>
            </a:extLst>
          </p:cNvPr>
          <p:cNvSpPr>
            <a:spLocks noGrp="1"/>
          </p:cNvSpPr>
          <p:nvPr>
            <p:ph type="title"/>
          </p:nvPr>
        </p:nvSpPr>
        <p:spPr/>
        <p:txBody>
          <a:bodyPr/>
          <a:lstStyle/>
          <a:p>
            <a:r>
              <a:rPr lang="en-US" dirty="0"/>
              <a:t>Deep Learning</a:t>
            </a:r>
          </a:p>
        </p:txBody>
      </p:sp>
    </p:spTree>
    <p:extLst>
      <p:ext uri="{BB962C8B-B14F-4D97-AF65-F5344CB8AC3E}">
        <p14:creationId xmlns:p14="http://schemas.microsoft.com/office/powerpoint/2010/main" val="339288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B2919-5A44-41FB-8A59-83B7F3CF47B2}"/>
              </a:ext>
            </a:extLst>
          </p:cNvPr>
          <p:cNvSpPr>
            <a:spLocks noGrp="1"/>
          </p:cNvSpPr>
          <p:nvPr>
            <p:ph type="body" sz="quarter" idx="10"/>
          </p:nvPr>
        </p:nvSpPr>
        <p:spPr>
          <a:xfrm>
            <a:off x="504001" y="1620000"/>
            <a:ext cx="5090887" cy="4716000"/>
          </a:xfrm>
        </p:spPr>
        <p:txBody>
          <a:bodyPr/>
          <a:lstStyle/>
          <a:p>
            <a:pPr algn="just"/>
            <a:r>
              <a:rPr lang="en-US" dirty="0"/>
              <a:t>The art of uncovering the insights and trends in data has been around since ancient times. </a:t>
            </a:r>
          </a:p>
          <a:p>
            <a:pPr algn="just"/>
            <a:r>
              <a:rPr lang="en-US" dirty="0"/>
              <a:t>The ancient Egyptians used census data to increase efficiency in tax collection and they accurately predicted the flooding of the Nile river every year.</a:t>
            </a:r>
          </a:p>
          <a:p>
            <a:pPr algn="just"/>
            <a:r>
              <a:rPr lang="en-US" dirty="0"/>
              <a:t>Data Science is a blend of various tools, algorithms, and machine learning principles with the goal to discover hidden patterns from the raw data.</a:t>
            </a:r>
          </a:p>
          <a:p>
            <a:pPr algn="just"/>
            <a:endParaRPr lang="en-US" dirty="0"/>
          </a:p>
        </p:txBody>
      </p:sp>
      <p:sp>
        <p:nvSpPr>
          <p:cNvPr id="3" name="Title 2">
            <a:extLst>
              <a:ext uri="{FF2B5EF4-FFF2-40B4-BE49-F238E27FC236}">
                <a16:creationId xmlns:a16="http://schemas.microsoft.com/office/drawing/2014/main" id="{F0FA2E42-AD19-4DC3-8975-5B7884BE8850}"/>
              </a:ext>
            </a:extLst>
          </p:cNvPr>
          <p:cNvSpPr>
            <a:spLocks noGrp="1"/>
          </p:cNvSpPr>
          <p:nvPr>
            <p:ph type="title"/>
          </p:nvPr>
        </p:nvSpPr>
        <p:spPr/>
        <p:txBody>
          <a:bodyPr/>
          <a:lstStyle/>
          <a:p>
            <a:r>
              <a:rPr lang="en-US" dirty="0"/>
              <a:t>Data Science</a:t>
            </a:r>
          </a:p>
        </p:txBody>
      </p:sp>
      <p:grpSp>
        <p:nvGrpSpPr>
          <p:cNvPr id="11" name="Group 10">
            <a:extLst>
              <a:ext uri="{FF2B5EF4-FFF2-40B4-BE49-F238E27FC236}">
                <a16:creationId xmlns:a16="http://schemas.microsoft.com/office/drawing/2014/main" id="{0847D55D-82C8-4B88-983E-2CBBCC43BE42}"/>
              </a:ext>
            </a:extLst>
          </p:cNvPr>
          <p:cNvGrpSpPr/>
          <p:nvPr/>
        </p:nvGrpSpPr>
        <p:grpSpPr>
          <a:xfrm>
            <a:off x="7183828" y="1620000"/>
            <a:ext cx="4506649" cy="4648616"/>
            <a:chOff x="7183828" y="1620000"/>
            <a:chExt cx="4506649" cy="4648616"/>
          </a:xfrm>
        </p:grpSpPr>
        <p:grpSp>
          <p:nvGrpSpPr>
            <p:cNvPr id="9" name="Group 8">
              <a:extLst>
                <a:ext uri="{FF2B5EF4-FFF2-40B4-BE49-F238E27FC236}">
                  <a16:creationId xmlns:a16="http://schemas.microsoft.com/office/drawing/2014/main" id="{BFBF257E-0232-453D-A551-DE479FC4E58D}"/>
                </a:ext>
              </a:extLst>
            </p:cNvPr>
            <p:cNvGrpSpPr/>
            <p:nvPr/>
          </p:nvGrpSpPr>
          <p:grpSpPr>
            <a:xfrm>
              <a:off x="7183828" y="1620000"/>
              <a:ext cx="4506649" cy="4525505"/>
              <a:chOff x="7183828" y="1620000"/>
              <a:chExt cx="4506649" cy="4525505"/>
            </a:xfrm>
          </p:grpSpPr>
          <p:pic>
            <p:nvPicPr>
              <p:cNvPr id="1028" name="Picture 4" descr="http://sudeep.co/images/post_images/2018-02-09-Understanding-the-Data-Science-Lifecycle/chart.png">
                <a:extLst>
                  <a:ext uri="{FF2B5EF4-FFF2-40B4-BE49-F238E27FC236}">
                    <a16:creationId xmlns:a16="http://schemas.microsoft.com/office/drawing/2014/main" id="{13CF2169-2C14-49CD-855A-033E41FCE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828" y="1620000"/>
                <a:ext cx="4506649" cy="45255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9DF3AF74-C439-46C0-BC7E-60897B44AD3A}"/>
                      </a:ext>
                    </a:extLst>
                  </p14:cNvPr>
                  <p14:cNvContentPartPr/>
                  <p14:nvPr/>
                </p14:nvContentPartPr>
                <p14:xfrm>
                  <a:off x="9287269" y="4256168"/>
                  <a:ext cx="327960" cy="82080"/>
                </p14:xfrm>
              </p:contentPart>
            </mc:Choice>
            <mc:Fallback>
              <p:pic>
                <p:nvPicPr>
                  <p:cNvPr id="8" name="Ink 7">
                    <a:extLst>
                      <a:ext uri="{FF2B5EF4-FFF2-40B4-BE49-F238E27FC236}">
                        <a16:creationId xmlns:a16="http://schemas.microsoft.com/office/drawing/2014/main" id="{9DF3AF74-C439-46C0-BC7E-60897B44AD3A}"/>
                      </a:ext>
                    </a:extLst>
                  </p:cNvPr>
                  <p:cNvPicPr/>
                  <p:nvPr/>
                </p:nvPicPr>
                <p:blipFill>
                  <a:blip r:embed="rId4"/>
                  <a:stretch>
                    <a:fillRect/>
                  </a:stretch>
                </p:blipFill>
                <p:spPr>
                  <a:xfrm>
                    <a:off x="9278269" y="4247168"/>
                    <a:ext cx="345600" cy="99720"/>
                  </a:xfrm>
                  <a:prstGeom prst="rect">
                    <a:avLst/>
                  </a:prstGeom>
                </p:spPr>
              </p:pic>
            </mc:Fallback>
          </mc:AlternateContent>
        </p:grpSp>
        <p:sp>
          <p:nvSpPr>
            <p:cNvPr id="10" name="TextBox 9">
              <a:extLst>
                <a:ext uri="{FF2B5EF4-FFF2-40B4-BE49-F238E27FC236}">
                  <a16:creationId xmlns:a16="http://schemas.microsoft.com/office/drawing/2014/main" id="{90F4E9B0-61DF-4A9A-AA56-AB459272AD39}"/>
                </a:ext>
              </a:extLst>
            </p:cNvPr>
            <p:cNvSpPr txBox="1"/>
            <p:nvPr/>
          </p:nvSpPr>
          <p:spPr>
            <a:xfrm>
              <a:off x="11316977" y="6145505"/>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7</a:t>
              </a:r>
            </a:p>
          </p:txBody>
        </p:sp>
      </p:grpSp>
    </p:spTree>
    <p:extLst>
      <p:ext uri="{BB962C8B-B14F-4D97-AF65-F5344CB8AC3E}">
        <p14:creationId xmlns:p14="http://schemas.microsoft.com/office/powerpoint/2010/main" val="140639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1AA39A-9C07-435E-969A-186DA69963B3}"/>
              </a:ext>
            </a:extLst>
          </p:cNvPr>
          <p:cNvSpPr>
            <a:spLocks noGrp="1"/>
          </p:cNvSpPr>
          <p:nvPr>
            <p:ph type="body" sz="quarter" idx="10"/>
          </p:nvPr>
        </p:nvSpPr>
        <p:spPr>
          <a:xfrm>
            <a:off x="503999" y="1750864"/>
            <a:ext cx="5593588" cy="2501010"/>
          </a:xfrm>
        </p:spPr>
        <p:txBody>
          <a:bodyPr/>
          <a:lstStyle/>
          <a:p>
            <a:r>
              <a:rPr lang="en-US" dirty="0">
                <a:hlinkClick r:id="rId2"/>
              </a:rPr>
              <a:t>Image 2</a:t>
            </a:r>
            <a:endParaRPr lang="en-US" dirty="0"/>
          </a:p>
          <a:p>
            <a:r>
              <a:rPr lang="en-US" dirty="0">
                <a:hlinkClick r:id="rId3"/>
              </a:rPr>
              <a:t>Image 3</a:t>
            </a:r>
            <a:endParaRPr lang="en-US" dirty="0"/>
          </a:p>
          <a:p>
            <a:r>
              <a:rPr lang="en-US" dirty="0">
                <a:hlinkClick r:id="rId4"/>
              </a:rPr>
              <a:t>Image 4</a:t>
            </a:r>
            <a:endParaRPr lang="en-US" dirty="0"/>
          </a:p>
          <a:p>
            <a:r>
              <a:rPr lang="en-US" dirty="0">
                <a:hlinkClick r:id="rId5"/>
              </a:rPr>
              <a:t>Image 5</a:t>
            </a:r>
            <a:endParaRPr lang="en-US" dirty="0"/>
          </a:p>
          <a:p>
            <a:r>
              <a:rPr lang="en-US" dirty="0">
                <a:hlinkClick r:id="rId6"/>
              </a:rPr>
              <a:t>Image 6</a:t>
            </a:r>
            <a:endParaRPr lang="en-US" dirty="0"/>
          </a:p>
          <a:p>
            <a:r>
              <a:rPr lang="en-US" dirty="0">
                <a:hlinkClick r:id="rId7"/>
              </a:rPr>
              <a:t>Image 7</a:t>
            </a:r>
            <a:endParaRPr lang="en-US" dirty="0"/>
          </a:p>
        </p:txBody>
      </p:sp>
      <p:sp>
        <p:nvSpPr>
          <p:cNvPr id="3" name="Title 2">
            <a:extLst>
              <a:ext uri="{FF2B5EF4-FFF2-40B4-BE49-F238E27FC236}">
                <a16:creationId xmlns:a16="http://schemas.microsoft.com/office/drawing/2014/main" id="{D1EFDC28-C9AF-4809-9504-1EE28A48DFB4}"/>
              </a:ext>
            </a:extLst>
          </p:cNvPr>
          <p:cNvSpPr>
            <a:spLocks noGrp="1"/>
          </p:cNvSpPr>
          <p:nvPr>
            <p:ph type="ctrTitle"/>
          </p:nvPr>
        </p:nvSpPr>
        <p:spPr>
          <a:xfrm>
            <a:off x="503999" y="528387"/>
            <a:ext cx="5593588" cy="923116"/>
          </a:xfrm>
        </p:spPr>
        <p:txBody>
          <a:bodyPr/>
          <a:lstStyle/>
          <a:p>
            <a:r>
              <a:rPr lang="en-US" sz="2400" dirty="0"/>
              <a:t>References</a:t>
            </a:r>
          </a:p>
        </p:txBody>
      </p:sp>
    </p:spTree>
    <p:extLst>
      <p:ext uri="{BB962C8B-B14F-4D97-AF65-F5344CB8AC3E}">
        <p14:creationId xmlns:p14="http://schemas.microsoft.com/office/powerpoint/2010/main" val="384052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4" name="Speaker"/>
          <p:cNvSpPr>
            <a:spLocks noGrp="1"/>
          </p:cNvSpPr>
          <p:nvPr>
            <p:ph type="subTitle" idx="1"/>
          </p:nvPr>
        </p:nvSpPr>
        <p:spPr/>
        <p:txBody>
          <a:bodyPr/>
          <a:lstStyle/>
          <a:p>
            <a:r>
              <a:rPr lang="en-US" dirty="0"/>
              <a:t>Speaker’s Name, SAP</a:t>
            </a:r>
          </a:p>
          <a:p>
            <a:pPr lvl="0"/>
            <a:r>
              <a:rPr lang="en-US" dirty="0"/>
              <a:t>Month 00, 2019</a:t>
            </a:r>
          </a:p>
        </p:txBody>
      </p:sp>
      <p:sp>
        <p:nvSpPr>
          <p:cNvPr id="7"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normAutofit lnSpcReduction="10000"/>
          </a:bodyPr>
          <a:lstStyle/>
          <a:p>
            <a:r>
              <a:rPr lang="en-US" dirty="0"/>
              <a:t>What is Machine Learning?</a:t>
            </a:r>
          </a:p>
          <a:p>
            <a:pPr lvl="1"/>
            <a:r>
              <a:rPr lang="en-US" dirty="0"/>
              <a:t>Details</a:t>
            </a:r>
          </a:p>
          <a:p>
            <a:r>
              <a:rPr lang="en-US" dirty="0"/>
              <a:t>Comparison Between: Data Science, AI, ML, and Deep Learning</a:t>
            </a:r>
          </a:p>
          <a:p>
            <a:pPr lvl="1"/>
            <a:r>
              <a:rPr lang="en-US" dirty="0"/>
              <a:t>Artificial Intelligence</a:t>
            </a:r>
          </a:p>
          <a:p>
            <a:pPr lvl="1"/>
            <a:r>
              <a:rPr lang="en-US" dirty="0"/>
              <a:t>Machine Learning</a:t>
            </a:r>
          </a:p>
          <a:p>
            <a:pPr lvl="1"/>
            <a:r>
              <a:rPr lang="en-US" dirty="0"/>
              <a:t>Deep Learning</a:t>
            </a:r>
          </a:p>
          <a:p>
            <a:pPr lvl="1"/>
            <a:r>
              <a:rPr lang="en-US" dirty="0"/>
              <a:t>Data Science</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What is </a:t>
            </a:r>
            <a:r>
              <a:rPr lang="en-US" dirty="0">
                <a:solidFill>
                  <a:schemeClr val="accent1"/>
                </a:solidFill>
              </a:rPr>
              <a:t>Machine Learning?</a:t>
            </a:r>
            <a:endParaRPr lang="en-US" dirty="0"/>
          </a:p>
        </p:txBody>
      </p:sp>
      <p:pic>
        <p:nvPicPr>
          <p:cNvPr id="6" name="Divider Image Placeholder">
            <a:extLst>
              <a:ext uri="{FF2B5EF4-FFF2-40B4-BE49-F238E27FC236}">
                <a16:creationId xmlns:a16="http://schemas.microsoft.com/office/drawing/2014/main" id="{D2BEE16A-A830-4ED4-95FF-D97EA39A69F4}"/>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t="34" b="34"/>
          <a:stretch/>
        </p:blipFill>
        <p:spPr>
          <a:prstGeom prst="rect">
            <a:avLst/>
          </a:prstGeom>
        </p:spPr>
      </p:pic>
    </p:spTree>
    <p:extLst>
      <p:ext uri="{BB962C8B-B14F-4D97-AF65-F5344CB8AC3E}">
        <p14:creationId xmlns:p14="http://schemas.microsoft.com/office/powerpoint/2010/main" val="311573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Overview</a:t>
            </a:r>
          </a:p>
        </p:txBody>
      </p:sp>
      <p:grpSp>
        <p:nvGrpSpPr>
          <p:cNvPr id="2" name="Group 1">
            <a:extLst>
              <a:ext uri="{FF2B5EF4-FFF2-40B4-BE49-F238E27FC236}">
                <a16:creationId xmlns:a16="http://schemas.microsoft.com/office/drawing/2014/main" id="{791CBE00-4949-4403-8324-9E6E9703502D}"/>
              </a:ext>
            </a:extLst>
          </p:cNvPr>
          <p:cNvGrpSpPr/>
          <p:nvPr/>
        </p:nvGrpSpPr>
        <p:grpSpPr>
          <a:xfrm>
            <a:off x="3373094" y="1689316"/>
            <a:ext cx="5448290" cy="4582947"/>
            <a:chOff x="3373094" y="1689316"/>
            <a:chExt cx="5448290" cy="4582947"/>
          </a:xfrm>
        </p:grpSpPr>
        <p:grpSp>
          <p:nvGrpSpPr>
            <p:cNvPr id="8" name="Group 7">
              <a:extLst>
                <a:ext uri="{FF2B5EF4-FFF2-40B4-BE49-F238E27FC236}">
                  <a16:creationId xmlns:a16="http://schemas.microsoft.com/office/drawing/2014/main" id="{6CF55B5F-D760-49BA-B499-D77C295C4E69}"/>
                </a:ext>
              </a:extLst>
            </p:cNvPr>
            <p:cNvGrpSpPr/>
            <p:nvPr/>
          </p:nvGrpSpPr>
          <p:grpSpPr>
            <a:xfrm>
              <a:off x="3373094" y="1689316"/>
              <a:ext cx="5448290" cy="4300780"/>
              <a:chOff x="3946849" y="1278610"/>
              <a:chExt cx="5448290" cy="4300780"/>
            </a:xfrm>
          </p:grpSpPr>
          <p:sp>
            <p:nvSpPr>
              <p:cNvPr id="5" name="Oval 4">
                <a:extLst>
                  <a:ext uri="{FF2B5EF4-FFF2-40B4-BE49-F238E27FC236}">
                    <a16:creationId xmlns:a16="http://schemas.microsoft.com/office/drawing/2014/main" id="{EAD3B1E3-D55D-4656-B996-E4B57F261320}"/>
                  </a:ext>
                </a:extLst>
              </p:cNvPr>
              <p:cNvSpPr/>
              <p:nvPr/>
            </p:nvSpPr>
            <p:spPr bwMode="gray">
              <a:xfrm>
                <a:off x="3946849" y="1278610"/>
                <a:ext cx="4300780" cy="4300780"/>
              </a:xfrm>
              <a:prstGeom prst="ellipse">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Artific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6E5E654D-DEB6-4FBB-B40C-723E760F7D86}"/>
                  </a:ext>
                </a:extLst>
              </p:cNvPr>
              <p:cNvSpPr/>
              <p:nvPr/>
            </p:nvSpPr>
            <p:spPr bwMode="gray">
              <a:xfrm>
                <a:off x="4369526" y="2123268"/>
                <a:ext cx="3456122" cy="3456122"/>
              </a:xfrm>
              <a:prstGeom prst="ellipse">
                <a:avLst/>
              </a:prstGeom>
              <a:solidFill>
                <a:schemeClr val="accent3">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F2122B7-26E8-46CF-B62D-EDC1FB194E66}"/>
                  </a:ext>
                </a:extLst>
              </p:cNvPr>
              <p:cNvSpPr txBox="1"/>
              <p:nvPr/>
            </p:nvSpPr>
            <p:spPr>
              <a:xfrm>
                <a:off x="5439590" y="1533324"/>
                <a:ext cx="13159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Artificial Intelligence</a:t>
                </a:r>
              </a:p>
            </p:txBody>
          </p:sp>
          <p:sp>
            <p:nvSpPr>
              <p:cNvPr id="9" name="TextBox 8">
                <a:extLst>
                  <a:ext uri="{FF2B5EF4-FFF2-40B4-BE49-F238E27FC236}">
                    <a16:creationId xmlns:a16="http://schemas.microsoft.com/office/drawing/2014/main" id="{EFD4FBD4-AA44-4A43-B312-2C0272AC67C6}"/>
                  </a:ext>
                </a:extLst>
              </p:cNvPr>
              <p:cNvSpPr txBox="1"/>
              <p:nvPr/>
            </p:nvSpPr>
            <p:spPr>
              <a:xfrm>
                <a:off x="5527692" y="2377982"/>
                <a:ext cx="11397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Machine Learning</a:t>
                </a:r>
              </a:p>
            </p:txBody>
          </p:sp>
          <p:sp>
            <p:nvSpPr>
              <p:cNvPr id="12" name="Oval 11">
                <a:extLst>
                  <a:ext uri="{FF2B5EF4-FFF2-40B4-BE49-F238E27FC236}">
                    <a16:creationId xmlns:a16="http://schemas.microsoft.com/office/drawing/2014/main" id="{5B73BBAA-5A5A-46AF-8EAE-CFBE386C649E}"/>
                  </a:ext>
                </a:extLst>
              </p:cNvPr>
              <p:cNvSpPr/>
              <p:nvPr/>
            </p:nvSpPr>
            <p:spPr bwMode="gray">
              <a:xfrm>
                <a:off x="6563063" y="2747314"/>
                <a:ext cx="2832076" cy="2832076"/>
              </a:xfrm>
              <a:prstGeom prst="ellipse">
                <a:avLst/>
              </a:prstGeom>
              <a:solidFill>
                <a:schemeClr val="accent5">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Oval 9">
                <a:extLst>
                  <a:ext uri="{FF2B5EF4-FFF2-40B4-BE49-F238E27FC236}">
                    <a16:creationId xmlns:a16="http://schemas.microsoft.com/office/drawing/2014/main" id="{23E41CA9-096B-411E-A7F7-1F7F41ED56CC}"/>
                  </a:ext>
                </a:extLst>
              </p:cNvPr>
              <p:cNvSpPr/>
              <p:nvPr/>
            </p:nvSpPr>
            <p:spPr bwMode="gray">
              <a:xfrm>
                <a:off x="4794460" y="2973833"/>
                <a:ext cx="2605557" cy="2605557"/>
              </a:xfrm>
              <a:prstGeom prst="ellipse">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A6B597BC-30D2-4DA8-8F5A-5B777AB11629}"/>
                  </a:ext>
                </a:extLst>
              </p:cNvPr>
              <p:cNvSpPr txBox="1"/>
              <p:nvPr/>
            </p:nvSpPr>
            <p:spPr>
              <a:xfrm>
                <a:off x="5625638" y="4091945"/>
                <a:ext cx="94319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Deep Learning</a:t>
                </a:r>
              </a:p>
            </p:txBody>
          </p:sp>
          <p:sp>
            <p:nvSpPr>
              <p:cNvPr id="13" name="TextBox 12">
                <a:extLst>
                  <a:ext uri="{FF2B5EF4-FFF2-40B4-BE49-F238E27FC236}">
                    <a16:creationId xmlns:a16="http://schemas.microsoft.com/office/drawing/2014/main" id="{C3F8F63D-9C50-4CA4-93C6-12FD30146F15}"/>
                  </a:ext>
                </a:extLst>
              </p:cNvPr>
              <p:cNvSpPr txBox="1"/>
              <p:nvPr/>
            </p:nvSpPr>
            <p:spPr>
              <a:xfrm>
                <a:off x="7708170" y="3589172"/>
                <a:ext cx="943199"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Data Science</a:t>
                </a:r>
              </a:p>
            </p:txBody>
          </p:sp>
        </p:grpSp>
        <p:sp>
          <p:nvSpPr>
            <p:cNvPr id="14" name="TextBox 13">
              <a:extLst>
                <a:ext uri="{FF2B5EF4-FFF2-40B4-BE49-F238E27FC236}">
                  <a16:creationId xmlns:a16="http://schemas.microsoft.com/office/drawing/2014/main" id="{8C76DEBF-9F10-4291-8834-1D8307788760}"/>
                </a:ext>
              </a:extLst>
            </p:cNvPr>
            <p:cNvSpPr txBox="1"/>
            <p:nvPr/>
          </p:nvSpPr>
          <p:spPr>
            <a:xfrm>
              <a:off x="5906976" y="6149152"/>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1</a:t>
              </a:r>
            </a:p>
          </p:txBody>
        </p:sp>
      </p:grp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950AE-3473-4B94-AD40-C4ECBEF3E359}"/>
              </a:ext>
            </a:extLst>
          </p:cNvPr>
          <p:cNvSpPr>
            <a:spLocks noGrp="1"/>
          </p:cNvSpPr>
          <p:nvPr>
            <p:ph type="body" sz="quarter" idx="10"/>
          </p:nvPr>
        </p:nvSpPr>
        <p:spPr/>
        <p:txBody>
          <a:bodyPr>
            <a:normAutofit/>
          </a:bodyPr>
          <a:lstStyle/>
          <a:p>
            <a:r>
              <a:rPr lang="en-US" dirty="0"/>
              <a:t>Artificial intelligence is the simulation of human intelligence processes by machines, especially computer systems. These processes include learning (the acquisition of information and rules for using the information), reasoning (using rules to reach approximate or definite conclusions) and self-correction</a:t>
            </a:r>
            <a:endParaRPr lang="en-US" b="1" dirty="0"/>
          </a:p>
          <a:p>
            <a:r>
              <a:rPr lang="en-US" dirty="0"/>
              <a:t>Some examples of AI:</a:t>
            </a:r>
          </a:p>
          <a:p>
            <a:pPr marL="342900" indent="-342900">
              <a:buFont typeface="Arial" panose="020B0604020202020204" pitchFamily="34" charset="0"/>
              <a:buChar char="•"/>
            </a:pPr>
            <a:r>
              <a:rPr lang="en-US" dirty="0"/>
              <a:t>IBM Watson</a:t>
            </a:r>
          </a:p>
          <a:p>
            <a:pPr marL="342900" indent="-342900">
              <a:buFont typeface="Arial" panose="020B0604020202020204" pitchFamily="34" charset="0"/>
              <a:buChar char="•"/>
            </a:pPr>
            <a:r>
              <a:rPr lang="en-US" dirty="0"/>
              <a:t>Microsoft Cognitive Services</a:t>
            </a:r>
          </a:p>
          <a:p>
            <a:pPr marL="342900" indent="-342900">
              <a:buFont typeface="Arial" panose="020B0604020202020204" pitchFamily="34" charset="0"/>
              <a:buChar char="•"/>
            </a:pPr>
            <a:r>
              <a:rPr lang="en-US" dirty="0"/>
              <a:t>Google AI</a:t>
            </a:r>
          </a:p>
          <a:p>
            <a:pPr marL="342900" indent="-342900">
              <a:buFont typeface="Arial" panose="020B0604020202020204" pitchFamily="34" charset="0"/>
              <a:buChar char="•"/>
            </a:pPr>
            <a:r>
              <a:rPr lang="en-US" dirty="0"/>
              <a:t>Amazon AI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7E03E63-ED4F-4D57-80DF-6F2A5DA6510D}"/>
              </a:ext>
            </a:extLst>
          </p:cNvPr>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86907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3999" y="1620000"/>
            <a:ext cx="11186477" cy="4716000"/>
          </a:xfrm>
        </p:spPr>
        <p:txBody>
          <a:bodyPr/>
          <a:lstStyle/>
          <a:p>
            <a:pPr lvl="0" algn="just"/>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pPr lvl="0"/>
            <a:r>
              <a:rPr lang="en-US" dirty="0"/>
              <a:t>Types of Machine Learning:</a:t>
            </a:r>
          </a:p>
          <a:p>
            <a:pPr lvl="1"/>
            <a:r>
              <a:rPr lang="en-US" dirty="0"/>
              <a:t>Supervised Machine Learning</a:t>
            </a:r>
          </a:p>
          <a:p>
            <a:pPr lvl="1"/>
            <a:r>
              <a:rPr lang="en-US" dirty="0"/>
              <a:t>Unsupervised Machine Learning</a:t>
            </a:r>
          </a:p>
          <a:p>
            <a:pPr lvl="1"/>
            <a:r>
              <a:rPr lang="en-US" dirty="0"/>
              <a:t>Reinforcement Machine Learning</a:t>
            </a:r>
          </a:p>
        </p:txBody>
      </p:sp>
      <p:sp>
        <p:nvSpPr>
          <p:cNvPr id="4" name="Title"/>
          <p:cNvSpPr>
            <a:spLocks noGrp="1"/>
          </p:cNvSpPr>
          <p:nvPr>
            <p:ph type="title"/>
          </p:nvPr>
        </p:nvSpPr>
        <p:spPr>
          <a:xfrm>
            <a:off x="504001" y="504000"/>
            <a:ext cx="11186476" cy="677108"/>
          </a:xfrm>
        </p:spPr>
        <p:txBody>
          <a:bodyPr/>
          <a:lstStyle/>
          <a:p>
            <a:r>
              <a:rPr lang="en-US" dirty="0">
                <a:hlinkClick r:id="rId2"/>
              </a:rPr>
              <a:t>Machine Learning</a:t>
            </a:r>
            <a:br>
              <a:rPr lang="en-US" dirty="0"/>
            </a:br>
            <a:r>
              <a:rPr lang="en-US" sz="2000" b="0" dirty="0" err="1"/>
              <a:t>Subheadline</a:t>
            </a:r>
            <a:endParaRPr lang="en-US" sz="2000" b="0" dirty="0"/>
          </a:p>
        </p:txBody>
      </p:sp>
      <p:grpSp>
        <p:nvGrpSpPr>
          <p:cNvPr id="2" name="Group 1">
            <a:extLst>
              <a:ext uri="{FF2B5EF4-FFF2-40B4-BE49-F238E27FC236}">
                <a16:creationId xmlns:a16="http://schemas.microsoft.com/office/drawing/2014/main" id="{F1C5C9D7-CDAD-479C-85AE-06B0CD8963A7}"/>
              </a:ext>
            </a:extLst>
          </p:cNvPr>
          <p:cNvGrpSpPr/>
          <p:nvPr/>
        </p:nvGrpSpPr>
        <p:grpSpPr>
          <a:xfrm>
            <a:off x="7439025" y="2953469"/>
            <a:ext cx="4251451" cy="3523642"/>
            <a:chOff x="7439025" y="2953469"/>
            <a:chExt cx="4251451" cy="3523642"/>
          </a:xfrm>
        </p:grpSpPr>
        <p:pic>
          <p:nvPicPr>
            <p:cNvPr id="1026" name="Picture 2" descr="https://farm2.staticflickr.com/1816/30212411048_2a1d7200e2_b.jpg">
              <a:extLst>
                <a:ext uri="{FF2B5EF4-FFF2-40B4-BE49-F238E27FC236}">
                  <a16:creationId xmlns:a16="http://schemas.microsoft.com/office/drawing/2014/main" id="{F97B1B6D-FFCB-47B8-A59B-B9E0B079E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2953469"/>
              <a:ext cx="4251451" cy="34005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5AF74E-C6F5-41BC-AF5A-840D2DFACD53}"/>
                </a:ext>
              </a:extLst>
            </p:cNvPr>
            <p:cNvSpPr txBox="1"/>
            <p:nvPr/>
          </p:nvSpPr>
          <p:spPr>
            <a:xfrm>
              <a:off x="11316976" y="635400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2</a:t>
              </a:r>
            </a:p>
          </p:txBody>
        </p:sp>
      </p:grpSp>
    </p:spTree>
    <p:extLst>
      <p:ext uri="{BB962C8B-B14F-4D97-AF65-F5344CB8AC3E}">
        <p14:creationId xmlns:p14="http://schemas.microsoft.com/office/powerpoint/2010/main" val="421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612CF-3EE2-4139-8D5A-6D9619C44B6F}"/>
              </a:ext>
            </a:extLst>
          </p:cNvPr>
          <p:cNvSpPr>
            <a:spLocks noGrp="1"/>
          </p:cNvSpPr>
          <p:nvPr>
            <p:ph type="title"/>
          </p:nvPr>
        </p:nvSpPr>
        <p:spPr/>
        <p:txBody>
          <a:bodyPr/>
          <a:lstStyle/>
          <a:p>
            <a:r>
              <a:rPr lang="en-US" dirty="0"/>
              <a:t>Supervised Learning</a:t>
            </a:r>
          </a:p>
        </p:txBody>
      </p:sp>
      <p:grpSp>
        <p:nvGrpSpPr>
          <p:cNvPr id="2" name="Group 1">
            <a:extLst>
              <a:ext uri="{FF2B5EF4-FFF2-40B4-BE49-F238E27FC236}">
                <a16:creationId xmlns:a16="http://schemas.microsoft.com/office/drawing/2014/main" id="{9D032EF2-40E5-4235-9B56-C0132507F369}"/>
              </a:ext>
            </a:extLst>
          </p:cNvPr>
          <p:cNvGrpSpPr/>
          <p:nvPr/>
        </p:nvGrpSpPr>
        <p:grpSpPr>
          <a:xfrm>
            <a:off x="1548034" y="1266825"/>
            <a:ext cx="9099106" cy="4983554"/>
            <a:chOff x="1548034" y="1266825"/>
            <a:chExt cx="9099106" cy="4983554"/>
          </a:xfrm>
        </p:grpSpPr>
        <p:pic>
          <p:nvPicPr>
            <p:cNvPr id="3074" name="Picture 2" descr="Image result for supervised learning">
              <a:extLst>
                <a:ext uri="{FF2B5EF4-FFF2-40B4-BE49-F238E27FC236}">
                  <a16:creationId xmlns:a16="http://schemas.microsoft.com/office/drawing/2014/main" id="{27BC1BBB-33BD-49DF-9144-E66C27E3D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034" y="1266825"/>
              <a:ext cx="9099106" cy="4806504"/>
            </a:xfrm>
            <a:prstGeom prst="rect">
              <a:avLst/>
            </a:prstGeom>
            <a:solidFill>
              <a:schemeClr val="tx1"/>
            </a:solidFill>
          </p:spPr>
        </p:pic>
        <p:sp>
          <p:nvSpPr>
            <p:cNvPr id="4" name="TextBox 3">
              <a:extLst>
                <a:ext uri="{FF2B5EF4-FFF2-40B4-BE49-F238E27FC236}">
                  <a16:creationId xmlns:a16="http://schemas.microsoft.com/office/drawing/2014/main" id="{44B9A3A1-01EC-4C7C-A18B-A61D99A10E06}"/>
                </a:ext>
              </a:extLst>
            </p:cNvPr>
            <p:cNvSpPr txBox="1"/>
            <p:nvPr/>
          </p:nvSpPr>
          <p:spPr>
            <a:xfrm>
              <a:off x="10273640" y="6127268"/>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3</a:t>
              </a:r>
            </a:p>
          </p:txBody>
        </p:sp>
      </p:grpSp>
    </p:spTree>
    <p:extLst>
      <p:ext uri="{BB962C8B-B14F-4D97-AF65-F5344CB8AC3E}">
        <p14:creationId xmlns:p14="http://schemas.microsoft.com/office/powerpoint/2010/main" val="28752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BC2E85-EAB4-4B60-88CC-B9A45FBC9A62}"/>
              </a:ext>
            </a:extLst>
          </p:cNvPr>
          <p:cNvSpPr>
            <a:spLocks noGrp="1"/>
          </p:cNvSpPr>
          <p:nvPr>
            <p:ph type="title"/>
          </p:nvPr>
        </p:nvSpPr>
        <p:spPr/>
        <p:txBody>
          <a:bodyPr/>
          <a:lstStyle/>
          <a:p>
            <a:r>
              <a:rPr lang="en-US" dirty="0"/>
              <a:t>Unsupervised Learning</a:t>
            </a:r>
          </a:p>
        </p:txBody>
      </p:sp>
      <p:grpSp>
        <p:nvGrpSpPr>
          <p:cNvPr id="2" name="Group 1">
            <a:extLst>
              <a:ext uri="{FF2B5EF4-FFF2-40B4-BE49-F238E27FC236}">
                <a16:creationId xmlns:a16="http://schemas.microsoft.com/office/drawing/2014/main" id="{48D2B1F8-F360-4418-BFEE-FC7E342302CE}"/>
              </a:ext>
            </a:extLst>
          </p:cNvPr>
          <p:cNvGrpSpPr/>
          <p:nvPr/>
        </p:nvGrpSpPr>
        <p:grpSpPr>
          <a:xfrm>
            <a:off x="983467" y="1323975"/>
            <a:ext cx="10227544" cy="4510925"/>
            <a:chOff x="983467" y="1323975"/>
            <a:chExt cx="10227544" cy="4510925"/>
          </a:xfrm>
        </p:grpSpPr>
        <p:pic>
          <p:nvPicPr>
            <p:cNvPr id="2050" name="Picture 2" descr="https://miro.medium.com/max/908/1*toRnJNryryhKETfBqOcvVg.png">
              <a:extLst>
                <a:ext uri="{FF2B5EF4-FFF2-40B4-BE49-F238E27FC236}">
                  <a16:creationId xmlns:a16="http://schemas.microsoft.com/office/drawing/2014/main" id="{C081C805-A044-48F1-9D56-0C5717E136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41" b="11440"/>
            <a:stretch/>
          </p:blipFill>
          <p:spPr bwMode="auto">
            <a:xfrm>
              <a:off x="983467" y="1323975"/>
              <a:ext cx="10227544" cy="4333875"/>
            </a:xfrm>
            <a:prstGeom prst="rect">
              <a:avLst/>
            </a:prstGeom>
            <a:solidFill>
              <a:schemeClr val="tx1"/>
            </a:solidFill>
          </p:spPr>
        </p:pic>
        <p:sp>
          <p:nvSpPr>
            <p:cNvPr id="4" name="TextBox 3">
              <a:extLst>
                <a:ext uri="{FF2B5EF4-FFF2-40B4-BE49-F238E27FC236}">
                  <a16:creationId xmlns:a16="http://schemas.microsoft.com/office/drawing/2014/main" id="{47A73029-1B0A-408A-A254-BC9FA4A793C8}"/>
                </a:ext>
              </a:extLst>
            </p:cNvPr>
            <p:cNvSpPr txBox="1"/>
            <p:nvPr/>
          </p:nvSpPr>
          <p:spPr>
            <a:xfrm>
              <a:off x="10837511" y="5711789"/>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4</a:t>
              </a:r>
            </a:p>
          </p:txBody>
        </p:sp>
      </p:grpSp>
    </p:spTree>
    <p:extLst>
      <p:ext uri="{BB962C8B-B14F-4D97-AF65-F5344CB8AC3E}">
        <p14:creationId xmlns:p14="http://schemas.microsoft.com/office/powerpoint/2010/main" val="2941282680"/>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SAP_2019_16x9_Black</Template>
  <TotalTime>2412</TotalTime>
  <Words>331</Words>
  <Application>Microsoft Office PowerPoint</Application>
  <PresentationFormat>Custom</PresentationFormat>
  <Paragraphs>76</Paragraphs>
  <Slides>17</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 2019 16x9 black</vt:lpstr>
      <vt:lpstr>Title Goes Here and Here and Here</vt:lpstr>
      <vt:lpstr>Title Goes Here and Here and Here</vt:lpstr>
      <vt:lpstr>Agenda</vt:lpstr>
      <vt:lpstr>What is Machine Learning?</vt:lpstr>
      <vt:lpstr>Overview</vt:lpstr>
      <vt:lpstr>Artificial Intelligence</vt:lpstr>
      <vt:lpstr>Machine Learning Subheadline</vt:lpstr>
      <vt:lpstr>Supervised Learning</vt:lpstr>
      <vt:lpstr>Unsupervised Learning</vt:lpstr>
      <vt:lpstr>Supervised vs Unsupervised</vt:lpstr>
      <vt:lpstr>Reinforcement Learning</vt:lpstr>
      <vt:lpstr>Deep Learning</vt:lpstr>
      <vt:lpstr>Data Science</vt:lpstr>
      <vt:lpstr>Thank you.</vt:lpstr>
      <vt:lpstr>References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Joshi, Harshit</cp:lastModifiedBy>
  <cp:revision>2</cp:revision>
  <dcterms:created xsi:type="dcterms:W3CDTF">2019-03-13T10:01:39Z</dcterms:created>
  <dcterms:modified xsi:type="dcterms:W3CDTF">2019-03-20T10:05:20Z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