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43" r:id="rId2"/>
    <p:sldId id="447" r:id="rId3"/>
    <p:sldId id="436" r:id="rId4"/>
    <p:sldId id="446" r:id="rId5"/>
    <p:sldId id="448" r:id="rId6"/>
    <p:sldId id="449" r:id="rId7"/>
    <p:sldId id="413" r:id="rId8"/>
    <p:sldId id="265" r:id="rId9"/>
    <p:sldId id="435" r:id="rId10"/>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00195A"/>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90" y="22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6C3B72-10E8-40AB-98EC-1E5DDD14D4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400363F-5149-4172-A17F-CE99F46AFD19}">
      <dgm:prSet phldrT="[Text]"/>
      <dgm:spPr/>
      <dgm:t>
        <a:bodyPr/>
        <a:lstStyle/>
        <a:p>
          <a:r>
            <a:rPr lang="en-US" dirty="0"/>
            <a:t>Data</a:t>
          </a:r>
        </a:p>
      </dgm:t>
    </dgm:pt>
    <dgm:pt modelId="{9E13E81E-9991-49E8-96A7-E37A0DBBD8F3}" type="parTrans" cxnId="{4A645FD9-E451-487D-B41B-5AAA53EB3949}">
      <dgm:prSet/>
      <dgm:spPr/>
      <dgm:t>
        <a:bodyPr/>
        <a:lstStyle/>
        <a:p>
          <a:endParaRPr lang="en-US"/>
        </a:p>
      </dgm:t>
    </dgm:pt>
    <dgm:pt modelId="{1B657CD0-3E08-44A8-93D2-39AC00108013}" type="sibTrans" cxnId="{4A645FD9-E451-487D-B41B-5AAA53EB3949}">
      <dgm:prSet/>
      <dgm:spPr/>
      <dgm:t>
        <a:bodyPr/>
        <a:lstStyle/>
        <a:p>
          <a:endParaRPr lang="en-US"/>
        </a:p>
      </dgm:t>
    </dgm:pt>
    <dgm:pt modelId="{2F2983C5-24E3-40A1-954A-C01350AC391F}">
      <dgm:prSet phldrT="[Text]"/>
      <dgm:spPr/>
      <dgm:t>
        <a:bodyPr/>
        <a:lstStyle/>
        <a:p>
          <a:r>
            <a:rPr lang="en-US" dirty="0"/>
            <a:t>Numeric</a:t>
          </a:r>
        </a:p>
      </dgm:t>
    </dgm:pt>
    <dgm:pt modelId="{86549F6D-E770-4DBD-B1DF-929D639B3440}" type="parTrans" cxnId="{69350412-E97E-4BB3-93A4-6AD37441BAF3}">
      <dgm:prSet/>
      <dgm:spPr/>
      <dgm:t>
        <a:bodyPr/>
        <a:lstStyle/>
        <a:p>
          <a:endParaRPr lang="en-US"/>
        </a:p>
      </dgm:t>
    </dgm:pt>
    <dgm:pt modelId="{92D33C04-BB04-44D2-B089-96E9421B0FB2}" type="sibTrans" cxnId="{69350412-E97E-4BB3-93A4-6AD37441BAF3}">
      <dgm:prSet/>
      <dgm:spPr/>
      <dgm:t>
        <a:bodyPr/>
        <a:lstStyle/>
        <a:p>
          <a:endParaRPr lang="en-US"/>
        </a:p>
      </dgm:t>
    </dgm:pt>
    <dgm:pt modelId="{2780EAAF-3C8C-43DF-9603-61F8AD7287D8}">
      <dgm:prSet phldrT="[Text]" custT="1"/>
      <dgm:spPr/>
      <dgm:t>
        <a:bodyPr/>
        <a:lstStyle/>
        <a:p>
          <a:r>
            <a:rPr lang="en-US" sz="1200" dirty="0"/>
            <a:t>Continuous</a:t>
          </a:r>
        </a:p>
        <a:p>
          <a:r>
            <a:rPr lang="en-US" sz="1000" dirty="0"/>
            <a:t>Age</a:t>
          </a:r>
          <a:endParaRPr lang="en-US" sz="1200" dirty="0"/>
        </a:p>
      </dgm:t>
    </dgm:pt>
    <dgm:pt modelId="{268C6C62-6B35-4FC0-B24A-B5765DC276F2}" type="parTrans" cxnId="{516A0928-A150-473E-9D15-DB06C512A5E6}">
      <dgm:prSet/>
      <dgm:spPr/>
      <dgm:t>
        <a:bodyPr/>
        <a:lstStyle/>
        <a:p>
          <a:endParaRPr lang="en-US"/>
        </a:p>
      </dgm:t>
    </dgm:pt>
    <dgm:pt modelId="{385BB3EF-E6DA-49D3-82B8-FE12BE42AD42}" type="sibTrans" cxnId="{516A0928-A150-473E-9D15-DB06C512A5E6}">
      <dgm:prSet/>
      <dgm:spPr/>
      <dgm:t>
        <a:bodyPr/>
        <a:lstStyle/>
        <a:p>
          <a:endParaRPr lang="en-US"/>
        </a:p>
      </dgm:t>
    </dgm:pt>
    <dgm:pt modelId="{B85D4A22-6D46-4FC1-97F0-A684F2534661}">
      <dgm:prSet phldrT="[Text]" custT="1"/>
      <dgm:spPr/>
      <dgm:t>
        <a:bodyPr/>
        <a:lstStyle/>
        <a:p>
          <a:r>
            <a:rPr lang="en-US" sz="1200" dirty="0"/>
            <a:t>Discrete</a:t>
          </a:r>
        </a:p>
        <a:p>
          <a:r>
            <a:rPr lang="en-US" sz="1000" dirty="0"/>
            <a:t>#houses</a:t>
          </a:r>
        </a:p>
      </dgm:t>
    </dgm:pt>
    <dgm:pt modelId="{0478F34C-4EA5-45A6-B33D-FF76AEFE496D}" type="parTrans" cxnId="{EF5237B7-FCCA-44DF-A3EF-5079F1B2F708}">
      <dgm:prSet/>
      <dgm:spPr/>
      <dgm:t>
        <a:bodyPr/>
        <a:lstStyle/>
        <a:p>
          <a:endParaRPr lang="en-US"/>
        </a:p>
      </dgm:t>
    </dgm:pt>
    <dgm:pt modelId="{BA672F54-9333-478A-84E0-86DE59580F62}" type="sibTrans" cxnId="{EF5237B7-FCCA-44DF-A3EF-5079F1B2F708}">
      <dgm:prSet/>
      <dgm:spPr/>
      <dgm:t>
        <a:bodyPr/>
        <a:lstStyle/>
        <a:p>
          <a:endParaRPr lang="en-US"/>
        </a:p>
      </dgm:t>
    </dgm:pt>
    <dgm:pt modelId="{62B396CD-5320-43C0-AB46-8790D3352457}">
      <dgm:prSet phldrT="[Text]"/>
      <dgm:spPr/>
      <dgm:t>
        <a:bodyPr/>
        <a:lstStyle/>
        <a:p>
          <a:r>
            <a:rPr lang="en-US" dirty="0"/>
            <a:t>Categorical</a:t>
          </a:r>
        </a:p>
      </dgm:t>
    </dgm:pt>
    <dgm:pt modelId="{C00963D9-BC9F-4EA1-AE4B-4B5CEB1BCA54}" type="parTrans" cxnId="{48CF856C-AD82-4E41-98A7-BB697ED6D6D3}">
      <dgm:prSet/>
      <dgm:spPr/>
      <dgm:t>
        <a:bodyPr/>
        <a:lstStyle/>
        <a:p>
          <a:endParaRPr lang="en-US"/>
        </a:p>
      </dgm:t>
    </dgm:pt>
    <dgm:pt modelId="{5713B082-45AE-4308-9F79-D6FE2760DAA1}" type="sibTrans" cxnId="{48CF856C-AD82-4E41-98A7-BB697ED6D6D3}">
      <dgm:prSet/>
      <dgm:spPr/>
      <dgm:t>
        <a:bodyPr/>
        <a:lstStyle/>
        <a:p>
          <a:endParaRPr lang="en-US"/>
        </a:p>
      </dgm:t>
    </dgm:pt>
    <dgm:pt modelId="{70ABE6F0-4D83-47AB-B18F-9F6BA402209B}">
      <dgm:prSet phldrT="[Text]" custT="1"/>
      <dgm:spPr/>
      <dgm:t>
        <a:bodyPr/>
        <a:lstStyle/>
        <a:p>
          <a:r>
            <a:rPr lang="en-US" sz="1200" dirty="0"/>
            <a:t>Nominal</a:t>
          </a:r>
        </a:p>
        <a:p>
          <a:r>
            <a:rPr lang="en-US" sz="1000" dirty="0"/>
            <a:t>Gender</a:t>
          </a:r>
          <a:r>
            <a:rPr lang="en-US" sz="1200" dirty="0"/>
            <a:t> </a:t>
          </a:r>
        </a:p>
      </dgm:t>
    </dgm:pt>
    <dgm:pt modelId="{44BC8B5A-A1D5-4647-9F18-8210BDBBEF34}" type="parTrans" cxnId="{6681DA0F-43B5-4C28-96CB-B0F82DA95427}">
      <dgm:prSet/>
      <dgm:spPr/>
      <dgm:t>
        <a:bodyPr/>
        <a:lstStyle/>
        <a:p>
          <a:endParaRPr lang="en-US"/>
        </a:p>
      </dgm:t>
    </dgm:pt>
    <dgm:pt modelId="{D96D7640-95B2-43EE-ACBB-9949C7800992}" type="sibTrans" cxnId="{6681DA0F-43B5-4C28-96CB-B0F82DA95427}">
      <dgm:prSet/>
      <dgm:spPr/>
      <dgm:t>
        <a:bodyPr/>
        <a:lstStyle/>
        <a:p>
          <a:endParaRPr lang="en-US"/>
        </a:p>
      </dgm:t>
    </dgm:pt>
    <dgm:pt modelId="{F74707CC-3615-46DF-BFE4-5951B6385E3D}">
      <dgm:prSet phldrT="[Text]" custT="1"/>
      <dgm:spPr/>
      <dgm:t>
        <a:bodyPr/>
        <a:lstStyle/>
        <a:p>
          <a:r>
            <a:rPr lang="en-US" sz="1200" dirty="0"/>
            <a:t>Ordinal</a:t>
          </a:r>
        </a:p>
        <a:p>
          <a:r>
            <a:rPr lang="en-US" sz="1050" dirty="0"/>
            <a:t>Quality</a:t>
          </a:r>
          <a:endParaRPr lang="en-US" sz="1200" dirty="0"/>
        </a:p>
      </dgm:t>
    </dgm:pt>
    <dgm:pt modelId="{CA6758D3-70B7-455D-A36D-BAC25297E115}" type="parTrans" cxnId="{33478F34-6074-43EB-8E0C-E37366E79F5D}">
      <dgm:prSet/>
      <dgm:spPr/>
      <dgm:t>
        <a:bodyPr/>
        <a:lstStyle/>
        <a:p>
          <a:endParaRPr lang="en-US"/>
        </a:p>
      </dgm:t>
    </dgm:pt>
    <dgm:pt modelId="{08F26B9C-3D76-465D-916E-D453B2D073C4}" type="sibTrans" cxnId="{33478F34-6074-43EB-8E0C-E37366E79F5D}">
      <dgm:prSet/>
      <dgm:spPr/>
      <dgm:t>
        <a:bodyPr/>
        <a:lstStyle/>
        <a:p>
          <a:endParaRPr lang="en-US"/>
        </a:p>
      </dgm:t>
    </dgm:pt>
    <dgm:pt modelId="{A3C27935-1C52-408F-9495-0DC9B655F41D}" type="pres">
      <dgm:prSet presAssocID="{966C3B72-10E8-40AB-98EC-1E5DDD14D499}" presName="hierChild1" presStyleCnt="0">
        <dgm:presLayoutVars>
          <dgm:chPref val="1"/>
          <dgm:dir/>
          <dgm:animOne val="branch"/>
          <dgm:animLvl val="lvl"/>
          <dgm:resizeHandles/>
        </dgm:presLayoutVars>
      </dgm:prSet>
      <dgm:spPr/>
    </dgm:pt>
    <dgm:pt modelId="{AC9B8D9E-B347-4DBF-ACF7-98E0E6185BDD}" type="pres">
      <dgm:prSet presAssocID="{8400363F-5149-4172-A17F-CE99F46AFD19}" presName="hierRoot1" presStyleCnt="0"/>
      <dgm:spPr/>
    </dgm:pt>
    <dgm:pt modelId="{7BCFBE8A-B2E6-490B-8FC1-37E0B5907C7C}" type="pres">
      <dgm:prSet presAssocID="{8400363F-5149-4172-A17F-CE99F46AFD19}" presName="composite" presStyleCnt="0"/>
      <dgm:spPr/>
    </dgm:pt>
    <dgm:pt modelId="{F3B6C151-90A9-4BA7-9DFD-BDF5750FC30D}" type="pres">
      <dgm:prSet presAssocID="{8400363F-5149-4172-A17F-CE99F46AFD19}" presName="background" presStyleLbl="node0" presStyleIdx="0" presStyleCnt="1"/>
      <dgm:spPr/>
    </dgm:pt>
    <dgm:pt modelId="{90663D99-DFDD-43F7-BEDF-82180F9777EB}" type="pres">
      <dgm:prSet presAssocID="{8400363F-5149-4172-A17F-CE99F46AFD19}" presName="text" presStyleLbl="fgAcc0" presStyleIdx="0" presStyleCnt="1">
        <dgm:presLayoutVars>
          <dgm:chPref val="3"/>
        </dgm:presLayoutVars>
      </dgm:prSet>
      <dgm:spPr/>
    </dgm:pt>
    <dgm:pt modelId="{A14691D2-EE2E-4668-8D67-4C5D08E81E4C}" type="pres">
      <dgm:prSet presAssocID="{8400363F-5149-4172-A17F-CE99F46AFD19}" presName="hierChild2" presStyleCnt="0"/>
      <dgm:spPr/>
    </dgm:pt>
    <dgm:pt modelId="{C0A34913-7715-428C-B0BB-E39085B9B44A}" type="pres">
      <dgm:prSet presAssocID="{86549F6D-E770-4DBD-B1DF-929D639B3440}" presName="Name10" presStyleLbl="parChTrans1D2" presStyleIdx="0" presStyleCnt="2"/>
      <dgm:spPr/>
    </dgm:pt>
    <dgm:pt modelId="{F203FA7F-AFA7-497B-A0DD-4BF250471FC2}" type="pres">
      <dgm:prSet presAssocID="{2F2983C5-24E3-40A1-954A-C01350AC391F}" presName="hierRoot2" presStyleCnt="0"/>
      <dgm:spPr/>
    </dgm:pt>
    <dgm:pt modelId="{C2E13628-92CA-4865-A2A3-B55B299E9845}" type="pres">
      <dgm:prSet presAssocID="{2F2983C5-24E3-40A1-954A-C01350AC391F}" presName="composite2" presStyleCnt="0"/>
      <dgm:spPr/>
    </dgm:pt>
    <dgm:pt modelId="{C877F19E-9C95-4AC0-AA9B-F7209B04F6F1}" type="pres">
      <dgm:prSet presAssocID="{2F2983C5-24E3-40A1-954A-C01350AC391F}" presName="background2" presStyleLbl="node2" presStyleIdx="0" presStyleCnt="2"/>
      <dgm:spPr/>
    </dgm:pt>
    <dgm:pt modelId="{1729356E-880F-43D0-823E-AAC752D963A2}" type="pres">
      <dgm:prSet presAssocID="{2F2983C5-24E3-40A1-954A-C01350AC391F}" presName="text2" presStyleLbl="fgAcc2" presStyleIdx="0" presStyleCnt="2">
        <dgm:presLayoutVars>
          <dgm:chPref val="3"/>
        </dgm:presLayoutVars>
      </dgm:prSet>
      <dgm:spPr/>
    </dgm:pt>
    <dgm:pt modelId="{04D409BD-A8C5-4803-ABEB-5917988202C7}" type="pres">
      <dgm:prSet presAssocID="{2F2983C5-24E3-40A1-954A-C01350AC391F}" presName="hierChild3" presStyleCnt="0"/>
      <dgm:spPr/>
    </dgm:pt>
    <dgm:pt modelId="{DF453AFD-24DC-48C1-B342-980A70E8B935}" type="pres">
      <dgm:prSet presAssocID="{268C6C62-6B35-4FC0-B24A-B5765DC276F2}" presName="Name17" presStyleLbl="parChTrans1D3" presStyleIdx="0" presStyleCnt="4"/>
      <dgm:spPr/>
    </dgm:pt>
    <dgm:pt modelId="{808E0F4E-1689-47D2-9DD8-A0C74E4246CD}" type="pres">
      <dgm:prSet presAssocID="{2780EAAF-3C8C-43DF-9603-61F8AD7287D8}" presName="hierRoot3" presStyleCnt="0"/>
      <dgm:spPr/>
    </dgm:pt>
    <dgm:pt modelId="{2D03E8CE-FAC3-48C5-A5E0-1ADE058184A3}" type="pres">
      <dgm:prSet presAssocID="{2780EAAF-3C8C-43DF-9603-61F8AD7287D8}" presName="composite3" presStyleCnt="0"/>
      <dgm:spPr/>
    </dgm:pt>
    <dgm:pt modelId="{8A866D67-7E43-4E9E-ACB5-514E7DEED1C7}" type="pres">
      <dgm:prSet presAssocID="{2780EAAF-3C8C-43DF-9603-61F8AD7287D8}" presName="background3" presStyleLbl="node3" presStyleIdx="0" presStyleCnt="4"/>
      <dgm:spPr/>
    </dgm:pt>
    <dgm:pt modelId="{70C124AC-3356-40EC-A94B-B8253A15FB4C}" type="pres">
      <dgm:prSet presAssocID="{2780EAAF-3C8C-43DF-9603-61F8AD7287D8}" presName="text3" presStyleLbl="fgAcc3" presStyleIdx="0" presStyleCnt="4">
        <dgm:presLayoutVars>
          <dgm:chPref val="3"/>
        </dgm:presLayoutVars>
      </dgm:prSet>
      <dgm:spPr/>
    </dgm:pt>
    <dgm:pt modelId="{E6ABF236-4945-4C8B-8F6F-64437C7A0F6E}" type="pres">
      <dgm:prSet presAssocID="{2780EAAF-3C8C-43DF-9603-61F8AD7287D8}" presName="hierChild4" presStyleCnt="0"/>
      <dgm:spPr/>
    </dgm:pt>
    <dgm:pt modelId="{CDE99716-95E1-436B-97EB-F47E79395B12}" type="pres">
      <dgm:prSet presAssocID="{0478F34C-4EA5-45A6-B33D-FF76AEFE496D}" presName="Name17" presStyleLbl="parChTrans1D3" presStyleIdx="1" presStyleCnt="4"/>
      <dgm:spPr/>
    </dgm:pt>
    <dgm:pt modelId="{D7DBA641-A16B-4433-B0B5-4B00250FEBD5}" type="pres">
      <dgm:prSet presAssocID="{B85D4A22-6D46-4FC1-97F0-A684F2534661}" presName="hierRoot3" presStyleCnt="0"/>
      <dgm:spPr/>
    </dgm:pt>
    <dgm:pt modelId="{7652E9E1-3033-49B8-9F9C-A4BB72F24BA9}" type="pres">
      <dgm:prSet presAssocID="{B85D4A22-6D46-4FC1-97F0-A684F2534661}" presName="composite3" presStyleCnt="0"/>
      <dgm:spPr/>
    </dgm:pt>
    <dgm:pt modelId="{E5290706-EDB7-42E1-96AF-501A4BCBA11E}" type="pres">
      <dgm:prSet presAssocID="{B85D4A22-6D46-4FC1-97F0-A684F2534661}" presName="background3" presStyleLbl="node3" presStyleIdx="1" presStyleCnt="4"/>
      <dgm:spPr/>
    </dgm:pt>
    <dgm:pt modelId="{F25C4F43-4CB6-4536-A449-DCFCCB16FE73}" type="pres">
      <dgm:prSet presAssocID="{B85D4A22-6D46-4FC1-97F0-A684F2534661}" presName="text3" presStyleLbl="fgAcc3" presStyleIdx="1" presStyleCnt="4">
        <dgm:presLayoutVars>
          <dgm:chPref val="3"/>
        </dgm:presLayoutVars>
      </dgm:prSet>
      <dgm:spPr/>
    </dgm:pt>
    <dgm:pt modelId="{D2C611FD-9D7C-4617-927C-4B66D345217E}" type="pres">
      <dgm:prSet presAssocID="{B85D4A22-6D46-4FC1-97F0-A684F2534661}" presName="hierChild4" presStyleCnt="0"/>
      <dgm:spPr/>
    </dgm:pt>
    <dgm:pt modelId="{687E9FF2-7DC8-4220-B2B4-E9ABF217B279}" type="pres">
      <dgm:prSet presAssocID="{C00963D9-BC9F-4EA1-AE4B-4B5CEB1BCA54}" presName="Name10" presStyleLbl="parChTrans1D2" presStyleIdx="1" presStyleCnt="2"/>
      <dgm:spPr/>
    </dgm:pt>
    <dgm:pt modelId="{C5D28235-1BF3-46CF-AC91-DAC7F1D75EB2}" type="pres">
      <dgm:prSet presAssocID="{62B396CD-5320-43C0-AB46-8790D3352457}" presName="hierRoot2" presStyleCnt="0"/>
      <dgm:spPr/>
    </dgm:pt>
    <dgm:pt modelId="{BCF80A36-C868-4EC2-AB91-1285279DCD06}" type="pres">
      <dgm:prSet presAssocID="{62B396CD-5320-43C0-AB46-8790D3352457}" presName="composite2" presStyleCnt="0"/>
      <dgm:spPr/>
    </dgm:pt>
    <dgm:pt modelId="{53808270-EF8A-4F80-BB93-BE289F97668B}" type="pres">
      <dgm:prSet presAssocID="{62B396CD-5320-43C0-AB46-8790D3352457}" presName="background2" presStyleLbl="node2" presStyleIdx="1" presStyleCnt="2"/>
      <dgm:spPr/>
    </dgm:pt>
    <dgm:pt modelId="{E97A9498-6E1A-42DB-A213-BD393975A897}" type="pres">
      <dgm:prSet presAssocID="{62B396CD-5320-43C0-AB46-8790D3352457}" presName="text2" presStyleLbl="fgAcc2" presStyleIdx="1" presStyleCnt="2">
        <dgm:presLayoutVars>
          <dgm:chPref val="3"/>
        </dgm:presLayoutVars>
      </dgm:prSet>
      <dgm:spPr/>
    </dgm:pt>
    <dgm:pt modelId="{B8696EEC-3E03-45C8-814A-FBBBCBAB99FB}" type="pres">
      <dgm:prSet presAssocID="{62B396CD-5320-43C0-AB46-8790D3352457}" presName="hierChild3" presStyleCnt="0"/>
      <dgm:spPr/>
    </dgm:pt>
    <dgm:pt modelId="{C644527E-8807-4720-9825-1498F810A501}" type="pres">
      <dgm:prSet presAssocID="{44BC8B5A-A1D5-4647-9F18-8210BDBBEF34}" presName="Name17" presStyleLbl="parChTrans1D3" presStyleIdx="2" presStyleCnt="4"/>
      <dgm:spPr/>
    </dgm:pt>
    <dgm:pt modelId="{D9D1FDCB-449E-49BB-90EA-8B61DC63C447}" type="pres">
      <dgm:prSet presAssocID="{70ABE6F0-4D83-47AB-B18F-9F6BA402209B}" presName="hierRoot3" presStyleCnt="0"/>
      <dgm:spPr/>
    </dgm:pt>
    <dgm:pt modelId="{D4F3F350-DD75-42A2-AEA2-07AC64CD02FB}" type="pres">
      <dgm:prSet presAssocID="{70ABE6F0-4D83-47AB-B18F-9F6BA402209B}" presName="composite3" presStyleCnt="0"/>
      <dgm:spPr/>
    </dgm:pt>
    <dgm:pt modelId="{97A23EB8-6F1C-49B1-BDC3-EB5BCC3686F4}" type="pres">
      <dgm:prSet presAssocID="{70ABE6F0-4D83-47AB-B18F-9F6BA402209B}" presName="background3" presStyleLbl="node3" presStyleIdx="2" presStyleCnt="4"/>
      <dgm:spPr/>
    </dgm:pt>
    <dgm:pt modelId="{C9490A41-523F-4023-919C-D5B425285E57}" type="pres">
      <dgm:prSet presAssocID="{70ABE6F0-4D83-47AB-B18F-9F6BA402209B}" presName="text3" presStyleLbl="fgAcc3" presStyleIdx="2" presStyleCnt="4">
        <dgm:presLayoutVars>
          <dgm:chPref val="3"/>
        </dgm:presLayoutVars>
      </dgm:prSet>
      <dgm:spPr/>
    </dgm:pt>
    <dgm:pt modelId="{8D05E52D-2DB9-47F2-A030-1407C1F3F670}" type="pres">
      <dgm:prSet presAssocID="{70ABE6F0-4D83-47AB-B18F-9F6BA402209B}" presName="hierChild4" presStyleCnt="0"/>
      <dgm:spPr/>
    </dgm:pt>
    <dgm:pt modelId="{F7356A02-6ACF-4CEF-B552-E660D214116A}" type="pres">
      <dgm:prSet presAssocID="{CA6758D3-70B7-455D-A36D-BAC25297E115}" presName="Name17" presStyleLbl="parChTrans1D3" presStyleIdx="3" presStyleCnt="4"/>
      <dgm:spPr/>
    </dgm:pt>
    <dgm:pt modelId="{AEB90E51-67ED-4536-88C9-D413084745EE}" type="pres">
      <dgm:prSet presAssocID="{F74707CC-3615-46DF-BFE4-5951B6385E3D}" presName="hierRoot3" presStyleCnt="0"/>
      <dgm:spPr/>
    </dgm:pt>
    <dgm:pt modelId="{51DAA2D2-5797-4263-8C48-06A8D6EC5A34}" type="pres">
      <dgm:prSet presAssocID="{F74707CC-3615-46DF-BFE4-5951B6385E3D}" presName="composite3" presStyleCnt="0"/>
      <dgm:spPr/>
    </dgm:pt>
    <dgm:pt modelId="{D1733101-9C23-4D06-A3A2-64D90E3E1305}" type="pres">
      <dgm:prSet presAssocID="{F74707CC-3615-46DF-BFE4-5951B6385E3D}" presName="background3" presStyleLbl="node3" presStyleIdx="3" presStyleCnt="4"/>
      <dgm:spPr/>
    </dgm:pt>
    <dgm:pt modelId="{4B422753-2639-49E7-938A-23891C073AE1}" type="pres">
      <dgm:prSet presAssocID="{F74707CC-3615-46DF-BFE4-5951B6385E3D}" presName="text3" presStyleLbl="fgAcc3" presStyleIdx="3" presStyleCnt="4">
        <dgm:presLayoutVars>
          <dgm:chPref val="3"/>
        </dgm:presLayoutVars>
      </dgm:prSet>
      <dgm:spPr/>
    </dgm:pt>
    <dgm:pt modelId="{3D928AE6-3E76-4F92-85CA-D04EBA7B506A}" type="pres">
      <dgm:prSet presAssocID="{F74707CC-3615-46DF-BFE4-5951B6385E3D}" presName="hierChild4" presStyleCnt="0"/>
      <dgm:spPr/>
    </dgm:pt>
  </dgm:ptLst>
  <dgm:cxnLst>
    <dgm:cxn modelId="{99DCE306-BB07-47B9-8966-7211A0704A34}" type="presOf" srcId="{966C3B72-10E8-40AB-98EC-1E5DDD14D499}" destId="{A3C27935-1C52-408F-9495-0DC9B655F41D}" srcOrd="0" destOrd="0" presId="urn:microsoft.com/office/officeart/2005/8/layout/hierarchy1"/>
    <dgm:cxn modelId="{1DC2B60E-CAFE-445A-B1A5-44C1EDFE020E}" type="presOf" srcId="{8400363F-5149-4172-A17F-CE99F46AFD19}" destId="{90663D99-DFDD-43F7-BEDF-82180F9777EB}" srcOrd="0" destOrd="0" presId="urn:microsoft.com/office/officeart/2005/8/layout/hierarchy1"/>
    <dgm:cxn modelId="{6681DA0F-43B5-4C28-96CB-B0F82DA95427}" srcId="{62B396CD-5320-43C0-AB46-8790D3352457}" destId="{70ABE6F0-4D83-47AB-B18F-9F6BA402209B}" srcOrd="0" destOrd="0" parTransId="{44BC8B5A-A1D5-4647-9F18-8210BDBBEF34}" sibTransId="{D96D7640-95B2-43EE-ACBB-9949C7800992}"/>
    <dgm:cxn modelId="{62212410-9F91-4A88-A8DC-8CE1BA49E138}" type="presOf" srcId="{C00963D9-BC9F-4EA1-AE4B-4B5CEB1BCA54}" destId="{687E9FF2-7DC8-4220-B2B4-E9ABF217B279}" srcOrd="0" destOrd="0" presId="urn:microsoft.com/office/officeart/2005/8/layout/hierarchy1"/>
    <dgm:cxn modelId="{69350412-E97E-4BB3-93A4-6AD37441BAF3}" srcId="{8400363F-5149-4172-A17F-CE99F46AFD19}" destId="{2F2983C5-24E3-40A1-954A-C01350AC391F}" srcOrd="0" destOrd="0" parTransId="{86549F6D-E770-4DBD-B1DF-929D639B3440}" sibTransId="{92D33C04-BB04-44D2-B089-96E9421B0FB2}"/>
    <dgm:cxn modelId="{516A0928-A150-473E-9D15-DB06C512A5E6}" srcId="{2F2983C5-24E3-40A1-954A-C01350AC391F}" destId="{2780EAAF-3C8C-43DF-9603-61F8AD7287D8}" srcOrd="0" destOrd="0" parTransId="{268C6C62-6B35-4FC0-B24A-B5765DC276F2}" sibTransId="{385BB3EF-E6DA-49D3-82B8-FE12BE42AD42}"/>
    <dgm:cxn modelId="{8A7EAF30-6FF2-4EA7-80C9-B4E518DDC540}" type="presOf" srcId="{2780EAAF-3C8C-43DF-9603-61F8AD7287D8}" destId="{70C124AC-3356-40EC-A94B-B8253A15FB4C}" srcOrd="0" destOrd="0" presId="urn:microsoft.com/office/officeart/2005/8/layout/hierarchy1"/>
    <dgm:cxn modelId="{CB418733-C3DB-4322-A019-97726F3EF5B5}" type="presOf" srcId="{2F2983C5-24E3-40A1-954A-C01350AC391F}" destId="{1729356E-880F-43D0-823E-AAC752D963A2}" srcOrd="0" destOrd="0" presId="urn:microsoft.com/office/officeart/2005/8/layout/hierarchy1"/>
    <dgm:cxn modelId="{33478F34-6074-43EB-8E0C-E37366E79F5D}" srcId="{62B396CD-5320-43C0-AB46-8790D3352457}" destId="{F74707CC-3615-46DF-BFE4-5951B6385E3D}" srcOrd="1" destOrd="0" parTransId="{CA6758D3-70B7-455D-A36D-BAC25297E115}" sibTransId="{08F26B9C-3D76-465D-916E-D453B2D073C4}"/>
    <dgm:cxn modelId="{E66E8637-A7D7-4E43-9743-713E0AF71F91}" type="presOf" srcId="{B85D4A22-6D46-4FC1-97F0-A684F2534661}" destId="{F25C4F43-4CB6-4536-A449-DCFCCB16FE73}" srcOrd="0" destOrd="0" presId="urn:microsoft.com/office/officeart/2005/8/layout/hierarchy1"/>
    <dgm:cxn modelId="{3BA17F61-1F54-4880-93A1-075EA10AF1CF}" type="presOf" srcId="{F74707CC-3615-46DF-BFE4-5951B6385E3D}" destId="{4B422753-2639-49E7-938A-23891C073AE1}" srcOrd="0" destOrd="0" presId="urn:microsoft.com/office/officeart/2005/8/layout/hierarchy1"/>
    <dgm:cxn modelId="{62E0CE43-2534-47B9-9C51-38EAC0E88441}" type="presOf" srcId="{70ABE6F0-4D83-47AB-B18F-9F6BA402209B}" destId="{C9490A41-523F-4023-919C-D5B425285E57}" srcOrd="0" destOrd="0" presId="urn:microsoft.com/office/officeart/2005/8/layout/hierarchy1"/>
    <dgm:cxn modelId="{48CF856C-AD82-4E41-98A7-BB697ED6D6D3}" srcId="{8400363F-5149-4172-A17F-CE99F46AFD19}" destId="{62B396CD-5320-43C0-AB46-8790D3352457}" srcOrd="1" destOrd="0" parTransId="{C00963D9-BC9F-4EA1-AE4B-4B5CEB1BCA54}" sibTransId="{5713B082-45AE-4308-9F79-D6FE2760DAA1}"/>
    <dgm:cxn modelId="{7C48DD51-206E-48BE-A9D2-81E29ADBFBD4}" type="presOf" srcId="{86549F6D-E770-4DBD-B1DF-929D639B3440}" destId="{C0A34913-7715-428C-B0BB-E39085B9B44A}" srcOrd="0" destOrd="0" presId="urn:microsoft.com/office/officeart/2005/8/layout/hierarchy1"/>
    <dgm:cxn modelId="{E225C177-5672-44CC-BA1C-A21C05399D20}" type="presOf" srcId="{CA6758D3-70B7-455D-A36D-BAC25297E115}" destId="{F7356A02-6ACF-4CEF-B552-E660D214116A}" srcOrd="0" destOrd="0" presId="urn:microsoft.com/office/officeart/2005/8/layout/hierarchy1"/>
    <dgm:cxn modelId="{185A7859-B1AC-4928-B4E9-1EE4ABD41E54}" type="presOf" srcId="{62B396CD-5320-43C0-AB46-8790D3352457}" destId="{E97A9498-6E1A-42DB-A213-BD393975A897}" srcOrd="0" destOrd="0" presId="urn:microsoft.com/office/officeart/2005/8/layout/hierarchy1"/>
    <dgm:cxn modelId="{EF31168C-3D1B-48A0-AC1C-976AA7C900C4}" type="presOf" srcId="{44BC8B5A-A1D5-4647-9F18-8210BDBBEF34}" destId="{C644527E-8807-4720-9825-1498F810A501}" srcOrd="0" destOrd="0" presId="urn:microsoft.com/office/officeart/2005/8/layout/hierarchy1"/>
    <dgm:cxn modelId="{D51562A6-1A5B-4A98-B030-15918F46B00C}" type="presOf" srcId="{268C6C62-6B35-4FC0-B24A-B5765DC276F2}" destId="{DF453AFD-24DC-48C1-B342-980A70E8B935}" srcOrd="0" destOrd="0" presId="urn:microsoft.com/office/officeart/2005/8/layout/hierarchy1"/>
    <dgm:cxn modelId="{48A5E6B1-CEB1-46F2-B04A-C5A47AFA08F1}" type="presOf" srcId="{0478F34C-4EA5-45A6-B33D-FF76AEFE496D}" destId="{CDE99716-95E1-436B-97EB-F47E79395B12}" srcOrd="0" destOrd="0" presId="urn:microsoft.com/office/officeart/2005/8/layout/hierarchy1"/>
    <dgm:cxn modelId="{EF5237B7-FCCA-44DF-A3EF-5079F1B2F708}" srcId="{2F2983C5-24E3-40A1-954A-C01350AC391F}" destId="{B85D4A22-6D46-4FC1-97F0-A684F2534661}" srcOrd="1" destOrd="0" parTransId="{0478F34C-4EA5-45A6-B33D-FF76AEFE496D}" sibTransId="{BA672F54-9333-478A-84E0-86DE59580F62}"/>
    <dgm:cxn modelId="{4A645FD9-E451-487D-B41B-5AAA53EB3949}" srcId="{966C3B72-10E8-40AB-98EC-1E5DDD14D499}" destId="{8400363F-5149-4172-A17F-CE99F46AFD19}" srcOrd="0" destOrd="0" parTransId="{9E13E81E-9991-49E8-96A7-E37A0DBBD8F3}" sibTransId="{1B657CD0-3E08-44A8-93D2-39AC00108013}"/>
    <dgm:cxn modelId="{CB39FCBC-3741-44D3-BB5E-600C2B4A8F8A}" type="presParOf" srcId="{A3C27935-1C52-408F-9495-0DC9B655F41D}" destId="{AC9B8D9E-B347-4DBF-ACF7-98E0E6185BDD}" srcOrd="0" destOrd="0" presId="urn:microsoft.com/office/officeart/2005/8/layout/hierarchy1"/>
    <dgm:cxn modelId="{216F42EF-2741-433B-A1BC-43FCD0F1C02B}" type="presParOf" srcId="{AC9B8D9E-B347-4DBF-ACF7-98E0E6185BDD}" destId="{7BCFBE8A-B2E6-490B-8FC1-37E0B5907C7C}" srcOrd="0" destOrd="0" presId="urn:microsoft.com/office/officeart/2005/8/layout/hierarchy1"/>
    <dgm:cxn modelId="{4A0211D8-97D1-418B-A7F6-B76E80CFE980}" type="presParOf" srcId="{7BCFBE8A-B2E6-490B-8FC1-37E0B5907C7C}" destId="{F3B6C151-90A9-4BA7-9DFD-BDF5750FC30D}" srcOrd="0" destOrd="0" presId="urn:microsoft.com/office/officeart/2005/8/layout/hierarchy1"/>
    <dgm:cxn modelId="{B68BB738-7ACF-4D8A-8E9A-BCB9DC192238}" type="presParOf" srcId="{7BCFBE8A-B2E6-490B-8FC1-37E0B5907C7C}" destId="{90663D99-DFDD-43F7-BEDF-82180F9777EB}" srcOrd="1" destOrd="0" presId="urn:microsoft.com/office/officeart/2005/8/layout/hierarchy1"/>
    <dgm:cxn modelId="{2233A900-F2D3-4788-A7D3-001D3B25FBA6}" type="presParOf" srcId="{AC9B8D9E-B347-4DBF-ACF7-98E0E6185BDD}" destId="{A14691D2-EE2E-4668-8D67-4C5D08E81E4C}" srcOrd="1" destOrd="0" presId="urn:microsoft.com/office/officeart/2005/8/layout/hierarchy1"/>
    <dgm:cxn modelId="{FAF43A9C-ADB1-465C-9EBE-766DBEBFD59E}" type="presParOf" srcId="{A14691D2-EE2E-4668-8D67-4C5D08E81E4C}" destId="{C0A34913-7715-428C-B0BB-E39085B9B44A}" srcOrd="0" destOrd="0" presId="urn:microsoft.com/office/officeart/2005/8/layout/hierarchy1"/>
    <dgm:cxn modelId="{CE698638-8685-4037-9461-F1C6FD9EC935}" type="presParOf" srcId="{A14691D2-EE2E-4668-8D67-4C5D08E81E4C}" destId="{F203FA7F-AFA7-497B-A0DD-4BF250471FC2}" srcOrd="1" destOrd="0" presId="urn:microsoft.com/office/officeart/2005/8/layout/hierarchy1"/>
    <dgm:cxn modelId="{0C44F915-DE45-42A3-B49D-007443B352B4}" type="presParOf" srcId="{F203FA7F-AFA7-497B-A0DD-4BF250471FC2}" destId="{C2E13628-92CA-4865-A2A3-B55B299E9845}" srcOrd="0" destOrd="0" presId="urn:microsoft.com/office/officeart/2005/8/layout/hierarchy1"/>
    <dgm:cxn modelId="{5A3F2816-BBC2-4AF9-BA8C-87CA21B966A3}" type="presParOf" srcId="{C2E13628-92CA-4865-A2A3-B55B299E9845}" destId="{C877F19E-9C95-4AC0-AA9B-F7209B04F6F1}" srcOrd="0" destOrd="0" presId="urn:microsoft.com/office/officeart/2005/8/layout/hierarchy1"/>
    <dgm:cxn modelId="{BF15F394-1848-4A42-8088-83A1D333B23F}" type="presParOf" srcId="{C2E13628-92CA-4865-A2A3-B55B299E9845}" destId="{1729356E-880F-43D0-823E-AAC752D963A2}" srcOrd="1" destOrd="0" presId="urn:microsoft.com/office/officeart/2005/8/layout/hierarchy1"/>
    <dgm:cxn modelId="{CEBC0A22-4F7A-43EB-BE0D-53BF34E2FE1C}" type="presParOf" srcId="{F203FA7F-AFA7-497B-A0DD-4BF250471FC2}" destId="{04D409BD-A8C5-4803-ABEB-5917988202C7}" srcOrd="1" destOrd="0" presId="urn:microsoft.com/office/officeart/2005/8/layout/hierarchy1"/>
    <dgm:cxn modelId="{CB33564E-D325-4A47-A626-654D2DD152C4}" type="presParOf" srcId="{04D409BD-A8C5-4803-ABEB-5917988202C7}" destId="{DF453AFD-24DC-48C1-B342-980A70E8B935}" srcOrd="0" destOrd="0" presId="urn:microsoft.com/office/officeart/2005/8/layout/hierarchy1"/>
    <dgm:cxn modelId="{50E7D0CA-8183-4187-BB18-8CA8EAD53499}" type="presParOf" srcId="{04D409BD-A8C5-4803-ABEB-5917988202C7}" destId="{808E0F4E-1689-47D2-9DD8-A0C74E4246CD}" srcOrd="1" destOrd="0" presId="urn:microsoft.com/office/officeart/2005/8/layout/hierarchy1"/>
    <dgm:cxn modelId="{B86A1F8D-CC5E-4C30-855D-EA27EA52D0C6}" type="presParOf" srcId="{808E0F4E-1689-47D2-9DD8-A0C74E4246CD}" destId="{2D03E8CE-FAC3-48C5-A5E0-1ADE058184A3}" srcOrd="0" destOrd="0" presId="urn:microsoft.com/office/officeart/2005/8/layout/hierarchy1"/>
    <dgm:cxn modelId="{A7D22368-497D-43D8-A900-959F1DD1B423}" type="presParOf" srcId="{2D03E8CE-FAC3-48C5-A5E0-1ADE058184A3}" destId="{8A866D67-7E43-4E9E-ACB5-514E7DEED1C7}" srcOrd="0" destOrd="0" presId="urn:microsoft.com/office/officeart/2005/8/layout/hierarchy1"/>
    <dgm:cxn modelId="{271D8788-69FF-4819-AB89-1F2209D94D44}" type="presParOf" srcId="{2D03E8CE-FAC3-48C5-A5E0-1ADE058184A3}" destId="{70C124AC-3356-40EC-A94B-B8253A15FB4C}" srcOrd="1" destOrd="0" presId="urn:microsoft.com/office/officeart/2005/8/layout/hierarchy1"/>
    <dgm:cxn modelId="{AFB7989E-983E-4641-9964-3BBB5DB03EAE}" type="presParOf" srcId="{808E0F4E-1689-47D2-9DD8-A0C74E4246CD}" destId="{E6ABF236-4945-4C8B-8F6F-64437C7A0F6E}" srcOrd="1" destOrd="0" presId="urn:microsoft.com/office/officeart/2005/8/layout/hierarchy1"/>
    <dgm:cxn modelId="{8C6662CA-57B2-4B54-8F74-207F0BF732DC}" type="presParOf" srcId="{04D409BD-A8C5-4803-ABEB-5917988202C7}" destId="{CDE99716-95E1-436B-97EB-F47E79395B12}" srcOrd="2" destOrd="0" presId="urn:microsoft.com/office/officeart/2005/8/layout/hierarchy1"/>
    <dgm:cxn modelId="{1252925F-E292-4B67-860C-60C1BC3F9302}" type="presParOf" srcId="{04D409BD-A8C5-4803-ABEB-5917988202C7}" destId="{D7DBA641-A16B-4433-B0B5-4B00250FEBD5}" srcOrd="3" destOrd="0" presId="urn:microsoft.com/office/officeart/2005/8/layout/hierarchy1"/>
    <dgm:cxn modelId="{2DBD25CF-FAD5-4D4D-9246-A1F9AD54C00B}" type="presParOf" srcId="{D7DBA641-A16B-4433-B0B5-4B00250FEBD5}" destId="{7652E9E1-3033-49B8-9F9C-A4BB72F24BA9}" srcOrd="0" destOrd="0" presId="urn:microsoft.com/office/officeart/2005/8/layout/hierarchy1"/>
    <dgm:cxn modelId="{519FC603-3F15-4220-983B-2F1D1CA268EF}" type="presParOf" srcId="{7652E9E1-3033-49B8-9F9C-A4BB72F24BA9}" destId="{E5290706-EDB7-42E1-96AF-501A4BCBA11E}" srcOrd="0" destOrd="0" presId="urn:microsoft.com/office/officeart/2005/8/layout/hierarchy1"/>
    <dgm:cxn modelId="{1AC8B4A1-3E65-40F0-947C-0740CD477FC0}" type="presParOf" srcId="{7652E9E1-3033-49B8-9F9C-A4BB72F24BA9}" destId="{F25C4F43-4CB6-4536-A449-DCFCCB16FE73}" srcOrd="1" destOrd="0" presId="urn:microsoft.com/office/officeart/2005/8/layout/hierarchy1"/>
    <dgm:cxn modelId="{C5665784-E647-44A6-89B1-EBC1CC756A8E}" type="presParOf" srcId="{D7DBA641-A16B-4433-B0B5-4B00250FEBD5}" destId="{D2C611FD-9D7C-4617-927C-4B66D345217E}" srcOrd="1" destOrd="0" presId="urn:microsoft.com/office/officeart/2005/8/layout/hierarchy1"/>
    <dgm:cxn modelId="{2C36E064-6E38-49A2-8FC7-AE6C5C2C47F8}" type="presParOf" srcId="{A14691D2-EE2E-4668-8D67-4C5D08E81E4C}" destId="{687E9FF2-7DC8-4220-B2B4-E9ABF217B279}" srcOrd="2" destOrd="0" presId="urn:microsoft.com/office/officeart/2005/8/layout/hierarchy1"/>
    <dgm:cxn modelId="{C264EBCA-D13B-4A51-AFDA-AA7AAF409B15}" type="presParOf" srcId="{A14691D2-EE2E-4668-8D67-4C5D08E81E4C}" destId="{C5D28235-1BF3-46CF-AC91-DAC7F1D75EB2}" srcOrd="3" destOrd="0" presId="urn:microsoft.com/office/officeart/2005/8/layout/hierarchy1"/>
    <dgm:cxn modelId="{E74C6F9D-08A6-4C53-8378-9E9E179D65BB}" type="presParOf" srcId="{C5D28235-1BF3-46CF-AC91-DAC7F1D75EB2}" destId="{BCF80A36-C868-4EC2-AB91-1285279DCD06}" srcOrd="0" destOrd="0" presId="urn:microsoft.com/office/officeart/2005/8/layout/hierarchy1"/>
    <dgm:cxn modelId="{36FC8946-9FB6-4669-92D7-59E6642A1395}" type="presParOf" srcId="{BCF80A36-C868-4EC2-AB91-1285279DCD06}" destId="{53808270-EF8A-4F80-BB93-BE289F97668B}" srcOrd="0" destOrd="0" presId="urn:microsoft.com/office/officeart/2005/8/layout/hierarchy1"/>
    <dgm:cxn modelId="{239E1E7A-031C-4425-85EA-F88B569CFD20}" type="presParOf" srcId="{BCF80A36-C868-4EC2-AB91-1285279DCD06}" destId="{E97A9498-6E1A-42DB-A213-BD393975A897}" srcOrd="1" destOrd="0" presId="urn:microsoft.com/office/officeart/2005/8/layout/hierarchy1"/>
    <dgm:cxn modelId="{A1A02AA9-E92E-4A8C-90E1-E39E389BEC51}" type="presParOf" srcId="{C5D28235-1BF3-46CF-AC91-DAC7F1D75EB2}" destId="{B8696EEC-3E03-45C8-814A-FBBBCBAB99FB}" srcOrd="1" destOrd="0" presId="urn:microsoft.com/office/officeart/2005/8/layout/hierarchy1"/>
    <dgm:cxn modelId="{98BF2DA2-3144-4E10-8006-4A2CEB4AFD08}" type="presParOf" srcId="{B8696EEC-3E03-45C8-814A-FBBBCBAB99FB}" destId="{C644527E-8807-4720-9825-1498F810A501}" srcOrd="0" destOrd="0" presId="urn:microsoft.com/office/officeart/2005/8/layout/hierarchy1"/>
    <dgm:cxn modelId="{7FC23AE1-750F-4F14-9ECF-64D0C9BC57A0}" type="presParOf" srcId="{B8696EEC-3E03-45C8-814A-FBBBCBAB99FB}" destId="{D9D1FDCB-449E-49BB-90EA-8B61DC63C447}" srcOrd="1" destOrd="0" presId="urn:microsoft.com/office/officeart/2005/8/layout/hierarchy1"/>
    <dgm:cxn modelId="{984E3F5F-AA28-425E-B0DD-CC1D433C9E7F}" type="presParOf" srcId="{D9D1FDCB-449E-49BB-90EA-8B61DC63C447}" destId="{D4F3F350-DD75-42A2-AEA2-07AC64CD02FB}" srcOrd="0" destOrd="0" presId="urn:microsoft.com/office/officeart/2005/8/layout/hierarchy1"/>
    <dgm:cxn modelId="{C02C446B-6B46-4AAB-ABD7-8B7C2FFFCFAA}" type="presParOf" srcId="{D4F3F350-DD75-42A2-AEA2-07AC64CD02FB}" destId="{97A23EB8-6F1C-49B1-BDC3-EB5BCC3686F4}" srcOrd="0" destOrd="0" presId="urn:microsoft.com/office/officeart/2005/8/layout/hierarchy1"/>
    <dgm:cxn modelId="{937B735B-3A95-4BEE-9255-66DB72BF797C}" type="presParOf" srcId="{D4F3F350-DD75-42A2-AEA2-07AC64CD02FB}" destId="{C9490A41-523F-4023-919C-D5B425285E57}" srcOrd="1" destOrd="0" presId="urn:microsoft.com/office/officeart/2005/8/layout/hierarchy1"/>
    <dgm:cxn modelId="{18F31FD6-1B8F-4C2C-9082-39BE0B669008}" type="presParOf" srcId="{D9D1FDCB-449E-49BB-90EA-8B61DC63C447}" destId="{8D05E52D-2DB9-47F2-A030-1407C1F3F670}" srcOrd="1" destOrd="0" presId="urn:microsoft.com/office/officeart/2005/8/layout/hierarchy1"/>
    <dgm:cxn modelId="{CC9EC330-246B-4426-9BB7-EDB76652F867}" type="presParOf" srcId="{B8696EEC-3E03-45C8-814A-FBBBCBAB99FB}" destId="{F7356A02-6ACF-4CEF-B552-E660D214116A}" srcOrd="2" destOrd="0" presId="urn:microsoft.com/office/officeart/2005/8/layout/hierarchy1"/>
    <dgm:cxn modelId="{69DB7AF5-4F75-460D-B034-B759DBF4F771}" type="presParOf" srcId="{B8696EEC-3E03-45C8-814A-FBBBCBAB99FB}" destId="{AEB90E51-67ED-4536-88C9-D413084745EE}" srcOrd="3" destOrd="0" presId="urn:microsoft.com/office/officeart/2005/8/layout/hierarchy1"/>
    <dgm:cxn modelId="{90394256-920D-4126-8273-120B5DFE5193}" type="presParOf" srcId="{AEB90E51-67ED-4536-88C9-D413084745EE}" destId="{51DAA2D2-5797-4263-8C48-06A8D6EC5A34}" srcOrd="0" destOrd="0" presId="urn:microsoft.com/office/officeart/2005/8/layout/hierarchy1"/>
    <dgm:cxn modelId="{2BA27B7E-5A7B-4712-B48C-F03B5678BBE3}" type="presParOf" srcId="{51DAA2D2-5797-4263-8C48-06A8D6EC5A34}" destId="{D1733101-9C23-4D06-A3A2-64D90E3E1305}" srcOrd="0" destOrd="0" presId="urn:microsoft.com/office/officeart/2005/8/layout/hierarchy1"/>
    <dgm:cxn modelId="{BDB4BAF5-8619-4458-93F2-17AB82209312}" type="presParOf" srcId="{51DAA2D2-5797-4263-8C48-06A8D6EC5A34}" destId="{4B422753-2639-49E7-938A-23891C073AE1}" srcOrd="1" destOrd="0" presId="urn:microsoft.com/office/officeart/2005/8/layout/hierarchy1"/>
    <dgm:cxn modelId="{08D152C4-022E-441F-8223-50D6CC7050FE}" type="presParOf" srcId="{AEB90E51-67ED-4536-88C9-D413084745EE}" destId="{3D928AE6-3E76-4F92-85CA-D04EBA7B50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0E6986-A3DF-4276-8941-A6B9B64170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75F5D26-49A3-41B0-96DA-ECFDFAE04153}">
      <dgm:prSet phldrT="[Text]"/>
      <dgm:spPr/>
      <dgm:t>
        <a:bodyPr/>
        <a:lstStyle/>
        <a:p>
          <a:r>
            <a:rPr lang="en-US" dirty="0"/>
            <a:t>Missing Data (Imputation)</a:t>
          </a:r>
        </a:p>
      </dgm:t>
    </dgm:pt>
    <dgm:pt modelId="{A077A40D-0CE4-47E5-8A48-26719227D677}" type="parTrans" cxnId="{3AB1E465-D961-4843-A67A-CDAA8B5CE461}">
      <dgm:prSet/>
      <dgm:spPr/>
      <dgm:t>
        <a:bodyPr/>
        <a:lstStyle/>
        <a:p>
          <a:endParaRPr lang="en-US"/>
        </a:p>
      </dgm:t>
    </dgm:pt>
    <dgm:pt modelId="{CE16EB99-D4C9-4327-8A7B-248E0919DFF3}" type="sibTrans" cxnId="{3AB1E465-D961-4843-A67A-CDAA8B5CE461}">
      <dgm:prSet/>
      <dgm:spPr/>
      <dgm:t>
        <a:bodyPr/>
        <a:lstStyle/>
        <a:p>
          <a:endParaRPr lang="en-US"/>
        </a:p>
      </dgm:t>
    </dgm:pt>
    <dgm:pt modelId="{B42044E5-8632-4F76-9FF1-801A2D10D0DD}">
      <dgm:prSet phldrT="[Text]"/>
      <dgm:spPr/>
      <dgm:t>
        <a:bodyPr/>
        <a:lstStyle/>
        <a:p>
          <a:r>
            <a:rPr lang="en-US" dirty="0"/>
            <a:t>Standardization (Normality)</a:t>
          </a:r>
        </a:p>
      </dgm:t>
    </dgm:pt>
    <dgm:pt modelId="{C2F1A1B4-9F47-49B4-820B-837A070A3411}" type="parTrans" cxnId="{A7DC63DF-3021-4C0A-A9DF-2CCFBCBF0DA8}">
      <dgm:prSet/>
      <dgm:spPr/>
      <dgm:t>
        <a:bodyPr/>
        <a:lstStyle/>
        <a:p>
          <a:endParaRPr lang="en-US"/>
        </a:p>
      </dgm:t>
    </dgm:pt>
    <dgm:pt modelId="{219F03D4-C8B5-462E-8173-0B946E05B47D}" type="sibTrans" cxnId="{A7DC63DF-3021-4C0A-A9DF-2CCFBCBF0DA8}">
      <dgm:prSet/>
      <dgm:spPr/>
      <dgm:t>
        <a:bodyPr/>
        <a:lstStyle/>
        <a:p>
          <a:endParaRPr lang="en-US"/>
        </a:p>
      </dgm:t>
    </dgm:pt>
    <dgm:pt modelId="{9A9DB648-EAF8-4B9B-82DF-F2806864416D}">
      <dgm:prSet phldrT="[Text]"/>
      <dgm:spPr/>
      <dgm:t>
        <a:bodyPr/>
        <a:lstStyle/>
        <a:p>
          <a:r>
            <a:rPr lang="en-US" dirty="0"/>
            <a:t>Encoding (Dummies)</a:t>
          </a:r>
        </a:p>
      </dgm:t>
    </dgm:pt>
    <dgm:pt modelId="{221CBFFD-0235-4517-A159-8AE86DEB8654}" type="parTrans" cxnId="{410EFD6E-13AC-450E-9F20-4A25B9178D10}">
      <dgm:prSet/>
      <dgm:spPr/>
      <dgm:t>
        <a:bodyPr/>
        <a:lstStyle/>
        <a:p>
          <a:endParaRPr lang="en-US"/>
        </a:p>
      </dgm:t>
    </dgm:pt>
    <dgm:pt modelId="{B7AC44D7-1C2D-4BBB-A6E9-7D990DDACB6D}" type="sibTrans" cxnId="{410EFD6E-13AC-450E-9F20-4A25B9178D10}">
      <dgm:prSet/>
      <dgm:spPr/>
      <dgm:t>
        <a:bodyPr/>
        <a:lstStyle/>
        <a:p>
          <a:endParaRPr lang="en-US"/>
        </a:p>
      </dgm:t>
    </dgm:pt>
    <dgm:pt modelId="{308B9170-86A1-4F83-9309-4198B804625B}">
      <dgm:prSet phldrT="[Text]"/>
      <dgm:spPr/>
      <dgm:t>
        <a:bodyPr/>
        <a:lstStyle/>
        <a:p>
          <a:r>
            <a:rPr lang="en-US" dirty="0"/>
            <a:t>EDA, Feature </a:t>
          </a:r>
          <a:r>
            <a:rPr lang="en-US" dirty="0" err="1"/>
            <a:t>Enginerring</a:t>
          </a:r>
          <a:endParaRPr lang="en-US" dirty="0"/>
        </a:p>
      </dgm:t>
    </dgm:pt>
    <dgm:pt modelId="{A6CD5E23-50C5-4034-94D6-7FE49E624E0F}" type="parTrans" cxnId="{FC23EB82-E507-407F-82BA-1799B9D475A5}">
      <dgm:prSet/>
      <dgm:spPr/>
      <dgm:t>
        <a:bodyPr/>
        <a:lstStyle/>
        <a:p>
          <a:endParaRPr lang="en-US"/>
        </a:p>
      </dgm:t>
    </dgm:pt>
    <dgm:pt modelId="{F64C8A40-BF99-43BA-9038-99B91ACDCC7F}" type="sibTrans" cxnId="{FC23EB82-E507-407F-82BA-1799B9D475A5}">
      <dgm:prSet/>
      <dgm:spPr/>
      <dgm:t>
        <a:bodyPr/>
        <a:lstStyle/>
        <a:p>
          <a:endParaRPr lang="en-US"/>
        </a:p>
      </dgm:t>
    </dgm:pt>
    <dgm:pt modelId="{76FCFBDA-D2D8-4F17-B49C-83132190A2B5}">
      <dgm:prSet phldrT="[Text]"/>
      <dgm:spPr/>
      <dgm:t>
        <a:bodyPr/>
        <a:lstStyle/>
        <a:p>
          <a:r>
            <a:rPr lang="en-US" dirty="0"/>
            <a:t>Visualization</a:t>
          </a:r>
        </a:p>
      </dgm:t>
    </dgm:pt>
    <dgm:pt modelId="{E4D28CA7-F44A-4DAC-AADD-5D17B8C6CE8D}" type="parTrans" cxnId="{D16C6376-445B-4D0B-9D10-93282594DD71}">
      <dgm:prSet/>
      <dgm:spPr/>
      <dgm:t>
        <a:bodyPr/>
        <a:lstStyle/>
        <a:p>
          <a:endParaRPr lang="en-US"/>
        </a:p>
      </dgm:t>
    </dgm:pt>
    <dgm:pt modelId="{EC8E8D6A-C9D1-47A9-B39C-2CC0666F7F88}" type="sibTrans" cxnId="{D16C6376-445B-4D0B-9D10-93282594DD71}">
      <dgm:prSet/>
      <dgm:spPr/>
      <dgm:t>
        <a:bodyPr/>
        <a:lstStyle/>
        <a:p>
          <a:endParaRPr lang="en-US"/>
        </a:p>
      </dgm:t>
    </dgm:pt>
    <dgm:pt modelId="{FBC4D879-8C4B-4000-8FDB-843174C91BD8}" type="pres">
      <dgm:prSet presAssocID="{610E6986-A3DF-4276-8941-A6B9B6417028}" presName="linear" presStyleCnt="0">
        <dgm:presLayoutVars>
          <dgm:dir/>
          <dgm:animLvl val="lvl"/>
          <dgm:resizeHandles val="exact"/>
        </dgm:presLayoutVars>
      </dgm:prSet>
      <dgm:spPr/>
    </dgm:pt>
    <dgm:pt modelId="{5CF2459C-1D8D-4163-A152-448EB203CC33}" type="pres">
      <dgm:prSet presAssocID="{475F5D26-49A3-41B0-96DA-ECFDFAE04153}" presName="parentLin" presStyleCnt="0"/>
      <dgm:spPr/>
    </dgm:pt>
    <dgm:pt modelId="{014C1FCD-1A22-44CD-B592-44AC7671ED91}" type="pres">
      <dgm:prSet presAssocID="{475F5D26-49A3-41B0-96DA-ECFDFAE04153}" presName="parentLeftMargin" presStyleLbl="node1" presStyleIdx="0" presStyleCnt="5"/>
      <dgm:spPr/>
    </dgm:pt>
    <dgm:pt modelId="{B447166F-42AD-4B3E-AD7A-F8ABDB6F5189}" type="pres">
      <dgm:prSet presAssocID="{475F5D26-49A3-41B0-96DA-ECFDFAE04153}" presName="parentText" presStyleLbl="node1" presStyleIdx="0" presStyleCnt="5">
        <dgm:presLayoutVars>
          <dgm:chMax val="0"/>
          <dgm:bulletEnabled val="1"/>
        </dgm:presLayoutVars>
      </dgm:prSet>
      <dgm:spPr/>
    </dgm:pt>
    <dgm:pt modelId="{8A0082F4-CA8B-4334-AC6B-DABEF31CEB79}" type="pres">
      <dgm:prSet presAssocID="{475F5D26-49A3-41B0-96DA-ECFDFAE04153}" presName="negativeSpace" presStyleCnt="0"/>
      <dgm:spPr/>
    </dgm:pt>
    <dgm:pt modelId="{E075D9C9-4FC7-4A6B-82E6-B6C5749C1FA4}" type="pres">
      <dgm:prSet presAssocID="{475F5D26-49A3-41B0-96DA-ECFDFAE04153}" presName="childText" presStyleLbl="conFgAcc1" presStyleIdx="0" presStyleCnt="5">
        <dgm:presLayoutVars>
          <dgm:bulletEnabled val="1"/>
        </dgm:presLayoutVars>
      </dgm:prSet>
      <dgm:spPr/>
    </dgm:pt>
    <dgm:pt modelId="{5F1E59B4-5162-44BA-A1C1-A4A12CA36E91}" type="pres">
      <dgm:prSet presAssocID="{CE16EB99-D4C9-4327-8A7B-248E0919DFF3}" presName="spaceBetweenRectangles" presStyleCnt="0"/>
      <dgm:spPr/>
    </dgm:pt>
    <dgm:pt modelId="{96A4A48D-E7BA-43BB-87E8-C0433A681539}" type="pres">
      <dgm:prSet presAssocID="{B42044E5-8632-4F76-9FF1-801A2D10D0DD}" presName="parentLin" presStyleCnt="0"/>
      <dgm:spPr/>
    </dgm:pt>
    <dgm:pt modelId="{352A04A3-0CF5-4B5F-8F38-12891E33E558}" type="pres">
      <dgm:prSet presAssocID="{B42044E5-8632-4F76-9FF1-801A2D10D0DD}" presName="parentLeftMargin" presStyleLbl="node1" presStyleIdx="0" presStyleCnt="5"/>
      <dgm:spPr/>
    </dgm:pt>
    <dgm:pt modelId="{932FE847-4AE3-4D9E-87C7-341FCC888C57}" type="pres">
      <dgm:prSet presAssocID="{B42044E5-8632-4F76-9FF1-801A2D10D0DD}" presName="parentText" presStyleLbl="node1" presStyleIdx="1" presStyleCnt="5">
        <dgm:presLayoutVars>
          <dgm:chMax val="0"/>
          <dgm:bulletEnabled val="1"/>
        </dgm:presLayoutVars>
      </dgm:prSet>
      <dgm:spPr/>
    </dgm:pt>
    <dgm:pt modelId="{10E14D1B-A910-4165-A53E-71C604A36634}" type="pres">
      <dgm:prSet presAssocID="{B42044E5-8632-4F76-9FF1-801A2D10D0DD}" presName="negativeSpace" presStyleCnt="0"/>
      <dgm:spPr/>
    </dgm:pt>
    <dgm:pt modelId="{7AD3F468-5C49-4878-91ED-BF86F58085F6}" type="pres">
      <dgm:prSet presAssocID="{B42044E5-8632-4F76-9FF1-801A2D10D0DD}" presName="childText" presStyleLbl="conFgAcc1" presStyleIdx="1" presStyleCnt="5">
        <dgm:presLayoutVars>
          <dgm:bulletEnabled val="1"/>
        </dgm:presLayoutVars>
      </dgm:prSet>
      <dgm:spPr/>
    </dgm:pt>
    <dgm:pt modelId="{94FF5466-A63F-4EE8-BD08-A3849C9B3967}" type="pres">
      <dgm:prSet presAssocID="{219F03D4-C8B5-462E-8173-0B946E05B47D}" presName="spaceBetweenRectangles" presStyleCnt="0"/>
      <dgm:spPr/>
    </dgm:pt>
    <dgm:pt modelId="{101248F4-8427-4E64-8694-1FF22A7B6215}" type="pres">
      <dgm:prSet presAssocID="{9A9DB648-EAF8-4B9B-82DF-F2806864416D}" presName="parentLin" presStyleCnt="0"/>
      <dgm:spPr/>
    </dgm:pt>
    <dgm:pt modelId="{EAAE4156-AA6F-4F4D-B0B5-66E9257B8959}" type="pres">
      <dgm:prSet presAssocID="{9A9DB648-EAF8-4B9B-82DF-F2806864416D}" presName="parentLeftMargin" presStyleLbl="node1" presStyleIdx="1" presStyleCnt="5"/>
      <dgm:spPr/>
    </dgm:pt>
    <dgm:pt modelId="{3C671F51-BDBA-4F1C-B43D-715ED8FBB299}" type="pres">
      <dgm:prSet presAssocID="{9A9DB648-EAF8-4B9B-82DF-F2806864416D}" presName="parentText" presStyleLbl="node1" presStyleIdx="2" presStyleCnt="5">
        <dgm:presLayoutVars>
          <dgm:chMax val="0"/>
          <dgm:bulletEnabled val="1"/>
        </dgm:presLayoutVars>
      </dgm:prSet>
      <dgm:spPr/>
    </dgm:pt>
    <dgm:pt modelId="{14036538-1FC2-4BE3-8728-70DCF7DD7216}" type="pres">
      <dgm:prSet presAssocID="{9A9DB648-EAF8-4B9B-82DF-F2806864416D}" presName="negativeSpace" presStyleCnt="0"/>
      <dgm:spPr/>
    </dgm:pt>
    <dgm:pt modelId="{B00970C7-807D-4FBB-8703-10C7D8B7420A}" type="pres">
      <dgm:prSet presAssocID="{9A9DB648-EAF8-4B9B-82DF-F2806864416D}" presName="childText" presStyleLbl="conFgAcc1" presStyleIdx="2" presStyleCnt="5">
        <dgm:presLayoutVars>
          <dgm:bulletEnabled val="1"/>
        </dgm:presLayoutVars>
      </dgm:prSet>
      <dgm:spPr/>
    </dgm:pt>
    <dgm:pt modelId="{1F3BCF64-4D7A-49C3-9FC5-DEAD106879FF}" type="pres">
      <dgm:prSet presAssocID="{B7AC44D7-1C2D-4BBB-A6E9-7D990DDACB6D}" presName="spaceBetweenRectangles" presStyleCnt="0"/>
      <dgm:spPr/>
    </dgm:pt>
    <dgm:pt modelId="{FF495CCE-3ABD-463D-9038-2E6053565388}" type="pres">
      <dgm:prSet presAssocID="{308B9170-86A1-4F83-9309-4198B804625B}" presName="parentLin" presStyleCnt="0"/>
      <dgm:spPr/>
    </dgm:pt>
    <dgm:pt modelId="{77625CD6-6217-4F71-BFEE-99A518119C25}" type="pres">
      <dgm:prSet presAssocID="{308B9170-86A1-4F83-9309-4198B804625B}" presName="parentLeftMargin" presStyleLbl="node1" presStyleIdx="2" presStyleCnt="5"/>
      <dgm:spPr/>
    </dgm:pt>
    <dgm:pt modelId="{4D444213-1D0E-4CAD-8947-25EA187337A9}" type="pres">
      <dgm:prSet presAssocID="{308B9170-86A1-4F83-9309-4198B804625B}" presName="parentText" presStyleLbl="node1" presStyleIdx="3" presStyleCnt="5">
        <dgm:presLayoutVars>
          <dgm:chMax val="0"/>
          <dgm:bulletEnabled val="1"/>
        </dgm:presLayoutVars>
      </dgm:prSet>
      <dgm:spPr/>
    </dgm:pt>
    <dgm:pt modelId="{64BA20E5-FC44-4540-BE3C-1D9A96F2D1BA}" type="pres">
      <dgm:prSet presAssocID="{308B9170-86A1-4F83-9309-4198B804625B}" presName="negativeSpace" presStyleCnt="0"/>
      <dgm:spPr/>
    </dgm:pt>
    <dgm:pt modelId="{44C3C612-D75B-4A54-A647-D794EB790B42}" type="pres">
      <dgm:prSet presAssocID="{308B9170-86A1-4F83-9309-4198B804625B}" presName="childText" presStyleLbl="conFgAcc1" presStyleIdx="3" presStyleCnt="5">
        <dgm:presLayoutVars>
          <dgm:bulletEnabled val="1"/>
        </dgm:presLayoutVars>
      </dgm:prSet>
      <dgm:spPr/>
    </dgm:pt>
    <dgm:pt modelId="{C17B0C46-CB97-4C1A-A839-C928D223AF3B}" type="pres">
      <dgm:prSet presAssocID="{F64C8A40-BF99-43BA-9038-99B91ACDCC7F}" presName="spaceBetweenRectangles" presStyleCnt="0"/>
      <dgm:spPr/>
    </dgm:pt>
    <dgm:pt modelId="{B8227092-FA22-4990-889D-98A660C7DC9C}" type="pres">
      <dgm:prSet presAssocID="{76FCFBDA-D2D8-4F17-B49C-83132190A2B5}" presName="parentLin" presStyleCnt="0"/>
      <dgm:spPr/>
    </dgm:pt>
    <dgm:pt modelId="{7A7DE83C-81BB-4550-A2F8-5E19DBDFC8A3}" type="pres">
      <dgm:prSet presAssocID="{76FCFBDA-D2D8-4F17-B49C-83132190A2B5}" presName="parentLeftMargin" presStyleLbl="node1" presStyleIdx="3" presStyleCnt="5"/>
      <dgm:spPr/>
    </dgm:pt>
    <dgm:pt modelId="{2667C15E-90D6-45C9-B75F-7E175402873F}" type="pres">
      <dgm:prSet presAssocID="{76FCFBDA-D2D8-4F17-B49C-83132190A2B5}" presName="parentText" presStyleLbl="node1" presStyleIdx="4" presStyleCnt="5">
        <dgm:presLayoutVars>
          <dgm:chMax val="0"/>
          <dgm:bulletEnabled val="1"/>
        </dgm:presLayoutVars>
      </dgm:prSet>
      <dgm:spPr/>
    </dgm:pt>
    <dgm:pt modelId="{3C9377F2-7376-454D-A4E9-A398BA05BC0B}" type="pres">
      <dgm:prSet presAssocID="{76FCFBDA-D2D8-4F17-B49C-83132190A2B5}" presName="negativeSpace" presStyleCnt="0"/>
      <dgm:spPr/>
    </dgm:pt>
    <dgm:pt modelId="{737B8B54-A297-429D-A1FC-34004D482D3B}" type="pres">
      <dgm:prSet presAssocID="{76FCFBDA-D2D8-4F17-B49C-83132190A2B5}" presName="childText" presStyleLbl="conFgAcc1" presStyleIdx="4" presStyleCnt="5">
        <dgm:presLayoutVars>
          <dgm:bulletEnabled val="1"/>
        </dgm:presLayoutVars>
      </dgm:prSet>
      <dgm:spPr/>
    </dgm:pt>
  </dgm:ptLst>
  <dgm:cxnLst>
    <dgm:cxn modelId="{3AB1E465-D961-4843-A67A-CDAA8B5CE461}" srcId="{610E6986-A3DF-4276-8941-A6B9B6417028}" destId="{475F5D26-49A3-41B0-96DA-ECFDFAE04153}" srcOrd="0" destOrd="0" parTransId="{A077A40D-0CE4-47E5-8A48-26719227D677}" sibTransId="{CE16EB99-D4C9-4327-8A7B-248E0919DFF3}"/>
    <dgm:cxn modelId="{629BD948-BB9F-44B8-BFB9-6838ADBF5C44}" type="presOf" srcId="{9A9DB648-EAF8-4B9B-82DF-F2806864416D}" destId="{3C671F51-BDBA-4F1C-B43D-715ED8FBB299}" srcOrd="1" destOrd="0" presId="urn:microsoft.com/office/officeart/2005/8/layout/list1"/>
    <dgm:cxn modelId="{62627A4C-E773-49BD-B3C0-B2E858B51A80}" type="presOf" srcId="{76FCFBDA-D2D8-4F17-B49C-83132190A2B5}" destId="{2667C15E-90D6-45C9-B75F-7E175402873F}" srcOrd="1" destOrd="0" presId="urn:microsoft.com/office/officeart/2005/8/layout/list1"/>
    <dgm:cxn modelId="{410EFD6E-13AC-450E-9F20-4A25B9178D10}" srcId="{610E6986-A3DF-4276-8941-A6B9B6417028}" destId="{9A9DB648-EAF8-4B9B-82DF-F2806864416D}" srcOrd="2" destOrd="0" parTransId="{221CBFFD-0235-4517-A159-8AE86DEB8654}" sibTransId="{B7AC44D7-1C2D-4BBB-A6E9-7D990DDACB6D}"/>
    <dgm:cxn modelId="{D16C6376-445B-4D0B-9D10-93282594DD71}" srcId="{610E6986-A3DF-4276-8941-A6B9B6417028}" destId="{76FCFBDA-D2D8-4F17-B49C-83132190A2B5}" srcOrd="4" destOrd="0" parTransId="{E4D28CA7-F44A-4DAC-AADD-5D17B8C6CE8D}" sibTransId="{EC8E8D6A-C9D1-47A9-B39C-2CC0666F7F88}"/>
    <dgm:cxn modelId="{7028D778-2AD8-458E-B903-C9C6218B8F93}" type="presOf" srcId="{B42044E5-8632-4F76-9FF1-801A2D10D0DD}" destId="{352A04A3-0CF5-4B5F-8F38-12891E33E558}" srcOrd="0" destOrd="0" presId="urn:microsoft.com/office/officeart/2005/8/layout/list1"/>
    <dgm:cxn modelId="{FC23EB82-E507-407F-82BA-1799B9D475A5}" srcId="{610E6986-A3DF-4276-8941-A6B9B6417028}" destId="{308B9170-86A1-4F83-9309-4198B804625B}" srcOrd="3" destOrd="0" parTransId="{A6CD5E23-50C5-4034-94D6-7FE49E624E0F}" sibTransId="{F64C8A40-BF99-43BA-9038-99B91ACDCC7F}"/>
    <dgm:cxn modelId="{FFBFEC88-D52F-4062-A26D-D72EF1C9640B}" type="presOf" srcId="{B42044E5-8632-4F76-9FF1-801A2D10D0DD}" destId="{932FE847-4AE3-4D9E-87C7-341FCC888C57}" srcOrd="1" destOrd="0" presId="urn:microsoft.com/office/officeart/2005/8/layout/list1"/>
    <dgm:cxn modelId="{B3BD129D-3F88-46A2-B03D-ED303581DAEC}" type="presOf" srcId="{308B9170-86A1-4F83-9309-4198B804625B}" destId="{4D444213-1D0E-4CAD-8947-25EA187337A9}" srcOrd="1" destOrd="0" presId="urn:microsoft.com/office/officeart/2005/8/layout/list1"/>
    <dgm:cxn modelId="{8DFB78A7-E80D-449B-A1B7-B81CE173556D}" type="presOf" srcId="{308B9170-86A1-4F83-9309-4198B804625B}" destId="{77625CD6-6217-4F71-BFEE-99A518119C25}" srcOrd="0" destOrd="0" presId="urn:microsoft.com/office/officeart/2005/8/layout/list1"/>
    <dgm:cxn modelId="{D5446BBD-7239-43BB-9CE4-8A3A90EF0B8E}" type="presOf" srcId="{610E6986-A3DF-4276-8941-A6B9B6417028}" destId="{FBC4D879-8C4B-4000-8FDB-843174C91BD8}" srcOrd="0" destOrd="0" presId="urn:microsoft.com/office/officeart/2005/8/layout/list1"/>
    <dgm:cxn modelId="{ACCFD7BF-383B-4072-AD17-0F7D3616FB4A}" type="presOf" srcId="{475F5D26-49A3-41B0-96DA-ECFDFAE04153}" destId="{014C1FCD-1A22-44CD-B592-44AC7671ED91}" srcOrd="0" destOrd="0" presId="urn:microsoft.com/office/officeart/2005/8/layout/list1"/>
    <dgm:cxn modelId="{C29A1DCE-0840-436F-93EC-18CF2078BC0D}" type="presOf" srcId="{475F5D26-49A3-41B0-96DA-ECFDFAE04153}" destId="{B447166F-42AD-4B3E-AD7A-F8ABDB6F5189}" srcOrd="1" destOrd="0" presId="urn:microsoft.com/office/officeart/2005/8/layout/list1"/>
    <dgm:cxn modelId="{55FD51D2-69CE-4BD3-9A25-E0C8072D962B}" type="presOf" srcId="{9A9DB648-EAF8-4B9B-82DF-F2806864416D}" destId="{EAAE4156-AA6F-4F4D-B0B5-66E9257B8959}" srcOrd="0" destOrd="0" presId="urn:microsoft.com/office/officeart/2005/8/layout/list1"/>
    <dgm:cxn modelId="{C6ED80DB-36BA-4B85-A76D-E34C903F2F27}" type="presOf" srcId="{76FCFBDA-D2D8-4F17-B49C-83132190A2B5}" destId="{7A7DE83C-81BB-4550-A2F8-5E19DBDFC8A3}" srcOrd="0" destOrd="0" presId="urn:microsoft.com/office/officeart/2005/8/layout/list1"/>
    <dgm:cxn modelId="{A7DC63DF-3021-4C0A-A9DF-2CCFBCBF0DA8}" srcId="{610E6986-A3DF-4276-8941-A6B9B6417028}" destId="{B42044E5-8632-4F76-9FF1-801A2D10D0DD}" srcOrd="1" destOrd="0" parTransId="{C2F1A1B4-9F47-49B4-820B-837A070A3411}" sibTransId="{219F03D4-C8B5-462E-8173-0B946E05B47D}"/>
    <dgm:cxn modelId="{D49311FB-4704-4C33-B188-CEE8F3563043}" type="presParOf" srcId="{FBC4D879-8C4B-4000-8FDB-843174C91BD8}" destId="{5CF2459C-1D8D-4163-A152-448EB203CC33}" srcOrd="0" destOrd="0" presId="urn:microsoft.com/office/officeart/2005/8/layout/list1"/>
    <dgm:cxn modelId="{6D3763F5-AB21-4EEF-8B46-D0FBF22FD63A}" type="presParOf" srcId="{5CF2459C-1D8D-4163-A152-448EB203CC33}" destId="{014C1FCD-1A22-44CD-B592-44AC7671ED91}" srcOrd="0" destOrd="0" presId="urn:microsoft.com/office/officeart/2005/8/layout/list1"/>
    <dgm:cxn modelId="{352A33A3-BE88-4DDF-8B4F-87BCA63A9C3F}" type="presParOf" srcId="{5CF2459C-1D8D-4163-A152-448EB203CC33}" destId="{B447166F-42AD-4B3E-AD7A-F8ABDB6F5189}" srcOrd="1" destOrd="0" presId="urn:microsoft.com/office/officeart/2005/8/layout/list1"/>
    <dgm:cxn modelId="{72A465C4-7F21-4B9A-AC9E-CD0E746EB11E}" type="presParOf" srcId="{FBC4D879-8C4B-4000-8FDB-843174C91BD8}" destId="{8A0082F4-CA8B-4334-AC6B-DABEF31CEB79}" srcOrd="1" destOrd="0" presId="urn:microsoft.com/office/officeart/2005/8/layout/list1"/>
    <dgm:cxn modelId="{31600389-B9CC-41DA-9494-8A5F342339BD}" type="presParOf" srcId="{FBC4D879-8C4B-4000-8FDB-843174C91BD8}" destId="{E075D9C9-4FC7-4A6B-82E6-B6C5749C1FA4}" srcOrd="2" destOrd="0" presId="urn:microsoft.com/office/officeart/2005/8/layout/list1"/>
    <dgm:cxn modelId="{DDBD9DED-3561-4829-92E7-F777A8DA64DC}" type="presParOf" srcId="{FBC4D879-8C4B-4000-8FDB-843174C91BD8}" destId="{5F1E59B4-5162-44BA-A1C1-A4A12CA36E91}" srcOrd="3" destOrd="0" presId="urn:microsoft.com/office/officeart/2005/8/layout/list1"/>
    <dgm:cxn modelId="{C172350C-9A96-44CA-ACD4-4E8C0C75859F}" type="presParOf" srcId="{FBC4D879-8C4B-4000-8FDB-843174C91BD8}" destId="{96A4A48D-E7BA-43BB-87E8-C0433A681539}" srcOrd="4" destOrd="0" presId="urn:microsoft.com/office/officeart/2005/8/layout/list1"/>
    <dgm:cxn modelId="{002F7DE8-5698-4377-8AE7-C0BDA6239FA4}" type="presParOf" srcId="{96A4A48D-E7BA-43BB-87E8-C0433A681539}" destId="{352A04A3-0CF5-4B5F-8F38-12891E33E558}" srcOrd="0" destOrd="0" presId="urn:microsoft.com/office/officeart/2005/8/layout/list1"/>
    <dgm:cxn modelId="{010F3094-E9EE-4B21-958F-2B0B44299C2C}" type="presParOf" srcId="{96A4A48D-E7BA-43BB-87E8-C0433A681539}" destId="{932FE847-4AE3-4D9E-87C7-341FCC888C57}" srcOrd="1" destOrd="0" presId="urn:microsoft.com/office/officeart/2005/8/layout/list1"/>
    <dgm:cxn modelId="{C8642480-69DB-4E9C-9EFA-D44CB80D7EE7}" type="presParOf" srcId="{FBC4D879-8C4B-4000-8FDB-843174C91BD8}" destId="{10E14D1B-A910-4165-A53E-71C604A36634}" srcOrd="5" destOrd="0" presId="urn:microsoft.com/office/officeart/2005/8/layout/list1"/>
    <dgm:cxn modelId="{560E24B7-23EA-411A-8571-E5C0F2215DE6}" type="presParOf" srcId="{FBC4D879-8C4B-4000-8FDB-843174C91BD8}" destId="{7AD3F468-5C49-4878-91ED-BF86F58085F6}" srcOrd="6" destOrd="0" presId="urn:microsoft.com/office/officeart/2005/8/layout/list1"/>
    <dgm:cxn modelId="{68712DEE-9546-406D-8224-B405CB80A9F6}" type="presParOf" srcId="{FBC4D879-8C4B-4000-8FDB-843174C91BD8}" destId="{94FF5466-A63F-4EE8-BD08-A3849C9B3967}" srcOrd="7" destOrd="0" presId="urn:microsoft.com/office/officeart/2005/8/layout/list1"/>
    <dgm:cxn modelId="{31197F07-E3BB-4216-BE1B-EEEBD001CE3F}" type="presParOf" srcId="{FBC4D879-8C4B-4000-8FDB-843174C91BD8}" destId="{101248F4-8427-4E64-8694-1FF22A7B6215}" srcOrd="8" destOrd="0" presId="urn:microsoft.com/office/officeart/2005/8/layout/list1"/>
    <dgm:cxn modelId="{057DF72A-8372-4E89-B104-2FA44DF59AD2}" type="presParOf" srcId="{101248F4-8427-4E64-8694-1FF22A7B6215}" destId="{EAAE4156-AA6F-4F4D-B0B5-66E9257B8959}" srcOrd="0" destOrd="0" presId="urn:microsoft.com/office/officeart/2005/8/layout/list1"/>
    <dgm:cxn modelId="{C2115655-6C5E-4DC2-9050-23ACFD83AD04}" type="presParOf" srcId="{101248F4-8427-4E64-8694-1FF22A7B6215}" destId="{3C671F51-BDBA-4F1C-B43D-715ED8FBB299}" srcOrd="1" destOrd="0" presId="urn:microsoft.com/office/officeart/2005/8/layout/list1"/>
    <dgm:cxn modelId="{63913C1A-6AE0-42E4-B1A4-4BA97A80B69E}" type="presParOf" srcId="{FBC4D879-8C4B-4000-8FDB-843174C91BD8}" destId="{14036538-1FC2-4BE3-8728-70DCF7DD7216}" srcOrd="9" destOrd="0" presId="urn:microsoft.com/office/officeart/2005/8/layout/list1"/>
    <dgm:cxn modelId="{491F57C6-A277-4958-B615-BF0F458A1347}" type="presParOf" srcId="{FBC4D879-8C4B-4000-8FDB-843174C91BD8}" destId="{B00970C7-807D-4FBB-8703-10C7D8B7420A}" srcOrd="10" destOrd="0" presId="urn:microsoft.com/office/officeart/2005/8/layout/list1"/>
    <dgm:cxn modelId="{115BC6A6-FA73-4246-AC7E-7280C462FD70}" type="presParOf" srcId="{FBC4D879-8C4B-4000-8FDB-843174C91BD8}" destId="{1F3BCF64-4D7A-49C3-9FC5-DEAD106879FF}" srcOrd="11" destOrd="0" presId="urn:microsoft.com/office/officeart/2005/8/layout/list1"/>
    <dgm:cxn modelId="{8EA88A11-B465-436F-A3B9-EC18E27438D6}" type="presParOf" srcId="{FBC4D879-8C4B-4000-8FDB-843174C91BD8}" destId="{FF495CCE-3ABD-463D-9038-2E6053565388}" srcOrd="12" destOrd="0" presId="urn:microsoft.com/office/officeart/2005/8/layout/list1"/>
    <dgm:cxn modelId="{2F74EBB2-6B38-4D36-8954-C72BAC46CE69}" type="presParOf" srcId="{FF495CCE-3ABD-463D-9038-2E6053565388}" destId="{77625CD6-6217-4F71-BFEE-99A518119C25}" srcOrd="0" destOrd="0" presId="urn:microsoft.com/office/officeart/2005/8/layout/list1"/>
    <dgm:cxn modelId="{0044DB8E-E479-4538-8FB3-E4EEA6BA8520}" type="presParOf" srcId="{FF495CCE-3ABD-463D-9038-2E6053565388}" destId="{4D444213-1D0E-4CAD-8947-25EA187337A9}" srcOrd="1" destOrd="0" presId="urn:microsoft.com/office/officeart/2005/8/layout/list1"/>
    <dgm:cxn modelId="{6299AAE9-AF51-4736-B50E-55A9791AEE22}" type="presParOf" srcId="{FBC4D879-8C4B-4000-8FDB-843174C91BD8}" destId="{64BA20E5-FC44-4540-BE3C-1D9A96F2D1BA}" srcOrd="13" destOrd="0" presId="urn:microsoft.com/office/officeart/2005/8/layout/list1"/>
    <dgm:cxn modelId="{11549DB0-EC84-427B-A87B-4E6633C1E6FF}" type="presParOf" srcId="{FBC4D879-8C4B-4000-8FDB-843174C91BD8}" destId="{44C3C612-D75B-4A54-A647-D794EB790B42}" srcOrd="14" destOrd="0" presId="urn:microsoft.com/office/officeart/2005/8/layout/list1"/>
    <dgm:cxn modelId="{0D052B37-45FB-4C6E-93BA-DFA7AEFAC461}" type="presParOf" srcId="{FBC4D879-8C4B-4000-8FDB-843174C91BD8}" destId="{C17B0C46-CB97-4C1A-A839-C928D223AF3B}" srcOrd="15" destOrd="0" presId="urn:microsoft.com/office/officeart/2005/8/layout/list1"/>
    <dgm:cxn modelId="{10650593-072A-49DD-A040-6E84B433118B}" type="presParOf" srcId="{FBC4D879-8C4B-4000-8FDB-843174C91BD8}" destId="{B8227092-FA22-4990-889D-98A660C7DC9C}" srcOrd="16" destOrd="0" presId="urn:microsoft.com/office/officeart/2005/8/layout/list1"/>
    <dgm:cxn modelId="{31626564-6AFD-4CD1-ADBC-05BB7DFDCA59}" type="presParOf" srcId="{B8227092-FA22-4990-889D-98A660C7DC9C}" destId="{7A7DE83C-81BB-4550-A2F8-5E19DBDFC8A3}" srcOrd="0" destOrd="0" presId="urn:microsoft.com/office/officeart/2005/8/layout/list1"/>
    <dgm:cxn modelId="{3F5D12DB-E274-4BEE-9723-37F54B4C8F0D}" type="presParOf" srcId="{B8227092-FA22-4990-889D-98A660C7DC9C}" destId="{2667C15E-90D6-45C9-B75F-7E175402873F}" srcOrd="1" destOrd="0" presId="urn:microsoft.com/office/officeart/2005/8/layout/list1"/>
    <dgm:cxn modelId="{8AA9C631-B72D-4073-A37F-8C0F6FE13880}" type="presParOf" srcId="{FBC4D879-8C4B-4000-8FDB-843174C91BD8}" destId="{3C9377F2-7376-454D-A4E9-A398BA05BC0B}" srcOrd="17" destOrd="0" presId="urn:microsoft.com/office/officeart/2005/8/layout/list1"/>
    <dgm:cxn modelId="{515A176D-6364-43AB-A9B1-C77A56A342CB}" type="presParOf" srcId="{FBC4D879-8C4B-4000-8FDB-843174C91BD8}" destId="{737B8B54-A297-429D-A1FC-34004D482D3B}" srcOrd="18"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B1C4E-B620-46CF-B127-DF122256555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15948CD-CE4E-4142-BEAA-A64F439A0D05}">
      <dgm:prSet phldrT="[Text]"/>
      <dgm:spPr/>
      <dgm:t>
        <a:bodyPr/>
        <a:lstStyle/>
        <a:p>
          <a:r>
            <a:rPr lang="en-US" dirty="0">
              <a:solidFill>
                <a:schemeClr val="bg1"/>
              </a:solidFill>
            </a:rPr>
            <a:t>Supervised</a:t>
          </a:r>
        </a:p>
      </dgm:t>
    </dgm:pt>
    <dgm:pt modelId="{4DCC5972-172E-4751-817B-E41FC975F378}" type="parTrans" cxnId="{B2A559D9-B23C-413D-9F40-8D4E70E841D9}">
      <dgm:prSet/>
      <dgm:spPr/>
      <dgm:t>
        <a:bodyPr/>
        <a:lstStyle/>
        <a:p>
          <a:endParaRPr lang="en-US"/>
        </a:p>
      </dgm:t>
    </dgm:pt>
    <dgm:pt modelId="{CCE00E60-88B5-4A64-80BF-D838A86623F5}" type="sibTrans" cxnId="{B2A559D9-B23C-413D-9F40-8D4E70E841D9}">
      <dgm:prSet/>
      <dgm:spPr/>
      <dgm:t>
        <a:bodyPr/>
        <a:lstStyle/>
        <a:p>
          <a:endParaRPr lang="en-US"/>
        </a:p>
      </dgm:t>
    </dgm:pt>
    <dgm:pt modelId="{BB823EE0-4E93-4D89-B21E-F05D21ABBA80}">
      <dgm:prSet phldrT="[Text]" custT="1"/>
      <dgm:spPr/>
      <dgm:t>
        <a:bodyPr/>
        <a:lstStyle/>
        <a:p>
          <a:r>
            <a:rPr lang="en-US" sz="1400" dirty="0">
              <a:solidFill>
                <a:schemeClr val="bg1"/>
              </a:solidFill>
            </a:rPr>
            <a:t>Linear Regression</a:t>
          </a:r>
        </a:p>
      </dgm:t>
    </dgm:pt>
    <dgm:pt modelId="{32650106-1485-41D2-B18E-60DE1AA9D1B6}" type="parTrans" cxnId="{0DA52662-ED06-4D7A-87B5-F2AA7A1DA2F2}">
      <dgm:prSet/>
      <dgm:spPr/>
      <dgm:t>
        <a:bodyPr/>
        <a:lstStyle/>
        <a:p>
          <a:endParaRPr lang="en-US"/>
        </a:p>
      </dgm:t>
    </dgm:pt>
    <dgm:pt modelId="{6D0F3778-2BA2-4EEC-8345-F1EF8A0083BC}" type="sibTrans" cxnId="{0DA52662-ED06-4D7A-87B5-F2AA7A1DA2F2}">
      <dgm:prSet/>
      <dgm:spPr/>
      <dgm:t>
        <a:bodyPr/>
        <a:lstStyle/>
        <a:p>
          <a:endParaRPr lang="en-US"/>
        </a:p>
      </dgm:t>
    </dgm:pt>
    <dgm:pt modelId="{04B92C99-9B1E-4D64-9820-EF631987D514}">
      <dgm:prSet phldrT="[Text]"/>
      <dgm:spPr/>
      <dgm:t>
        <a:bodyPr/>
        <a:lstStyle/>
        <a:p>
          <a:r>
            <a:rPr lang="en-US" dirty="0">
              <a:solidFill>
                <a:schemeClr val="bg1"/>
              </a:solidFill>
            </a:rPr>
            <a:t>Unsupervised</a:t>
          </a:r>
        </a:p>
      </dgm:t>
    </dgm:pt>
    <dgm:pt modelId="{EEC77BA7-61DF-4C71-9DDD-E986ACFC184F}" type="parTrans" cxnId="{73938D35-2C98-424F-B778-08E2F0FA7909}">
      <dgm:prSet/>
      <dgm:spPr/>
      <dgm:t>
        <a:bodyPr/>
        <a:lstStyle/>
        <a:p>
          <a:endParaRPr lang="en-US"/>
        </a:p>
      </dgm:t>
    </dgm:pt>
    <dgm:pt modelId="{4E9CF5AB-C8C4-4B96-9C07-8910BC288325}" type="sibTrans" cxnId="{73938D35-2C98-424F-B778-08E2F0FA7909}">
      <dgm:prSet/>
      <dgm:spPr/>
      <dgm:t>
        <a:bodyPr/>
        <a:lstStyle/>
        <a:p>
          <a:endParaRPr lang="en-US"/>
        </a:p>
      </dgm:t>
    </dgm:pt>
    <dgm:pt modelId="{0620FA30-5BE0-4684-8801-8A8F96BB63C5}">
      <dgm:prSet phldrT="[Text]" custT="1"/>
      <dgm:spPr/>
      <dgm:t>
        <a:bodyPr/>
        <a:lstStyle/>
        <a:p>
          <a:r>
            <a:rPr lang="en-US" sz="1400" dirty="0">
              <a:solidFill>
                <a:schemeClr val="bg1"/>
              </a:solidFill>
            </a:rPr>
            <a:t>Clustering</a:t>
          </a:r>
          <a:endParaRPr lang="en-US" sz="1050" dirty="0">
            <a:solidFill>
              <a:schemeClr val="bg1"/>
            </a:solidFill>
          </a:endParaRPr>
        </a:p>
      </dgm:t>
    </dgm:pt>
    <dgm:pt modelId="{2140EB89-AAAC-417F-82FB-24C48B4D4F3C}" type="parTrans" cxnId="{67167048-DBA3-4EAE-AFD6-6E1BAC44CC2C}">
      <dgm:prSet/>
      <dgm:spPr/>
      <dgm:t>
        <a:bodyPr/>
        <a:lstStyle/>
        <a:p>
          <a:endParaRPr lang="en-US"/>
        </a:p>
      </dgm:t>
    </dgm:pt>
    <dgm:pt modelId="{CBFBD7DE-9C9D-4E66-9C19-5535900C153C}" type="sibTrans" cxnId="{67167048-DBA3-4EAE-AFD6-6E1BAC44CC2C}">
      <dgm:prSet/>
      <dgm:spPr/>
      <dgm:t>
        <a:bodyPr/>
        <a:lstStyle/>
        <a:p>
          <a:endParaRPr lang="en-US"/>
        </a:p>
      </dgm:t>
    </dgm:pt>
    <dgm:pt modelId="{705E889A-BFA4-40E7-B4E1-AC97C490910D}">
      <dgm:prSet phldrT="[Text]" custT="1"/>
      <dgm:spPr/>
      <dgm:t>
        <a:bodyPr/>
        <a:lstStyle/>
        <a:p>
          <a:r>
            <a:rPr lang="en-US" sz="1400" dirty="0">
              <a:solidFill>
                <a:schemeClr val="bg1"/>
              </a:solidFill>
            </a:rPr>
            <a:t>Logistic Regression</a:t>
          </a:r>
        </a:p>
      </dgm:t>
    </dgm:pt>
    <dgm:pt modelId="{F810F7D6-490A-49DD-B883-A25C639695F0}" type="parTrans" cxnId="{A3E86F8C-F6E6-436C-9F43-7C1D455213DC}">
      <dgm:prSet/>
      <dgm:spPr/>
      <dgm:t>
        <a:bodyPr/>
        <a:lstStyle/>
        <a:p>
          <a:endParaRPr lang="en-US"/>
        </a:p>
      </dgm:t>
    </dgm:pt>
    <dgm:pt modelId="{3A821F07-8A07-4575-A692-ADD400D40191}" type="sibTrans" cxnId="{A3E86F8C-F6E6-436C-9F43-7C1D455213DC}">
      <dgm:prSet/>
      <dgm:spPr/>
      <dgm:t>
        <a:bodyPr/>
        <a:lstStyle/>
        <a:p>
          <a:endParaRPr lang="en-US"/>
        </a:p>
      </dgm:t>
    </dgm:pt>
    <dgm:pt modelId="{590759BE-E48F-4B6D-9DA2-A3803168793F}">
      <dgm:prSet phldrT="[Text]" custT="1"/>
      <dgm:spPr/>
      <dgm:t>
        <a:bodyPr/>
        <a:lstStyle/>
        <a:p>
          <a:r>
            <a:rPr lang="en-US" sz="1400" dirty="0">
              <a:solidFill>
                <a:schemeClr val="bg1"/>
              </a:solidFill>
            </a:rPr>
            <a:t>Decision Trees</a:t>
          </a:r>
        </a:p>
      </dgm:t>
    </dgm:pt>
    <dgm:pt modelId="{7888096F-9537-415A-ADD2-27D67DDB3C20}" type="parTrans" cxnId="{60C9D94D-24F4-4E91-808F-40D3D224EEE2}">
      <dgm:prSet/>
      <dgm:spPr/>
      <dgm:t>
        <a:bodyPr/>
        <a:lstStyle/>
        <a:p>
          <a:endParaRPr lang="en-US"/>
        </a:p>
      </dgm:t>
    </dgm:pt>
    <dgm:pt modelId="{B444B9DB-3EF0-47AD-9F45-746357F4ECE3}" type="sibTrans" cxnId="{60C9D94D-24F4-4E91-808F-40D3D224EEE2}">
      <dgm:prSet/>
      <dgm:spPr/>
      <dgm:t>
        <a:bodyPr/>
        <a:lstStyle/>
        <a:p>
          <a:endParaRPr lang="en-US"/>
        </a:p>
      </dgm:t>
    </dgm:pt>
    <dgm:pt modelId="{F79A24C9-4D57-4C23-84E8-B60C62BDDFAB}">
      <dgm:prSet phldrT="[Text]" custT="1"/>
      <dgm:spPr/>
      <dgm:t>
        <a:bodyPr/>
        <a:lstStyle/>
        <a:p>
          <a:endParaRPr lang="en-US" sz="1050" dirty="0">
            <a:solidFill>
              <a:schemeClr val="bg1"/>
            </a:solidFill>
          </a:endParaRPr>
        </a:p>
      </dgm:t>
    </dgm:pt>
    <dgm:pt modelId="{B270851E-304A-4C6E-BAE4-13A378D57B76}" type="parTrans" cxnId="{B072E8A9-4106-4848-B1B9-CF2F082D8439}">
      <dgm:prSet/>
      <dgm:spPr/>
      <dgm:t>
        <a:bodyPr/>
        <a:lstStyle/>
        <a:p>
          <a:endParaRPr lang="en-US"/>
        </a:p>
      </dgm:t>
    </dgm:pt>
    <dgm:pt modelId="{7DDC54B1-4812-456B-9CF7-78AD2B334562}" type="sibTrans" cxnId="{B072E8A9-4106-4848-B1B9-CF2F082D8439}">
      <dgm:prSet/>
      <dgm:spPr/>
      <dgm:t>
        <a:bodyPr/>
        <a:lstStyle/>
        <a:p>
          <a:endParaRPr lang="en-US"/>
        </a:p>
      </dgm:t>
    </dgm:pt>
    <dgm:pt modelId="{CFF510CB-F080-4060-B8F4-FD9E780777D0}" type="pres">
      <dgm:prSet presAssocID="{5C7B1C4E-B620-46CF-B127-DF1222565555}" presName="Name0" presStyleCnt="0">
        <dgm:presLayoutVars>
          <dgm:dir/>
          <dgm:animLvl val="lvl"/>
          <dgm:resizeHandles val="exact"/>
        </dgm:presLayoutVars>
      </dgm:prSet>
      <dgm:spPr/>
    </dgm:pt>
    <dgm:pt modelId="{51920EE0-A40B-434A-B374-CFDC77515A5E}" type="pres">
      <dgm:prSet presAssocID="{215948CD-CE4E-4142-BEAA-A64F439A0D05}" presName="linNode" presStyleCnt="0"/>
      <dgm:spPr/>
    </dgm:pt>
    <dgm:pt modelId="{E11B7530-F036-4967-B443-61E1AB38CDFA}" type="pres">
      <dgm:prSet presAssocID="{215948CD-CE4E-4142-BEAA-A64F439A0D05}" presName="parTx" presStyleLbl="revTx" presStyleIdx="0" presStyleCnt="2">
        <dgm:presLayoutVars>
          <dgm:chMax val="1"/>
          <dgm:bulletEnabled val="1"/>
        </dgm:presLayoutVars>
      </dgm:prSet>
      <dgm:spPr/>
    </dgm:pt>
    <dgm:pt modelId="{64F2E7F3-0BBC-419C-93DF-BA142E6F30AF}" type="pres">
      <dgm:prSet presAssocID="{215948CD-CE4E-4142-BEAA-A64F439A0D05}" presName="bracket" presStyleLbl="parChTrans1D1" presStyleIdx="0" presStyleCnt="2"/>
      <dgm:spPr/>
    </dgm:pt>
    <dgm:pt modelId="{BA22FA9C-CDBC-4095-971C-B591E827BF02}" type="pres">
      <dgm:prSet presAssocID="{215948CD-CE4E-4142-BEAA-A64F439A0D05}" presName="spH" presStyleCnt="0"/>
      <dgm:spPr/>
    </dgm:pt>
    <dgm:pt modelId="{FD929098-7D8F-4DAB-B68C-AF724BEA2695}" type="pres">
      <dgm:prSet presAssocID="{215948CD-CE4E-4142-BEAA-A64F439A0D05}" presName="desTx" presStyleLbl="node1" presStyleIdx="0" presStyleCnt="2" custScaleY="140311">
        <dgm:presLayoutVars>
          <dgm:bulletEnabled val="1"/>
        </dgm:presLayoutVars>
      </dgm:prSet>
      <dgm:spPr/>
    </dgm:pt>
    <dgm:pt modelId="{59AD125E-C54B-4BD1-BAF6-AF5C59120E8F}" type="pres">
      <dgm:prSet presAssocID="{CCE00E60-88B5-4A64-80BF-D838A86623F5}" presName="spV" presStyleCnt="0"/>
      <dgm:spPr/>
    </dgm:pt>
    <dgm:pt modelId="{DE959B78-078D-47B5-A095-4E7FF033C74E}" type="pres">
      <dgm:prSet presAssocID="{04B92C99-9B1E-4D64-9820-EF631987D514}" presName="linNode" presStyleCnt="0"/>
      <dgm:spPr/>
    </dgm:pt>
    <dgm:pt modelId="{DE1CBA29-8168-46B4-A3FE-14529E09D572}" type="pres">
      <dgm:prSet presAssocID="{04B92C99-9B1E-4D64-9820-EF631987D514}" presName="parTx" presStyleLbl="revTx" presStyleIdx="1" presStyleCnt="2">
        <dgm:presLayoutVars>
          <dgm:chMax val="1"/>
          <dgm:bulletEnabled val="1"/>
        </dgm:presLayoutVars>
      </dgm:prSet>
      <dgm:spPr/>
    </dgm:pt>
    <dgm:pt modelId="{46DE7CC0-B848-4FCC-A44E-183BA6D81B5A}" type="pres">
      <dgm:prSet presAssocID="{04B92C99-9B1E-4D64-9820-EF631987D514}" presName="bracket" presStyleLbl="parChTrans1D1" presStyleIdx="1" presStyleCnt="2"/>
      <dgm:spPr/>
    </dgm:pt>
    <dgm:pt modelId="{89B2C5B7-5968-4666-9B01-4B4CCDFC2D02}" type="pres">
      <dgm:prSet presAssocID="{04B92C99-9B1E-4D64-9820-EF631987D514}" presName="spH" presStyleCnt="0"/>
      <dgm:spPr/>
    </dgm:pt>
    <dgm:pt modelId="{15E2A60E-C016-4FD6-B3C3-3DCD40CDAF79}" type="pres">
      <dgm:prSet presAssocID="{04B92C99-9B1E-4D64-9820-EF631987D514}" presName="desTx" presStyleLbl="node1" presStyleIdx="1" presStyleCnt="2" custScaleY="188685">
        <dgm:presLayoutVars>
          <dgm:bulletEnabled val="1"/>
        </dgm:presLayoutVars>
      </dgm:prSet>
      <dgm:spPr/>
    </dgm:pt>
  </dgm:ptLst>
  <dgm:cxnLst>
    <dgm:cxn modelId="{6A12100B-886D-44EE-8813-A81A86F3FFCE}" type="presOf" srcId="{590759BE-E48F-4B6D-9DA2-A3803168793F}" destId="{FD929098-7D8F-4DAB-B68C-AF724BEA2695}" srcOrd="0" destOrd="2" presId="urn:diagrams.loki3.com/BracketList"/>
    <dgm:cxn modelId="{05D94A30-C8BE-48E0-9F5E-C04E9584EDEB}" type="presOf" srcId="{F79A24C9-4D57-4C23-84E8-B60C62BDDFAB}" destId="{15E2A60E-C016-4FD6-B3C3-3DCD40CDAF79}" srcOrd="0" destOrd="1" presId="urn:diagrams.loki3.com/BracketList"/>
    <dgm:cxn modelId="{73938D35-2C98-424F-B778-08E2F0FA7909}" srcId="{5C7B1C4E-B620-46CF-B127-DF1222565555}" destId="{04B92C99-9B1E-4D64-9820-EF631987D514}" srcOrd="1" destOrd="0" parTransId="{EEC77BA7-61DF-4C71-9DDD-E986ACFC184F}" sibTransId="{4E9CF5AB-C8C4-4B96-9C07-8910BC288325}"/>
    <dgm:cxn modelId="{0DA52662-ED06-4D7A-87B5-F2AA7A1DA2F2}" srcId="{215948CD-CE4E-4142-BEAA-A64F439A0D05}" destId="{BB823EE0-4E93-4D89-B21E-F05D21ABBA80}" srcOrd="0" destOrd="0" parTransId="{32650106-1485-41D2-B18E-60DE1AA9D1B6}" sibTransId="{6D0F3778-2BA2-4EEC-8345-F1EF8A0083BC}"/>
    <dgm:cxn modelId="{67167048-DBA3-4EAE-AFD6-6E1BAC44CC2C}" srcId="{04B92C99-9B1E-4D64-9820-EF631987D514}" destId="{0620FA30-5BE0-4684-8801-8A8F96BB63C5}" srcOrd="0" destOrd="0" parTransId="{2140EB89-AAAC-417F-82FB-24C48B4D4F3C}" sibTransId="{CBFBD7DE-9C9D-4E66-9C19-5535900C153C}"/>
    <dgm:cxn modelId="{60C9D94D-24F4-4E91-808F-40D3D224EEE2}" srcId="{215948CD-CE4E-4142-BEAA-A64F439A0D05}" destId="{590759BE-E48F-4B6D-9DA2-A3803168793F}" srcOrd="2" destOrd="0" parTransId="{7888096F-9537-415A-ADD2-27D67DDB3C20}" sibTransId="{B444B9DB-3EF0-47AD-9F45-746357F4ECE3}"/>
    <dgm:cxn modelId="{834E8F50-29CB-4C5A-BB86-615BFA82A69D}" type="presOf" srcId="{0620FA30-5BE0-4684-8801-8A8F96BB63C5}" destId="{15E2A60E-C016-4FD6-B3C3-3DCD40CDAF79}" srcOrd="0" destOrd="0" presId="urn:diagrams.loki3.com/BracketList"/>
    <dgm:cxn modelId="{AB67FB55-76F1-4A04-AC0E-4A0D82CBE9F6}" type="presOf" srcId="{04B92C99-9B1E-4D64-9820-EF631987D514}" destId="{DE1CBA29-8168-46B4-A3FE-14529E09D572}" srcOrd="0" destOrd="0" presId="urn:diagrams.loki3.com/BracketList"/>
    <dgm:cxn modelId="{A3E86F8C-F6E6-436C-9F43-7C1D455213DC}" srcId="{215948CD-CE4E-4142-BEAA-A64F439A0D05}" destId="{705E889A-BFA4-40E7-B4E1-AC97C490910D}" srcOrd="1" destOrd="0" parTransId="{F810F7D6-490A-49DD-B883-A25C639695F0}" sibTransId="{3A821F07-8A07-4575-A692-ADD400D40191}"/>
    <dgm:cxn modelId="{C0FBB4A0-08E2-4E29-AF43-59296ACED1A5}" type="presOf" srcId="{215948CD-CE4E-4142-BEAA-A64F439A0D05}" destId="{E11B7530-F036-4967-B443-61E1AB38CDFA}" srcOrd="0" destOrd="0" presId="urn:diagrams.loki3.com/BracketList"/>
    <dgm:cxn modelId="{B072E8A9-4106-4848-B1B9-CF2F082D8439}" srcId="{04B92C99-9B1E-4D64-9820-EF631987D514}" destId="{F79A24C9-4D57-4C23-84E8-B60C62BDDFAB}" srcOrd="1" destOrd="0" parTransId="{B270851E-304A-4C6E-BAE4-13A378D57B76}" sibTransId="{7DDC54B1-4812-456B-9CF7-78AD2B334562}"/>
    <dgm:cxn modelId="{E97467B4-4FFD-43FD-AC08-ED5602CEC891}" type="presOf" srcId="{5C7B1C4E-B620-46CF-B127-DF1222565555}" destId="{CFF510CB-F080-4060-B8F4-FD9E780777D0}" srcOrd="0" destOrd="0" presId="urn:diagrams.loki3.com/BracketList"/>
    <dgm:cxn modelId="{6395ECCD-8C7A-41A7-97FD-FD5A7F92B9EE}" type="presOf" srcId="{BB823EE0-4E93-4D89-B21E-F05D21ABBA80}" destId="{FD929098-7D8F-4DAB-B68C-AF724BEA2695}" srcOrd="0" destOrd="0" presId="urn:diagrams.loki3.com/BracketList"/>
    <dgm:cxn modelId="{493EFCD1-B8BE-4BBB-91E4-0C74B214A395}" type="presOf" srcId="{705E889A-BFA4-40E7-B4E1-AC97C490910D}" destId="{FD929098-7D8F-4DAB-B68C-AF724BEA2695}" srcOrd="0" destOrd="1" presId="urn:diagrams.loki3.com/BracketList"/>
    <dgm:cxn modelId="{B2A559D9-B23C-413D-9F40-8D4E70E841D9}" srcId="{5C7B1C4E-B620-46CF-B127-DF1222565555}" destId="{215948CD-CE4E-4142-BEAA-A64F439A0D05}" srcOrd="0" destOrd="0" parTransId="{4DCC5972-172E-4751-817B-E41FC975F378}" sibTransId="{CCE00E60-88B5-4A64-80BF-D838A86623F5}"/>
    <dgm:cxn modelId="{A4A639C0-C3AF-4078-AD0F-9AB334B24199}" type="presParOf" srcId="{CFF510CB-F080-4060-B8F4-FD9E780777D0}" destId="{51920EE0-A40B-434A-B374-CFDC77515A5E}" srcOrd="0" destOrd="0" presId="urn:diagrams.loki3.com/BracketList"/>
    <dgm:cxn modelId="{17F1504A-A4BA-45DD-AB69-99F6C6FCF861}" type="presParOf" srcId="{51920EE0-A40B-434A-B374-CFDC77515A5E}" destId="{E11B7530-F036-4967-B443-61E1AB38CDFA}" srcOrd="0" destOrd="0" presId="urn:diagrams.loki3.com/BracketList"/>
    <dgm:cxn modelId="{8DAE6463-1627-412E-B953-950B0676E048}" type="presParOf" srcId="{51920EE0-A40B-434A-B374-CFDC77515A5E}" destId="{64F2E7F3-0BBC-419C-93DF-BA142E6F30AF}" srcOrd="1" destOrd="0" presId="urn:diagrams.loki3.com/BracketList"/>
    <dgm:cxn modelId="{A54BB35C-5A8E-40FC-AA2F-DD5C98388065}" type="presParOf" srcId="{51920EE0-A40B-434A-B374-CFDC77515A5E}" destId="{BA22FA9C-CDBC-4095-971C-B591E827BF02}" srcOrd="2" destOrd="0" presId="urn:diagrams.loki3.com/BracketList"/>
    <dgm:cxn modelId="{70657C08-7053-4896-9C4F-C28FB3319D9A}" type="presParOf" srcId="{51920EE0-A40B-434A-B374-CFDC77515A5E}" destId="{FD929098-7D8F-4DAB-B68C-AF724BEA2695}" srcOrd="3" destOrd="0" presId="urn:diagrams.loki3.com/BracketList"/>
    <dgm:cxn modelId="{3954E9F7-9864-4EDE-B799-B180F1EB9D30}" type="presParOf" srcId="{CFF510CB-F080-4060-B8F4-FD9E780777D0}" destId="{59AD125E-C54B-4BD1-BAF6-AF5C59120E8F}" srcOrd="1" destOrd="0" presId="urn:diagrams.loki3.com/BracketList"/>
    <dgm:cxn modelId="{CBF54BAC-AE9A-4E60-B08B-C8787BB11CAE}" type="presParOf" srcId="{CFF510CB-F080-4060-B8F4-FD9E780777D0}" destId="{DE959B78-078D-47B5-A095-4E7FF033C74E}" srcOrd="2" destOrd="0" presId="urn:diagrams.loki3.com/BracketList"/>
    <dgm:cxn modelId="{A3BD4E1D-20C6-4848-A372-02E8FDCCD226}" type="presParOf" srcId="{DE959B78-078D-47B5-A095-4E7FF033C74E}" destId="{DE1CBA29-8168-46B4-A3FE-14529E09D572}" srcOrd="0" destOrd="0" presId="urn:diagrams.loki3.com/BracketList"/>
    <dgm:cxn modelId="{DDD9B723-D62F-4657-9DBF-D7C66AF6DFB9}" type="presParOf" srcId="{DE959B78-078D-47B5-A095-4E7FF033C74E}" destId="{46DE7CC0-B848-4FCC-A44E-183BA6D81B5A}" srcOrd="1" destOrd="0" presId="urn:diagrams.loki3.com/BracketList"/>
    <dgm:cxn modelId="{CDD04712-BAF6-420F-96CB-9783CF03EA25}" type="presParOf" srcId="{DE959B78-078D-47B5-A095-4E7FF033C74E}" destId="{89B2C5B7-5968-4666-9B01-4B4CCDFC2D02}" srcOrd="2" destOrd="0" presId="urn:diagrams.loki3.com/BracketList"/>
    <dgm:cxn modelId="{EDFAAD11-1E5D-42C4-8A65-BF79065680C0}" type="presParOf" srcId="{DE959B78-078D-47B5-A095-4E7FF033C74E}" destId="{15E2A60E-C016-4FD6-B3C3-3DCD40CDAF79}" srcOrd="3" destOrd="0" presId="urn:diagrams.loki3.com/Bracket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6CC196-E3F2-49C2-A414-46B0DAEB0240}" type="doc">
      <dgm:prSet loTypeId="urn:microsoft.com/office/officeart/2005/8/layout/arrow2" loCatId="process" qsTypeId="urn:microsoft.com/office/officeart/2005/8/quickstyle/simple1" qsCatId="simple" csTypeId="urn:microsoft.com/office/officeart/2005/8/colors/accent1_2" csCatId="accent1" phldr="1"/>
      <dgm:spPr/>
    </dgm:pt>
    <dgm:pt modelId="{644894DD-61A6-45B0-9E87-3A0B4AFB574A}">
      <dgm:prSet phldrT="[Text]" custT="1"/>
      <dgm:spPr/>
      <dgm:t>
        <a:bodyPr/>
        <a:lstStyle/>
        <a:p>
          <a:r>
            <a:rPr lang="en-US" sz="1400" dirty="0">
              <a:solidFill>
                <a:schemeClr val="accent1"/>
              </a:solidFill>
            </a:rPr>
            <a:t>Choose a model</a:t>
          </a:r>
        </a:p>
        <a:p>
          <a:endParaRPr lang="en-US" sz="1400" dirty="0"/>
        </a:p>
        <a:p>
          <a:r>
            <a:rPr lang="en-US" sz="1400" dirty="0"/>
            <a:t>Split data in to Train, Validation, Test </a:t>
          </a:r>
        </a:p>
      </dgm:t>
    </dgm:pt>
    <dgm:pt modelId="{7CF2CA18-42C2-4964-96FB-9FD5371757E9}" type="parTrans" cxnId="{231C09CE-8A2C-4BDD-BE60-1120EBA91AEC}">
      <dgm:prSet/>
      <dgm:spPr/>
      <dgm:t>
        <a:bodyPr/>
        <a:lstStyle/>
        <a:p>
          <a:endParaRPr lang="en-US"/>
        </a:p>
      </dgm:t>
    </dgm:pt>
    <dgm:pt modelId="{5817C278-2F7F-4DB5-AB73-EF4B4AEEAC3B}" type="sibTrans" cxnId="{231C09CE-8A2C-4BDD-BE60-1120EBA91AEC}">
      <dgm:prSet/>
      <dgm:spPr/>
      <dgm:t>
        <a:bodyPr/>
        <a:lstStyle/>
        <a:p>
          <a:endParaRPr lang="en-US"/>
        </a:p>
      </dgm:t>
    </dgm:pt>
    <dgm:pt modelId="{1CA457F5-1B03-4249-B5AB-F57245BC73D4}">
      <dgm:prSet phldrT="[Text]" custT="1"/>
      <dgm:spPr/>
      <dgm:t>
        <a:bodyPr/>
        <a:lstStyle/>
        <a:p>
          <a:r>
            <a:rPr lang="en-US" sz="1400" dirty="0">
              <a:solidFill>
                <a:schemeClr val="accent1"/>
              </a:solidFill>
            </a:rPr>
            <a:t>Fit</a:t>
          </a:r>
        </a:p>
        <a:p>
          <a:endParaRPr lang="en-US" sz="1400" dirty="0"/>
        </a:p>
        <a:p>
          <a:r>
            <a:rPr lang="en-US" sz="1400" dirty="0"/>
            <a:t>Using Training and Cross validation error find the hyper parameters </a:t>
          </a:r>
        </a:p>
      </dgm:t>
    </dgm:pt>
    <dgm:pt modelId="{E5024163-6BB6-401C-981D-8A1FD1C3CFA4}" type="parTrans" cxnId="{B25C4DD2-B17F-468C-AADB-BAC4F631DB73}">
      <dgm:prSet/>
      <dgm:spPr/>
      <dgm:t>
        <a:bodyPr/>
        <a:lstStyle/>
        <a:p>
          <a:endParaRPr lang="en-US"/>
        </a:p>
      </dgm:t>
    </dgm:pt>
    <dgm:pt modelId="{A47C1C53-AED9-405C-BFFA-8D7FA6A44CCE}" type="sibTrans" cxnId="{B25C4DD2-B17F-468C-AADB-BAC4F631DB73}">
      <dgm:prSet/>
      <dgm:spPr/>
      <dgm:t>
        <a:bodyPr/>
        <a:lstStyle/>
        <a:p>
          <a:endParaRPr lang="en-US"/>
        </a:p>
      </dgm:t>
    </dgm:pt>
    <dgm:pt modelId="{1DAD272E-88AA-4ECE-8377-047F49DF9175}">
      <dgm:prSet phldrT="[Text]" custT="1"/>
      <dgm:spPr/>
      <dgm:t>
        <a:bodyPr/>
        <a:lstStyle/>
        <a:p>
          <a:r>
            <a:rPr lang="en-US" sz="1400" dirty="0">
              <a:solidFill>
                <a:schemeClr val="accent1"/>
              </a:solidFill>
            </a:rPr>
            <a:t>Predict</a:t>
          </a:r>
        </a:p>
        <a:p>
          <a:endParaRPr lang="en-US" sz="1400" dirty="0"/>
        </a:p>
        <a:p>
          <a:r>
            <a:rPr lang="en-US" sz="1400" dirty="0"/>
            <a:t>Using Test data evaluate the performance on unseen data</a:t>
          </a:r>
        </a:p>
      </dgm:t>
    </dgm:pt>
    <dgm:pt modelId="{5B5A1035-F9F3-452E-8346-64F35FBE9CA9}" type="parTrans" cxnId="{15C123C9-EC4A-44E7-86E5-F4AAA5BD2814}">
      <dgm:prSet/>
      <dgm:spPr/>
      <dgm:t>
        <a:bodyPr/>
        <a:lstStyle/>
        <a:p>
          <a:endParaRPr lang="en-US"/>
        </a:p>
      </dgm:t>
    </dgm:pt>
    <dgm:pt modelId="{B269E6A9-8E60-4A91-8C82-D94838F90003}" type="sibTrans" cxnId="{15C123C9-EC4A-44E7-86E5-F4AAA5BD2814}">
      <dgm:prSet/>
      <dgm:spPr/>
      <dgm:t>
        <a:bodyPr/>
        <a:lstStyle/>
        <a:p>
          <a:endParaRPr lang="en-US"/>
        </a:p>
      </dgm:t>
    </dgm:pt>
    <dgm:pt modelId="{54E92159-9100-44AF-A9DC-B4E9A1E1AD17}" type="pres">
      <dgm:prSet presAssocID="{FD6CC196-E3F2-49C2-A414-46B0DAEB0240}" presName="arrowDiagram" presStyleCnt="0">
        <dgm:presLayoutVars>
          <dgm:chMax val="5"/>
          <dgm:dir/>
          <dgm:resizeHandles val="exact"/>
        </dgm:presLayoutVars>
      </dgm:prSet>
      <dgm:spPr/>
    </dgm:pt>
    <dgm:pt modelId="{CFBE78A9-88FC-499E-AC32-D89BC2AB500E}" type="pres">
      <dgm:prSet presAssocID="{FD6CC196-E3F2-49C2-A414-46B0DAEB0240}" presName="arrow" presStyleLbl="bgShp" presStyleIdx="0" presStyleCnt="1" custLinFactNeighborX="3531" custLinFactNeighborY="-12555"/>
      <dgm:spPr/>
    </dgm:pt>
    <dgm:pt modelId="{0556DEA6-5B37-4E8E-9E98-82601FEC5B08}" type="pres">
      <dgm:prSet presAssocID="{FD6CC196-E3F2-49C2-A414-46B0DAEB0240}" presName="arrowDiagram3" presStyleCnt="0"/>
      <dgm:spPr/>
    </dgm:pt>
    <dgm:pt modelId="{C339DE57-D666-45BA-BD6A-356DC9BE1C77}" type="pres">
      <dgm:prSet presAssocID="{644894DD-61A6-45B0-9E87-3A0B4AFB574A}" presName="bullet3a" presStyleLbl="node1" presStyleIdx="0" presStyleCnt="3"/>
      <dgm:spPr/>
    </dgm:pt>
    <dgm:pt modelId="{1E7494E2-8448-421C-9E3C-D7CB504FDA46}" type="pres">
      <dgm:prSet presAssocID="{644894DD-61A6-45B0-9E87-3A0B4AFB574A}" presName="textBox3a" presStyleLbl="revTx" presStyleIdx="0" presStyleCnt="3" custScaleX="92845" custScaleY="55110" custLinFactNeighborX="-7296" custLinFactNeighborY="-1449">
        <dgm:presLayoutVars>
          <dgm:bulletEnabled val="1"/>
        </dgm:presLayoutVars>
      </dgm:prSet>
      <dgm:spPr/>
    </dgm:pt>
    <dgm:pt modelId="{2CF059C1-0EDD-42E4-BD4E-5079F26A8F8F}" type="pres">
      <dgm:prSet presAssocID="{1CA457F5-1B03-4249-B5AB-F57245BC73D4}" presName="bullet3b" presStyleLbl="node1" presStyleIdx="1" presStyleCnt="3"/>
      <dgm:spPr/>
    </dgm:pt>
    <dgm:pt modelId="{D0DEE31C-96CE-44BB-81A0-ECE4EAD989C2}" type="pres">
      <dgm:prSet presAssocID="{1CA457F5-1B03-4249-B5AB-F57245BC73D4}" presName="textBox3b" presStyleLbl="revTx" presStyleIdx="1" presStyleCnt="3" custScaleX="76852" custScaleY="33857" custLinFactNeighborX="0" custLinFactNeighborY="-20386">
        <dgm:presLayoutVars>
          <dgm:bulletEnabled val="1"/>
        </dgm:presLayoutVars>
      </dgm:prSet>
      <dgm:spPr/>
    </dgm:pt>
    <dgm:pt modelId="{FCC69637-9EB9-4120-83D7-70B6B66E2934}" type="pres">
      <dgm:prSet presAssocID="{1DAD272E-88AA-4ECE-8377-047F49DF9175}" presName="bullet3c" presStyleLbl="node1" presStyleIdx="2" presStyleCnt="3"/>
      <dgm:spPr/>
    </dgm:pt>
    <dgm:pt modelId="{4301FA34-1B16-45AB-9E11-D9B55E7F6E67}" type="pres">
      <dgm:prSet presAssocID="{1DAD272E-88AA-4ECE-8377-047F49DF9175}" presName="textBox3c" presStyleLbl="revTx" presStyleIdx="2" presStyleCnt="3" custAng="10800000" custFlipVert="1" custScaleX="101552" custScaleY="34600" custLinFactNeighborX="-567" custLinFactNeighborY="-13162">
        <dgm:presLayoutVars>
          <dgm:bulletEnabled val="1"/>
        </dgm:presLayoutVars>
      </dgm:prSet>
      <dgm:spPr/>
    </dgm:pt>
  </dgm:ptLst>
  <dgm:cxnLst>
    <dgm:cxn modelId="{1719CA75-A975-4558-933A-07B313952A6A}" type="presOf" srcId="{1CA457F5-1B03-4249-B5AB-F57245BC73D4}" destId="{D0DEE31C-96CE-44BB-81A0-ECE4EAD989C2}" srcOrd="0" destOrd="0" presId="urn:microsoft.com/office/officeart/2005/8/layout/arrow2"/>
    <dgm:cxn modelId="{D2B48AC7-BF67-4086-A0CC-5BDB1FD9B67D}" type="presOf" srcId="{1DAD272E-88AA-4ECE-8377-047F49DF9175}" destId="{4301FA34-1B16-45AB-9E11-D9B55E7F6E67}" srcOrd="0" destOrd="0" presId="urn:microsoft.com/office/officeart/2005/8/layout/arrow2"/>
    <dgm:cxn modelId="{15C123C9-EC4A-44E7-86E5-F4AAA5BD2814}" srcId="{FD6CC196-E3F2-49C2-A414-46B0DAEB0240}" destId="{1DAD272E-88AA-4ECE-8377-047F49DF9175}" srcOrd="2" destOrd="0" parTransId="{5B5A1035-F9F3-452E-8346-64F35FBE9CA9}" sibTransId="{B269E6A9-8E60-4A91-8C82-D94838F90003}"/>
    <dgm:cxn modelId="{231C09CE-8A2C-4BDD-BE60-1120EBA91AEC}" srcId="{FD6CC196-E3F2-49C2-A414-46B0DAEB0240}" destId="{644894DD-61A6-45B0-9E87-3A0B4AFB574A}" srcOrd="0" destOrd="0" parTransId="{7CF2CA18-42C2-4964-96FB-9FD5371757E9}" sibTransId="{5817C278-2F7F-4DB5-AB73-EF4B4AEEAC3B}"/>
    <dgm:cxn modelId="{B25C4DD2-B17F-468C-AADB-BAC4F631DB73}" srcId="{FD6CC196-E3F2-49C2-A414-46B0DAEB0240}" destId="{1CA457F5-1B03-4249-B5AB-F57245BC73D4}" srcOrd="1" destOrd="0" parTransId="{E5024163-6BB6-401C-981D-8A1FD1C3CFA4}" sibTransId="{A47C1C53-AED9-405C-BFFA-8D7FA6A44CCE}"/>
    <dgm:cxn modelId="{C258E5D4-44F7-4848-B595-F6053C9C9569}" type="presOf" srcId="{FD6CC196-E3F2-49C2-A414-46B0DAEB0240}" destId="{54E92159-9100-44AF-A9DC-B4E9A1E1AD17}" srcOrd="0" destOrd="0" presId="urn:microsoft.com/office/officeart/2005/8/layout/arrow2"/>
    <dgm:cxn modelId="{BF68E3F9-B1BE-4B73-8193-05046D786054}" type="presOf" srcId="{644894DD-61A6-45B0-9E87-3A0B4AFB574A}" destId="{1E7494E2-8448-421C-9E3C-D7CB504FDA46}" srcOrd="0" destOrd="0" presId="urn:microsoft.com/office/officeart/2005/8/layout/arrow2"/>
    <dgm:cxn modelId="{A6AACCB0-4A2A-4844-BEF0-BA252825479A}" type="presParOf" srcId="{54E92159-9100-44AF-A9DC-B4E9A1E1AD17}" destId="{CFBE78A9-88FC-499E-AC32-D89BC2AB500E}" srcOrd="0" destOrd="0" presId="urn:microsoft.com/office/officeart/2005/8/layout/arrow2"/>
    <dgm:cxn modelId="{DA35B709-8FF4-4E33-B764-B25A4328240A}" type="presParOf" srcId="{54E92159-9100-44AF-A9DC-B4E9A1E1AD17}" destId="{0556DEA6-5B37-4E8E-9E98-82601FEC5B08}" srcOrd="1" destOrd="0" presId="urn:microsoft.com/office/officeart/2005/8/layout/arrow2"/>
    <dgm:cxn modelId="{A035BF6F-2767-415B-ADBD-E7F47D377CA0}" type="presParOf" srcId="{0556DEA6-5B37-4E8E-9E98-82601FEC5B08}" destId="{C339DE57-D666-45BA-BD6A-356DC9BE1C77}" srcOrd="0" destOrd="0" presId="urn:microsoft.com/office/officeart/2005/8/layout/arrow2"/>
    <dgm:cxn modelId="{2FD73EDD-EB24-43A5-9F81-6BAF6DA58CC4}" type="presParOf" srcId="{0556DEA6-5B37-4E8E-9E98-82601FEC5B08}" destId="{1E7494E2-8448-421C-9E3C-D7CB504FDA46}" srcOrd="1" destOrd="0" presId="urn:microsoft.com/office/officeart/2005/8/layout/arrow2"/>
    <dgm:cxn modelId="{D6D13AC8-1AA3-4E70-A798-47521526F32E}" type="presParOf" srcId="{0556DEA6-5B37-4E8E-9E98-82601FEC5B08}" destId="{2CF059C1-0EDD-42E4-BD4E-5079F26A8F8F}" srcOrd="2" destOrd="0" presId="urn:microsoft.com/office/officeart/2005/8/layout/arrow2"/>
    <dgm:cxn modelId="{E8ABC6A5-B643-4373-8617-D6B3A38A12CD}" type="presParOf" srcId="{0556DEA6-5B37-4E8E-9E98-82601FEC5B08}" destId="{D0DEE31C-96CE-44BB-81A0-ECE4EAD989C2}" srcOrd="3" destOrd="0" presId="urn:microsoft.com/office/officeart/2005/8/layout/arrow2"/>
    <dgm:cxn modelId="{089E2282-21B0-4AC5-AF6D-64213ADCBDE1}" type="presParOf" srcId="{0556DEA6-5B37-4E8E-9E98-82601FEC5B08}" destId="{FCC69637-9EB9-4120-83D7-70B6B66E2934}" srcOrd="4" destOrd="0" presId="urn:microsoft.com/office/officeart/2005/8/layout/arrow2"/>
    <dgm:cxn modelId="{C7C88FD1-CAC9-40F5-9906-3F95228BBEE0}" type="presParOf" srcId="{0556DEA6-5B37-4E8E-9E98-82601FEC5B08}" destId="{4301FA34-1B16-45AB-9E11-D9B55E7F6E6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56A02-6ACF-4CEF-B552-E660D214116A}">
      <dsp:nvSpPr>
        <dsp:cNvPr id="0" name=""/>
        <dsp:cNvSpPr/>
      </dsp:nvSpPr>
      <dsp:spPr>
        <a:xfrm>
          <a:off x="3227720" y="1712828"/>
          <a:ext cx="554546" cy="263913"/>
        </a:xfrm>
        <a:custGeom>
          <a:avLst/>
          <a:gdLst/>
          <a:ahLst/>
          <a:cxnLst/>
          <a:rect l="0" t="0" r="0" b="0"/>
          <a:pathLst>
            <a:path>
              <a:moveTo>
                <a:pt x="0" y="0"/>
              </a:moveTo>
              <a:lnTo>
                <a:pt x="0" y="179849"/>
              </a:lnTo>
              <a:lnTo>
                <a:pt x="554546" y="179849"/>
              </a:lnTo>
              <a:lnTo>
                <a:pt x="554546" y="263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4527E-8807-4720-9825-1498F810A501}">
      <dsp:nvSpPr>
        <dsp:cNvPr id="0" name=""/>
        <dsp:cNvSpPr/>
      </dsp:nvSpPr>
      <dsp:spPr>
        <a:xfrm>
          <a:off x="2673174" y="1712828"/>
          <a:ext cx="554546" cy="263913"/>
        </a:xfrm>
        <a:custGeom>
          <a:avLst/>
          <a:gdLst/>
          <a:ahLst/>
          <a:cxnLst/>
          <a:rect l="0" t="0" r="0" b="0"/>
          <a:pathLst>
            <a:path>
              <a:moveTo>
                <a:pt x="554546" y="0"/>
              </a:moveTo>
              <a:lnTo>
                <a:pt x="554546" y="179849"/>
              </a:lnTo>
              <a:lnTo>
                <a:pt x="0" y="179849"/>
              </a:lnTo>
              <a:lnTo>
                <a:pt x="0" y="263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E9FF2-7DC8-4220-B2B4-E9ABF217B279}">
      <dsp:nvSpPr>
        <dsp:cNvPr id="0" name=""/>
        <dsp:cNvSpPr/>
      </dsp:nvSpPr>
      <dsp:spPr>
        <a:xfrm>
          <a:off x="2118628" y="872691"/>
          <a:ext cx="1109092" cy="263913"/>
        </a:xfrm>
        <a:custGeom>
          <a:avLst/>
          <a:gdLst/>
          <a:ahLst/>
          <a:cxnLst/>
          <a:rect l="0" t="0" r="0" b="0"/>
          <a:pathLst>
            <a:path>
              <a:moveTo>
                <a:pt x="0" y="0"/>
              </a:moveTo>
              <a:lnTo>
                <a:pt x="0" y="179849"/>
              </a:lnTo>
              <a:lnTo>
                <a:pt x="1109092" y="179849"/>
              </a:lnTo>
              <a:lnTo>
                <a:pt x="1109092" y="263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99716-95E1-436B-97EB-F47E79395B12}">
      <dsp:nvSpPr>
        <dsp:cNvPr id="0" name=""/>
        <dsp:cNvSpPr/>
      </dsp:nvSpPr>
      <dsp:spPr>
        <a:xfrm>
          <a:off x="1009536" y="1712828"/>
          <a:ext cx="554546" cy="263913"/>
        </a:xfrm>
        <a:custGeom>
          <a:avLst/>
          <a:gdLst/>
          <a:ahLst/>
          <a:cxnLst/>
          <a:rect l="0" t="0" r="0" b="0"/>
          <a:pathLst>
            <a:path>
              <a:moveTo>
                <a:pt x="0" y="0"/>
              </a:moveTo>
              <a:lnTo>
                <a:pt x="0" y="179849"/>
              </a:lnTo>
              <a:lnTo>
                <a:pt x="554546" y="179849"/>
              </a:lnTo>
              <a:lnTo>
                <a:pt x="554546" y="263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453AFD-24DC-48C1-B342-980A70E8B935}">
      <dsp:nvSpPr>
        <dsp:cNvPr id="0" name=""/>
        <dsp:cNvSpPr/>
      </dsp:nvSpPr>
      <dsp:spPr>
        <a:xfrm>
          <a:off x="454990" y="1712828"/>
          <a:ext cx="554546" cy="263913"/>
        </a:xfrm>
        <a:custGeom>
          <a:avLst/>
          <a:gdLst/>
          <a:ahLst/>
          <a:cxnLst/>
          <a:rect l="0" t="0" r="0" b="0"/>
          <a:pathLst>
            <a:path>
              <a:moveTo>
                <a:pt x="554546" y="0"/>
              </a:moveTo>
              <a:lnTo>
                <a:pt x="554546" y="179849"/>
              </a:lnTo>
              <a:lnTo>
                <a:pt x="0" y="179849"/>
              </a:lnTo>
              <a:lnTo>
                <a:pt x="0" y="26391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34913-7715-428C-B0BB-E39085B9B44A}">
      <dsp:nvSpPr>
        <dsp:cNvPr id="0" name=""/>
        <dsp:cNvSpPr/>
      </dsp:nvSpPr>
      <dsp:spPr>
        <a:xfrm>
          <a:off x="1009536" y="872691"/>
          <a:ext cx="1109092" cy="263913"/>
        </a:xfrm>
        <a:custGeom>
          <a:avLst/>
          <a:gdLst/>
          <a:ahLst/>
          <a:cxnLst/>
          <a:rect l="0" t="0" r="0" b="0"/>
          <a:pathLst>
            <a:path>
              <a:moveTo>
                <a:pt x="1109092" y="0"/>
              </a:moveTo>
              <a:lnTo>
                <a:pt x="1109092" y="179849"/>
              </a:lnTo>
              <a:lnTo>
                <a:pt x="0" y="179849"/>
              </a:lnTo>
              <a:lnTo>
                <a:pt x="0" y="26391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6C151-90A9-4BA7-9DFD-BDF5750FC30D}">
      <dsp:nvSpPr>
        <dsp:cNvPr id="0" name=""/>
        <dsp:cNvSpPr/>
      </dsp:nvSpPr>
      <dsp:spPr>
        <a:xfrm>
          <a:off x="1664909" y="296467"/>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63D99-DFDD-43F7-BEDF-82180F9777EB}">
      <dsp:nvSpPr>
        <dsp:cNvPr id="0" name=""/>
        <dsp:cNvSpPr/>
      </dsp:nvSpPr>
      <dsp:spPr>
        <a:xfrm>
          <a:off x="1765735" y="392252"/>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a:t>
          </a:r>
        </a:p>
      </dsp:txBody>
      <dsp:txXfrm>
        <a:off x="1782612" y="409129"/>
        <a:ext cx="873685" cy="542469"/>
      </dsp:txXfrm>
    </dsp:sp>
    <dsp:sp modelId="{C877F19E-9C95-4AC0-AA9B-F7209B04F6F1}">
      <dsp:nvSpPr>
        <dsp:cNvPr id="0" name=""/>
        <dsp:cNvSpPr/>
      </dsp:nvSpPr>
      <dsp:spPr>
        <a:xfrm>
          <a:off x="555817" y="1136604"/>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9356E-880F-43D0-823E-AAC752D963A2}">
      <dsp:nvSpPr>
        <dsp:cNvPr id="0" name=""/>
        <dsp:cNvSpPr/>
      </dsp:nvSpPr>
      <dsp:spPr>
        <a:xfrm>
          <a:off x="656643" y="1232390"/>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Numeric</a:t>
          </a:r>
        </a:p>
      </dsp:txBody>
      <dsp:txXfrm>
        <a:off x="673520" y="1249267"/>
        <a:ext cx="873685" cy="542469"/>
      </dsp:txXfrm>
    </dsp:sp>
    <dsp:sp modelId="{8A866D67-7E43-4E9E-ACB5-514E7DEED1C7}">
      <dsp:nvSpPr>
        <dsp:cNvPr id="0" name=""/>
        <dsp:cNvSpPr/>
      </dsp:nvSpPr>
      <dsp:spPr>
        <a:xfrm>
          <a:off x="1270" y="1976742"/>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C124AC-3356-40EC-A94B-B8253A15FB4C}">
      <dsp:nvSpPr>
        <dsp:cNvPr id="0" name=""/>
        <dsp:cNvSpPr/>
      </dsp:nvSpPr>
      <dsp:spPr>
        <a:xfrm>
          <a:off x="102097" y="2072527"/>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Continuous</a:t>
          </a:r>
        </a:p>
        <a:p>
          <a:pPr marL="0" lvl="0" indent="0" algn="ctr" defTabSz="533400">
            <a:lnSpc>
              <a:spcPct val="90000"/>
            </a:lnSpc>
            <a:spcBef>
              <a:spcPct val="0"/>
            </a:spcBef>
            <a:spcAft>
              <a:spcPct val="35000"/>
            </a:spcAft>
            <a:buNone/>
          </a:pPr>
          <a:r>
            <a:rPr lang="en-US" sz="1000" kern="1200" dirty="0"/>
            <a:t>Age</a:t>
          </a:r>
          <a:endParaRPr lang="en-US" sz="1200" kern="1200" dirty="0"/>
        </a:p>
      </dsp:txBody>
      <dsp:txXfrm>
        <a:off x="118974" y="2089404"/>
        <a:ext cx="873685" cy="542469"/>
      </dsp:txXfrm>
    </dsp:sp>
    <dsp:sp modelId="{E5290706-EDB7-42E1-96AF-501A4BCBA11E}">
      <dsp:nvSpPr>
        <dsp:cNvPr id="0" name=""/>
        <dsp:cNvSpPr/>
      </dsp:nvSpPr>
      <dsp:spPr>
        <a:xfrm>
          <a:off x="1110363" y="1976742"/>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C4F43-4CB6-4536-A449-DCFCCB16FE73}">
      <dsp:nvSpPr>
        <dsp:cNvPr id="0" name=""/>
        <dsp:cNvSpPr/>
      </dsp:nvSpPr>
      <dsp:spPr>
        <a:xfrm>
          <a:off x="1211189" y="2072527"/>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Discrete</a:t>
          </a:r>
        </a:p>
        <a:p>
          <a:pPr marL="0" lvl="0" indent="0" algn="ctr" defTabSz="533400">
            <a:lnSpc>
              <a:spcPct val="90000"/>
            </a:lnSpc>
            <a:spcBef>
              <a:spcPct val="0"/>
            </a:spcBef>
            <a:spcAft>
              <a:spcPct val="35000"/>
            </a:spcAft>
            <a:buNone/>
          </a:pPr>
          <a:r>
            <a:rPr lang="en-US" sz="1000" kern="1200" dirty="0"/>
            <a:t>#houses</a:t>
          </a:r>
        </a:p>
      </dsp:txBody>
      <dsp:txXfrm>
        <a:off x="1228066" y="2089404"/>
        <a:ext cx="873685" cy="542469"/>
      </dsp:txXfrm>
    </dsp:sp>
    <dsp:sp modelId="{53808270-EF8A-4F80-BB93-BE289F97668B}">
      <dsp:nvSpPr>
        <dsp:cNvPr id="0" name=""/>
        <dsp:cNvSpPr/>
      </dsp:nvSpPr>
      <dsp:spPr>
        <a:xfrm>
          <a:off x="2774001" y="1136604"/>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7A9498-6E1A-42DB-A213-BD393975A897}">
      <dsp:nvSpPr>
        <dsp:cNvPr id="0" name=""/>
        <dsp:cNvSpPr/>
      </dsp:nvSpPr>
      <dsp:spPr>
        <a:xfrm>
          <a:off x="2874827" y="1232390"/>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Categorical</a:t>
          </a:r>
        </a:p>
      </dsp:txBody>
      <dsp:txXfrm>
        <a:off x="2891704" y="1249267"/>
        <a:ext cx="873685" cy="542469"/>
      </dsp:txXfrm>
    </dsp:sp>
    <dsp:sp modelId="{97A23EB8-6F1C-49B1-BDC3-EB5BCC3686F4}">
      <dsp:nvSpPr>
        <dsp:cNvPr id="0" name=""/>
        <dsp:cNvSpPr/>
      </dsp:nvSpPr>
      <dsp:spPr>
        <a:xfrm>
          <a:off x="2219455" y="1976742"/>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490A41-523F-4023-919C-D5B425285E57}">
      <dsp:nvSpPr>
        <dsp:cNvPr id="0" name=""/>
        <dsp:cNvSpPr/>
      </dsp:nvSpPr>
      <dsp:spPr>
        <a:xfrm>
          <a:off x="2320281" y="2072527"/>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Nominal</a:t>
          </a:r>
        </a:p>
        <a:p>
          <a:pPr marL="0" lvl="0" indent="0" algn="ctr" defTabSz="533400">
            <a:lnSpc>
              <a:spcPct val="90000"/>
            </a:lnSpc>
            <a:spcBef>
              <a:spcPct val="0"/>
            </a:spcBef>
            <a:spcAft>
              <a:spcPct val="35000"/>
            </a:spcAft>
            <a:buNone/>
          </a:pPr>
          <a:r>
            <a:rPr lang="en-US" sz="1000" kern="1200" dirty="0"/>
            <a:t>Gender</a:t>
          </a:r>
          <a:r>
            <a:rPr lang="en-US" sz="1200" kern="1200" dirty="0"/>
            <a:t> </a:t>
          </a:r>
        </a:p>
      </dsp:txBody>
      <dsp:txXfrm>
        <a:off x="2337158" y="2089404"/>
        <a:ext cx="873685" cy="542469"/>
      </dsp:txXfrm>
    </dsp:sp>
    <dsp:sp modelId="{D1733101-9C23-4D06-A3A2-64D90E3E1305}">
      <dsp:nvSpPr>
        <dsp:cNvPr id="0" name=""/>
        <dsp:cNvSpPr/>
      </dsp:nvSpPr>
      <dsp:spPr>
        <a:xfrm>
          <a:off x="3328547" y="1976742"/>
          <a:ext cx="907439" cy="57622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22753-2639-49E7-938A-23891C073AE1}">
      <dsp:nvSpPr>
        <dsp:cNvPr id="0" name=""/>
        <dsp:cNvSpPr/>
      </dsp:nvSpPr>
      <dsp:spPr>
        <a:xfrm>
          <a:off x="3429374" y="2072527"/>
          <a:ext cx="907439" cy="57622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Ordinal</a:t>
          </a:r>
        </a:p>
        <a:p>
          <a:pPr marL="0" lvl="0" indent="0" algn="ctr" defTabSz="533400">
            <a:lnSpc>
              <a:spcPct val="90000"/>
            </a:lnSpc>
            <a:spcBef>
              <a:spcPct val="0"/>
            </a:spcBef>
            <a:spcAft>
              <a:spcPct val="35000"/>
            </a:spcAft>
            <a:buNone/>
          </a:pPr>
          <a:r>
            <a:rPr lang="en-US" sz="1050" kern="1200" dirty="0"/>
            <a:t>Quality</a:t>
          </a:r>
          <a:endParaRPr lang="en-US" sz="1200" kern="1200" dirty="0"/>
        </a:p>
      </dsp:txBody>
      <dsp:txXfrm>
        <a:off x="3446251" y="2089404"/>
        <a:ext cx="873685" cy="542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5D9C9-4FC7-4A6B-82E6-B6C5749C1FA4}">
      <dsp:nvSpPr>
        <dsp:cNvPr id="0" name=""/>
        <dsp:cNvSpPr/>
      </dsp:nvSpPr>
      <dsp:spPr>
        <a:xfrm>
          <a:off x="0" y="210378"/>
          <a:ext cx="3737766" cy="302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7166F-42AD-4B3E-AD7A-F8ABDB6F5189}">
      <dsp:nvSpPr>
        <dsp:cNvPr id="0" name=""/>
        <dsp:cNvSpPr/>
      </dsp:nvSpPr>
      <dsp:spPr>
        <a:xfrm>
          <a:off x="186888" y="33258"/>
          <a:ext cx="2616436"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95" tIns="0" rIns="98895" bIns="0" numCol="1" spcCol="1270" anchor="ctr" anchorCtr="0">
          <a:noAutofit/>
        </a:bodyPr>
        <a:lstStyle/>
        <a:p>
          <a:pPr marL="0" lvl="0" indent="0" algn="l" defTabSz="533400">
            <a:lnSpc>
              <a:spcPct val="90000"/>
            </a:lnSpc>
            <a:spcBef>
              <a:spcPct val="0"/>
            </a:spcBef>
            <a:spcAft>
              <a:spcPct val="35000"/>
            </a:spcAft>
            <a:buNone/>
          </a:pPr>
          <a:r>
            <a:rPr lang="en-US" sz="1200" kern="1200" dirty="0"/>
            <a:t>Missing Data (Imputation)</a:t>
          </a:r>
        </a:p>
      </dsp:txBody>
      <dsp:txXfrm>
        <a:off x="204181" y="50551"/>
        <a:ext cx="2581850" cy="319654"/>
      </dsp:txXfrm>
    </dsp:sp>
    <dsp:sp modelId="{7AD3F468-5C49-4878-91ED-BF86F58085F6}">
      <dsp:nvSpPr>
        <dsp:cNvPr id="0" name=""/>
        <dsp:cNvSpPr/>
      </dsp:nvSpPr>
      <dsp:spPr>
        <a:xfrm>
          <a:off x="0" y="754698"/>
          <a:ext cx="3737766" cy="302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FE847-4AE3-4D9E-87C7-341FCC888C57}">
      <dsp:nvSpPr>
        <dsp:cNvPr id="0" name=""/>
        <dsp:cNvSpPr/>
      </dsp:nvSpPr>
      <dsp:spPr>
        <a:xfrm>
          <a:off x="186888" y="577578"/>
          <a:ext cx="2616436"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95" tIns="0" rIns="98895" bIns="0" numCol="1" spcCol="1270" anchor="ctr" anchorCtr="0">
          <a:noAutofit/>
        </a:bodyPr>
        <a:lstStyle/>
        <a:p>
          <a:pPr marL="0" lvl="0" indent="0" algn="l" defTabSz="533400">
            <a:lnSpc>
              <a:spcPct val="90000"/>
            </a:lnSpc>
            <a:spcBef>
              <a:spcPct val="0"/>
            </a:spcBef>
            <a:spcAft>
              <a:spcPct val="35000"/>
            </a:spcAft>
            <a:buNone/>
          </a:pPr>
          <a:r>
            <a:rPr lang="en-US" sz="1200" kern="1200" dirty="0"/>
            <a:t>Standardization (Normality)</a:t>
          </a:r>
        </a:p>
      </dsp:txBody>
      <dsp:txXfrm>
        <a:off x="204181" y="594871"/>
        <a:ext cx="2581850" cy="319654"/>
      </dsp:txXfrm>
    </dsp:sp>
    <dsp:sp modelId="{B00970C7-807D-4FBB-8703-10C7D8B7420A}">
      <dsp:nvSpPr>
        <dsp:cNvPr id="0" name=""/>
        <dsp:cNvSpPr/>
      </dsp:nvSpPr>
      <dsp:spPr>
        <a:xfrm>
          <a:off x="0" y="1299018"/>
          <a:ext cx="3737766" cy="302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671F51-BDBA-4F1C-B43D-715ED8FBB299}">
      <dsp:nvSpPr>
        <dsp:cNvPr id="0" name=""/>
        <dsp:cNvSpPr/>
      </dsp:nvSpPr>
      <dsp:spPr>
        <a:xfrm>
          <a:off x="186888" y="1121898"/>
          <a:ext cx="2616436"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95" tIns="0" rIns="98895" bIns="0" numCol="1" spcCol="1270" anchor="ctr" anchorCtr="0">
          <a:noAutofit/>
        </a:bodyPr>
        <a:lstStyle/>
        <a:p>
          <a:pPr marL="0" lvl="0" indent="0" algn="l" defTabSz="533400">
            <a:lnSpc>
              <a:spcPct val="90000"/>
            </a:lnSpc>
            <a:spcBef>
              <a:spcPct val="0"/>
            </a:spcBef>
            <a:spcAft>
              <a:spcPct val="35000"/>
            </a:spcAft>
            <a:buNone/>
          </a:pPr>
          <a:r>
            <a:rPr lang="en-US" sz="1200" kern="1200" dirty="0"/>
            <a:t>Encoding (Dummies)</a:t>
          </a:r>
        </a:p>
      </dsp:txBody>
      <dsp:txXfrm>
        <a:off x="204181" y="1139191"/>
        <a:ext cx="2581850" cy="319654"/>
      </dsp:txXfrm>
    </dsp:sp>
    <dsp:sp modelId="{44C3C612-D75B-4A54-A647-D794EB790B42}">
      <dsp:nvSpPr>
        <dsp:cNvPr id="0" name=""/>
        <dsp:cNvSpPr/>
      </dsp:nvSpPr>
      <dsp:spPr>
        <a:xfrm>
          <a:off x="0" y="1843338"/>
          <a:ext cx="3737766" cy="302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444213-1D0E-4CAD-8947-25EA187337A9}">
      <dsp:nvSpPr>
        <dsp:cNvPr id="0" name=""/>
        <dsp:cNvSpPr/>
      </dsp:nvSpPr>
      <dsp:spPr>
        <a:xfrm>
          <a:off x="186888" y="1666218"/>
          <a:ext cx="2616436"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95" tIns="0" rIns="98895" bIns="0" numCol="1" spcCol="1270" anchor="ctr" anchorCtr="0">
          <a:noAutofit/>
        </a:bodyPr>
        <a:lstStyle/>
        <a:p>
          <a:pPr marL="0" lvl="0" indent="0" algn="l" defTabSz="533400">
            <a:lnSpc>
              <a:spcPct val="90000"/>
            </a:lnSpc>
            <a:spcBef>
              <a:spcPct val="0"/>
            </a:spcBef>
            <a:spcAft>
              <a:spcPct val="35000"/>
            </a:spcAft>
            <a:buNone/>
          </a:pPr>
          <a:r>
            <a:rPr lang="en-US" sz="1200" kern="1200" dirty="0"/>
            <a:t>EDA, Feature </a:t>
          </a:r>
          <a:r>
            <a:rPr lang="en-US" sz="1200" kern="1200" dirty="0" err="1"/>
            <a:t>Enginerring</a:t>
          </a:r>
          <a:endParaRPr lang="en-US" sz="1200" kern="1200" dirty="0"/>
        </a:p>
      </dsp:txBody>
      <dsp:txXfrm>
        <a:off x="204181" y="1683511"/>
        <a:ext cx="2581850" cy="319654"/>
      </dsp:txXfrm>
    </dsp:sp>
    <dsp:sp modelId="{737B8B54-A297-429D-A1FC-34004D482D3B}">
      <dsp:nvSpPr>
        <dsp:cNvPr id="0" name=""/>
        <dsp:cNvSpPr/>
      </dsp:nvSpPr>
      <dsp:spPr>
        <a:xfrm>
          <a:off x="0" y="2387658"/>
          <a:ext cx="3737766" cy="302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67C15E-90D6-45C9-B75F-7E175402873F}">
      <dsp:nvSpPr>
        <dsp:cNvPr id="0" name=""/>
        <dsp:cNvSpPr/>
      </dsp:nvSpPr>
      <dsp:spPr>
        <a:xfrm>
          <a:off x="186888" y="2210538"/>
          <a:ext cx="2616436" cy="354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95" tIns="0" rIns="98895" bIns="0" numCol="1" spcCol="1270" anchor="ctr" anchorCtr="0">
          <a:noAutofit/>
        </a:bodyPr>
        <a:lstStyle/>
        <a:p>
          <a:pPr marL="0" lvl="0" indent="0" algn="l" defTabSz="533400">
            <a:lnSpc>
              <a:spcPct val="90000"/>
            </a:lnSpc>
            <a:spcBef>
              <a:spcPct val="0"/>
            </a:spcBef>
            <a:spcAft>
              <a:spcPct val="35000"/>
            </a:spcAft>
            <a:buNone/>
          </a:pPr>
          <a:r>
            <a:rPr lang="en-US" sz="1200" kern="1200" dirty="0"/>
            <a:t>Visualization</a:t>
          </a:r>
        </a:p>
      </dsp:txBody>
      <dsp:txXfrm>
        <a:off x="204181" y="2227831"/>
        <a:ext cx="2581850"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B7530-F036-4967-B443-61E1AB38CDFA}">
      <dsp:nvSpPr>
        <dsp:cNvPr id="0" name=""/>
        <dsp:cNvSpPr/>
      </dsp:nvSpPr>
      <dsp:spPr>
        <a:xfrm>
          <a:off x="1602" y="1125151"/>
          <a:ext cx="819665" cy="15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20320" rIns="56896" bIns="20320" numCol="1" spcCol="1270" anchor="ctr" anchorCtr="0">
          <a:noAutofit/>
        </a:bodyPr>
        <a:lstStyle/>
        <a:p>
          <a:pPr marL="0" lvl="0" indent="0" algn="r" defTabSz="355600">
            <a:lnSpc>
              <a:spcPct val="90000"/>
            </a:lnSpc>
            <a:spcBef>
              <a:spcPct val="0"/>
            </a:spcBef>
            <a:spcAft>
              <a:spcPct val="35000"/>
            </a:spcAft>
            <a:buNone/>
          </a:pPr>
          <a:r>
            <a:rPr lang="en-US" sz="800" kern="1200" dirty="0">
              <a:solidFill>
                <a:schemeClr val="bg1"/>
              </a:solidFill>
            </a:rPr>
            <a:t>Supervised</a:t>
          </a:r>
        </a:p>
      </dsp:txBody>
      <dsp:txXfrm>
        <a:off x="1602" y="1125151"/>
        <a:ext cx="819665" cy="158400"/>
      </dsp:txXfrm>
    </dsp:sp>
    <dsp:sp modelId="{64F2E7F3-0BBC-419C-93DF-BA142E6F30AF}">
      <dsp:nvSpPr>
        <dsp:cNvPr id="0" name=""/>
        <dsp:cNvSpPr/>
      </dsp:nvSpPr>
      <dsp:spPr>
        <a:xfrm>
          <a:off x="821267" y="838051"/>
          <a:ext cx="163933" cy="732600"/>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29098-7D8F-4DAB-B68C-AF724BEA2695}">
      <dsp:nvSpPr>
        <dsp:cNvPr id="0" name=""/>
        <dsp:cNvSpPr/>
      </dsp:nvSpPr>
      <dsp:spPr>
        <a:xfrm>
          <a:off x="1050774" y="690392"/>
          <a:ext cx="2229489" cy="10279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Linear Regression</a:t>
          </a:r>
        </a:p>
        <a:p>
          <a:pPr marL="114300" lvl="1" indent="-114300" algn="l" defTabSz="622300">
            <a:lnSpc>
              <a:spcPct val="90000"/>
            </a:lnSpc>
            <a:spcBef>
              <a:spcPct val="0"/>
            </a:spcBef>
            <a:spcAft>
              <a:spcPct val="15000"/>
            </a:spcAft>
            <a:buChar char="•"/>
          </a:pPr>
          <a:r>
            <a:rPr lang="en-US" sz="1400" kern="1200" dirty="0">
              <a:solidFill>
                <a:schemeClr val="bg1"/>
              </a:solidFill>
            </a:rPr>
            <a:t>Logistic Regression</a:t>
          </a:r>
        </a:p>
        <a:p>
          <a:pPr marL="114300" lvl="1" indent="-114300" algn="l" defTabSz="622300">
            <a:lnSpc>
              <a:spcPct val="90000"/>
            </a:lnSpc>
            <a:spcBef>
              <a:spcPct val="0"/>
            </a:spcBef>
            <a:spcAft>
              <a:spcPct val="15000"/>
            </a:spcAft>
            <a:buChar char="•"/>
          </a:pPr>
          <a:r>
            <a:rPr lang="en-US" sz="1400" kern="1200" dirty="0">
              <a:solidFill>
                <a:schemeClr val="bg1"/>
              </a:solidFill>
            </a:rPr>
            <a:t>Decision Trees</a:t>
          </a:r>
        </a:p>
      </dsp:txBody>
      <dsp:txXfrm>
        <a:off x="1050774" y="690392"/>
        <a:ext cx="2229489" cy="1027918"/>
      </dsp:txXfrm>
    </dsp:sp>
    <dsp:sp modelId="{DE1CBA29-8168-46B4-A3FE-14529E09D572}">
      <dsp:nvSpPr>
        <dsp:cNvPr id="0" name=""/>
        <dsp:cNvSpPr/>
      </dsp:nvSpPr>
      <dsp:spPr>
        <a:xfrm>
          <a:off x="1602" y="2106886"/>
          <a:ext cx="819665" cy="15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20320" rIns="56896" bIns="20320" numCol="1" spcCol="1270" anchor="ctr" anchorCtr="0">
          <a:noAutofit/>
        </a:bodyPr>
        <a:lstStyle/>
        <a:p>
          <a:pPr marL="0" lvl="0" indent="0" algn="r" defTabSz="355600">
            <a:lnSpc>
              <a:spcPct val="90000"/>
            </a:lnSpc>
            <a:spcBef>
              <a:spcPct val="0"/>
            </a:spcBef>
            <a:spcAft>
              <a:spcPct val="35000"/>
            </a:spcAft>
            <a:buNone/>
          </a:pPr>
          <a:r>
            <a:rPr lang="en-US" sz="800" kern="1200" dirty="0">
              <a:solidFill>
                <a:schemeClr val="bg1"/>
              </a:solidFill>
            </a:rPr>
            <a:t>Unsupervised</a:t>
          </a:r>
        </a:p>
      </dsp:txBody>
      <dsp:txXfrm>
        <a:off x="1602" y="2106886"/>
        <a:ext cx="819665" cy="158400"/>
      </dsp:txXfrm>
    </dsp:sp>
    <dsp:sp modelId="{46DE7CC0-B848-4FCC-A44E-183BA6D81B5A}">
      <dsp:nvSpPr>
        <dsp:cNvPr id="0" name=""/>
        <dsp:cNvSpPr/>
      </dsp:nvSpPr>
      <dsp:spPr>
        <a:xfrm>
          <a:off x="821267" y="1953436"/>
          <a:ext cx="163933" cy="465300"/>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E2A60E-C016-4FD6-B3C3-3DCD40CDAF79}">
      <dsp:nvSpPr>
        <dsp:cNvPr id="0" name=""/>
        <dsp:cNvSpPr/>
      </dsp:nvSpPr>
      <dsp:spPr>
        <a:xfrm>
          <a:off x="1050774" y="1747111"/>
          <a:ext cx="2229489" cy="87795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bg1"/>
              </a:solidFill>
            </a:rPr>
            <a:t>Clustering</a:t>
          </a:r>
          <a:endParaRPr lang="en-US" sz="1050" kern="1200" dirty="0">
            <a:solidFill>
              <a:schemeClr val="bg1"/>
            </a:solidFill>
          </a:endParaRPr>
        </a:p>
        <a:p>
          <a:pPr marL="57150" lvl="1" indent="-57150" algn="l" defTabSz="466725">
            <a:lnSpc>
              <a:spcPct val="90000"/>
            </a:lnSpc>
            <a:spcBef>
              <a:spcPct val="0"/>
            </a:spcBef>
            <a:spcAft>
              <a:spcPct val="15000"/>
            </a:spcAft>
            <a:buChar char="•"/>
          </a:pPr>
          <a:endParaRPr lang="en-US" sz="1050" kern="1200" dirty="0">
            <a:solidFill>
              <a:schemeClr val="bg1"/>
            </a:solidFill>
          </a:endParaRPr>
        </a:p>
      </dsp:txBody>
      <dsp:txXfrm>
        <a:off x="1050774" y="1747111"/>
        <a:ext cx="2229489" cy="8779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E78A9-88FC-499E-AC32-D89BC2AB500E}">
      <dsp:nvSpPr>
        <dsp:cNvPr id="0" name=""/>
        <dsp:cNvSpPr/>
      </dsp:nvSpPr>
      <dsp:spPr>
        <a:xfrm>
          <a:off x="0" y="0"/>
          <a:ext cx="6467962" cy="404247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9DE57-D666-45BA-BD6A-356DC9BE1C77}">
      <dsp:nvSpPr>
        <dsp:cNvPr id="0" name=""/>
        <dsp:cNvSpPr/>
      </dsp:nvSpPr>
      <dsp:spPr>
        <a:xfrm>
          <a:off x="821431" y="2867650"/>
          <a:ext cx="168167" cy="16816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494E2-8448-421C-9E3C-D7CB504FDA46}">
      <dsp:nvSpPr>
        <dsp:cNvPr id="0" name=""/>
        <dsp:cNvSpPr/>
      </dsp:nvSpPr>
      <dsp:spPr>
        <a:xfrm>
          <a:off x="849475" y="3197024"/>
          <a:ext cx="1399206" cy="64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108"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accent1"/>
              </a:solidFill>
            </a:rPr>
            <a:t>Choose a model</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Split data in to Train, Validation, Test </a:t>
          </a:r>
        </a:p>
      </dsp:txBody>
      <dsp:txXfrm>
        <a:off x="849475" y="3197024"/>
        <a:ext cx="1399206" cy="643836"/>
      </dsp:txXfrm>
    </dsp:sp>
    <dsp:sp modelId="{2CF059C1-0EDD-42E4-BD4E-5079F26A8F8F}">
      <dsp:nvSpPr>
        <dsp:cNvPr id="0" name=""/>
        <dsp:cNvSpPr/>
      </dsp:nvSpPr>
      <dsp:spPr>
        <a:xfrm>
          <a:off x="2305828" y="1768904"/>
          <a:ext cx="303994" cy="30399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EE31C-96CE-44BB-81A0-ECE4EAD989C2}">
      <dsp:nvSpPr>
        <dsp:cNvPr id="0" name=""/>
        <dsp:cNvSpPr/>
      </dsp:nvSpPr>
      <dsp:spPr>
        <a:xfrm>
          <a:off x="2637490" y="2199869"/>
          <a:ext cx="1192982" cy="744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8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accent1"/>
              </a:solidFill>
            </a:rPr>
            <a:t>Fit</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Using Training and Cross validation error find the hyper parameters </a:t>
          </a:r>
        </a:p>
      </dsp:txBody>
      <dsp:txXfrm>
        <a:off x="2637490" y="2199869"/>
        <a:ext cx="1192982" cy="744551"/>
      </dsp:txXfrm>
    </dsp:sp>
    <dsp:sp modelId="{FCC69637-9EB9-4120-83D7-70B6B66E2934}">
      <dsp:nvSpPr>
        <dsp:cNvPr id="0" name=""/>
        <dsp:cNvSpPr/>
      </dsp:nvSpPr>
      <dsp:spPr>
        <a:xfrm>
          <a:off x="4090986" y="1100279"/>
          <a:ext cx="420417" cy="4204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01FA34-1B16-45AB-9E11-D9B55E7F6E67}">
      <dsp:nvSpPr>
        <dsp:cNvPr id="0" name=""/>
        <dsp:cNvSpPr/>
      </dsp:nvSpPr>
      <dsp:spPr>
        <a:xfrm rot="10800000" flipV="1">
          <a:off x="4280347" y="1859412"/>
          <a:ext cx="1576402" cy="97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771"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accent1"/>
              </a:solidFill>
            </a:rPr>
            <a:t>Predict</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Using Test data evaluate the performance on unseen data</a:t>
          </a:r>
        </a:p>
      </dsp:txBody>
      <dsp:txXfrm rot="-10800000">
        <a:off x="4280347" y="1859412"/>
        <a:ext cx="1576402" cy="9720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11.png"/><Relationship Id="rId7" Type="http://schemas.openxmlformats.org/officeDocument/2006/relationships/diagramColors" Target="../diagrams/colors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image" Target="../media/image10.jpeg"/><Relationship Id="rId16" Type="http://schemas.openxmlformats.org/officeDocument/2006/relationships/diagramLayout" Target="../diagrams/layout3.xml"/><Relationship Id="rId20"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Data" Target="../diagrams/data1.xml"/><Relationship Id="rId9" Type="http://schemas.openxmlformats.org/officeDocument/2006/relationships/image" Target="../media/image12.png"/><Relationship Id="rId14"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6.jpeg"/><Relationship Id="rId4" Type="http://schemas.openxmlformats.org/officeDocument/2006/relationships/diagramLayout" Target="../diagrams/layout4.xml"/><Relationship Id="rId9"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Ãhnliches Foto">
            <a:extLst>
              <a:ext uri="{FF2B5EF4-FFF2-40B4-BE49-F238E27FC236}">
                <a16:creationId xmlns:a16="http://schemas.microsoft.com/office/drawing/2014/main" id="{BCD3EB61-BA92-474E-BED8-85D19BB4C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6" y="1096927"/>
            <a:ext cx="9753600" cy="4876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F679F4-5BB4-42CF-B5F4-473813ABDD86}"/>
              </a:ext>
            </a:extLst>
          </p:cNvPr>
          <p:cNvSpPr/>
          <p:nvPr/>
        </p:nvSpPr>
        <p:spPr>
          <a:xfrm>
            <a:off x="8322827" y="4307036"/>
            <a:ext cx="199285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Adam</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Rectangle 7">
            <a:extLst>
              <a:ext uri="{FF2B5EF4-FFF2-40B4-BE49-F238E27FC236}">
                <a16:creationId xmlns:a16="http://schemas.microsoft.com/office/drawing/2014/main" id="{FA9CF52B-C367-4C59-9799-26C775A2F81C}"/>
              </a:ext>
            </a:extLst>
          </p:cNvPr>
          <p:cNvSpPr/>
          <p:nvPr/>
        </p:nvSpPr>
        <p:spPr>
          <a:xfrm>
            <a:off x="4754910" y="96545"/>
            <a:ext cx="26853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Hospital</a:t>
            </a:r>
          </a:p>
        </p:txBody>
      </p:sp>
    </p:spTree>
    <p:extLst>
      <p:ext uri="{BB962C8B-B14F-4D97-AF65-F5344CB8AC3E}">
        <p14:creationId xmlns:p14="http://schemas.microsoft.com/office/powerpoint/2010/main" val="160501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ldergebnis fÃ¼r super power">
            <a:extLst>
              <a:ext uri="{FF2B5EF4-FFF2-40B4-BE49-F238E27FC236}">
                <a16:creationId xmlns:a16="http://schemas.microsoft.com/office/drawing/2014/main" id="{D5995104-91C2-45F8-9C92-A5B2E24E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045" y="265582"/>
            <a:ext cx="3894265" cy="25945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ildergebnis fÃ¼r lateral thinking">
            <a:extLst>
              <a:ext uri="{FF2B5EF4-FFF2-40B4-BE49-F238E27FC236}">
                <a16:creationId xmlns:a16="http://schemas.microsoft.com/office/drawing/2014/main" id="{4FF67BAD-0728-4EF1-9877-A593B4915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87" y="3157637"/>
            <a:ext cx="5087163" cy="29771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12AA9AC-2353-472A-BDC4-F7987BD9E61F}"/>
              </a:ext>
            </a:extLst>
          </p:cNvPr>
          <p:cNvSpPr/>
          <p:nvPr/>
        </p:nvSpPr>
        <p:spPr>
          <a:xfrm>
            <a:off x="5792051" y="1055037"/>
            <a:ext cx="5893131"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You should possess super powers</a:t>
            </a:r>
          </a:p>
        </p:txBody>
      </p:sp>
      <p:sp>
        <p:nvSpPr>
          <p:cNvPr id="8" name="Rectangle 7">
            <a:extLst>
              <a:ext uri="{FF2B5EF4-FFF2-40B4-BE49-F238E27FC236}">
                <a16:creationId xmlns:a16="http://schemas.microsoft.com/office/drawing/2014/main" id="{A9482269-3466-4B6A-99EF-BE8CEF5208D4}"/>
              </a:ext>
            </a:extLst>
          </p:cNvPr>
          <p:cNvSpPr/>
          <p:nvPr/>
        </p:nvSpPr>
        <p:spPr>
          <a:xfrm>
            <a:off x="547506" y="4415355"/>
            <a:ext cx="5244545"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You should possess lateral thinking</a:t>
            </a:r>
          </a:p>
        </p:txBody>
      </p:sp>
    </p:spTree>
    <p:extLst>
      <p:ext uri="{BB962C8B-B14F-4D97-AF65-F5344CB8AC3E}">
        <p14:creationId xmlns:p14="http://schemas.microsoft.com/office/powerpoint/2010/main" val="210894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102"/>
                                        </p:tgtEl>
                                        <p:attrNameLst>
                                          <p:attrName>style.visibility</p:attrName>
                                        </p:attrNameLst>
                                      </p:cBhvr>
                                      <p:to>
                                        <p:strVal val="visible"/>
                                      </p:to>
                                    </p:set>
                                    <p:animEffect transition="in" filter="fade">
                                      <p:cBhvr>
                                        <p:cTn id="18" dur="1000"/>
                                        <p:tgtEl>
                                          <p:spTgt spid="4102"/>
                                        </p:tgtEl>
                                      </p:cBhvr>
                                    </p:animEffect>
                                    <p:anim calcmode="lin" valueType="num">
                                      <p:cBhvr>
                                        <p:cTn id="19" dur="1000" fill="hold"/>
                                        <p:tgtEl>
                                          <p:spTgt spid="4102"/>
                                        </p:tgtEl>
                                        <p:attrNameLst>
                                          <p:attrName>ppt_x</p:attrName>
                                        </p:attrNameLst>
                                      </p:cBhvr>
                                      <p:tavLst>
                                        <p:tav tm="0">
                                          <p:val>
                                            <p:strVal val="#ppt_x"/>
                                          </p:val>
                                        </p:tav>
                                        <p:tav tm="100000">
                                          <p:val>
                                            <p:strVal val="#ppt_x"/>
                                          </p:val>
                                        </p:tav>
                                      </p:tavLst>
                                    </p:anim>
                                    <p:anim calcmode="lin" valueType="num">
                                      <p:cBhvr>
                                        <p:cTn id="20"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itle Image Placeholder">
            <a:extLst>
              <a:ext uri="{FF2B5EF4-FFF2-40B4-BE49-F238E27FC236}">
                <a16:creationId xmlns:a16="http://schemas.microsoft.com/office/drawing/2014/main" id="{07F23390-7783-43B6-848D-3300D02488F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61" r="61"/>
          <a:stretch/>
        </p:blipFill>
        <p:spPr>
          <a:prstGeom prst="rect">
            <a:avLst/>
          </a:prstGeom>
        </p:spPr>
      </p:pic>
      <p:sp>
        <p:nvSpPr>
          <p:cNvPr id="35" name="Speaker"/>
          <p:cNvSpPr>
            <a:spLocks noGrp="1"/>
          </p:cNvSpPr>
          <p:nvPr>
            <p:ph type="subTitle" idx="1"/>
          </p:nvPr>
        </p:nvSpPr>
        <p:spPr>
          <a:xfrm>
            <a:off x="288000" y="5130489"/>
            <a:ext cx="10899174" cy="430887"/>
          </a:xfrm>
        </p:spPr>
        <p:txBody>
          <a:bodyPr/>
          <a:lstStyle/>
          <a:p>
            <a:r>
              <a:rPr lang="en-US" dirty="0"/>
              <a:t>Raja Ram Kankipati, SAP</a:t>
            </a:r>
          </a:p>
          <a:p>
            <a:pPr lvl="0"/>
            <a:r>
              <a:rPr lang="en-US" dirty="0"/>
              <a:t>May 27, 2019</a:t>
            </a:r>
          </a:p>
        </p:txBody>
      </p:sp>
      <p:sp>
        <p:nvSpPr>
          <p:cNvPr id="8" name="Presentation Title"/>
          <p:cNvSpPr>
            <a:spLocks noGrp="1"/>
          </p:cNvSpPr>
          <p:nvPr>
            <p:ph type="title"/>
          </p:nvPr>
        </p:nvSpPr>
        <p:spPr/>
        <p:txBody>
          <a:bodyPr/>
          <a:lstStyle/>
          <a:p>
            <a:r>
              <a:rPr lang="en-US" dirty="0"/>
              <a:t>Tech-Know School </a:t>
            </a:r>
            <a:br>
              <a:rPr lang="en-US" dirty="0"/>
            </a:br>
            <a:r>
              <a:rPr lang="en-US" dirty="0">
                <a:solidFill>
                  <a:schemeClr val="accent1"/>
                </a:solidFill>
              </a:rPr>
              <a:t>Machine Learning 1-0-1 : Boot Camp</a:t>
            </a:r>
            <a:endParaRPr lang="de-DE" dirty="0">
              <a:solidFill>
                <a:schemeClr val="accent1"/>
              </a:solidFill>
            </a:endParaRPr>
          </a:p>
        </p:txBody>
      </p:sp>
    </p:spTree>
    <p:extLst>
      <p:ext uri="{BB962C8B-B14F-4D97-AF65-F5344CB8AC3E}">
        <p14:creationId xmlns:p14="http://schemas.microsoft.com/office/powerpoint/2010/main" val="32077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80" name="Picture 8" descr="Bildergebnis fÃ¼r database">
            <a:extLst>
              <a:ext uri="{FF2B5EF4-FFF2-40B4-BE49-F238E27FC236}">
                <a16:creationId xmlns:a16="http://schemas.microsoft.com/office/drawing/2014/main" id="{CA0870F8-3F9D-45DA-A409-3191C8BFB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340" y="1488289"/>
            <a:ext cx="1230586" cy="122704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Process 4">
            <a:extLst>
              <a:ext uri="{FF2B5EF4-FFF2-40B4-BE49-F238E27FC236}">
                <a16:creationId xmlns:a16="http://schemas.microsoft.com/office/drawing/2014/main" id="{E76A8CD4-4050-48D2-B8F8-BC741A6A38D2}"/>
              </a:ext>
            </a:extLst>
          </p:cNvPr>
          <p:cNvSpPr/>
          <p:nvPr/>
        </p:nvSpPr>
        <p:spPr bwMode="gray">
          <a:xfrm>
            <a:off x="4997669" y="4755581"/>
            <a:ext cx="977462" cy="673122"/>
          </a:xfrm>
          <a:prstGeom prst="flowChartProcess">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86" name="Picture 14" descr="Bildergebnis fÃ¼r ml models">
            <a:extLst>
              <a:ext uri="{FF2B5EF4-FFF2-40B4-BE49-F238E27FC236}">
                <a16:creationId xmlns:a16="http://schemas.microsoft.com/office/drawing/2014/main" id="{B2778BC3-D87C-45C1-AA92-A440A2D617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229" r="39294" b="12402"/>
          <a:stretch/>
        </p:blipFill>
        <p:spPr bwMode="auto">
          <a:xfrm>
            <a:off x="9802570" y="1386882"/>
            <a:ext cx="1248163" cy="12344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8B82AC6-463C-47EB-8420-CEB16436CF62}"/>
              </a:ext>
            </a:extLst>
          </p:cNvPr>
          <p:cNvSpPr/>
          <p:nvPr/>
        </p:nvSpPr>
        <p:spPr>
          <a:xfrm>
            <a:off x="1681340" y="1017550"/>
            <a:ext cx="1230587" cy="369332"/>
          </a:xfrm>
          <a:prstGeom prst="rect">
            <a:avLst/>
          </a:prstGeom>
          <a:noFill/>
        </p:spPr>
        <p:txBody>
          <a:bodyPr wrap="square" lIns="91440" tIns="45720" rIns="91440" bIns="45720">
            <a:spAutoFit/>
          </a:bodyPr>
          <a:lstStyle/>
          <a:p>
            <a:pPr algn="ctr"/>
            <a:r>
              <a:rPr lang="en-US" sz="1800" dirty="0">
                <a:ln w="0"/>
                <a:solidFill>
                  <a:schemeClr val="bg1"/>
                </a:solidFill>
                <a:effectLst>
                  <a:outerShdw blurRad="38100" dist="25400" dir="5400000" algn="ctr" rotWithShape="0">
                    <a:srgbClr val="6E747A">
                      <a:alpha val="43000"/>
                    </a:srgbClr>
                  </a:outerShdw>
                </a:effectLst>
              </a:rPr>
              <a:t>Raw Data</a:t>
            </a:r>
          </a:p>
        </p:txBody>
      </p:sp>
      <p:sp>
        <p:nvSpPr>
          <p:cNvPr id="16" name="Rectangle 15">
            <a:extLst>
              <a:ext uri="{FF2B5EF4-FFF2-40B4-BE49-F238E27FC236}">
                <a16:creationId xmlns:a16="http://schemas.microsoft.com/office/drawing/2014/main" id="{19CDC317-BFB3-47CF-885C-46AB4ABFD63D}"/>
              </a:ext>
            </a:extLst>
          </p:cNvPr>
          <p:cNvSpPr/>
          <p:nvPr/>
        </p:nvSpPr>
        <p:spPr>
          <a:xfrm>
            <a:off x="9018088" y="1017550"/>
            <a:ext cx="2817125" cy="369332"/>
          </a:xfrm>
          <a:prstGeom prst="rect">
            <a:avLst/>
          </a:prstGeom>
          <a:noFill/>
        </p:spPr>
        <p:txBody>
          <a:bodyPr wrap="square" lIns="91440" tIns="45720" rIns="91440" bIns="45720">
            <a:spAutoFit/>
          </a:bodyPr>
          <a:lstStyle/>
          <a:p>
            <a:pPr algn="ctr"/>
            <a:r>
              <a:rPr lang="en-US" sz="1800" dirty="0">
                <a:ln w="0"/>
                <a:solidFill>
                  <a:schemeClr val="bg1"/>
                </a:solidFill>
                <a:effectLst>
                  <a:outerShdw blurRad="38100" dist="25400" dir="5400000" algn="ctr" rotWithShape="0">
                    <a:srgbClr val="6E747A">
                      <a:alpha val="43000"/>
                    </a:srgbClr>
                  </a:outerShdw>
                </a:effectLst>
              </a:rPr>
              <a:t>Machine Learning Model </a:t>
            </a:r>
          </a:p>
        </p:txBody>
      </p:sp>
      <p:graphicFrame>
        <p:nvGraphicFramePr>
          <p:cNvPr id="12" name="Diagram 11">
            <a:extLst>
              <a:ext uri="{FF2B5EF4-FFF2-40B4-BE49-F238E27FC236}">
                <a16:creationId xmlns:a16="http://schemas.microsoft.com/office/drawing/2014/main" id="{7C6C9533-7468-42F1-83EE-5FC8712BC1BF}"/>
              </a:ext>
            </a:extLst>
          </p:cNvPr>
          <p:cNvGraphicFramePr/>
          <p:nvPr>
            <p:extLst>
              <p:ext uri="{D42A27DB-BD31-4B8C-83A1-F6EECF244321}">
                <p14:modId xmlns:p14="http://schemas.microsoft.com/office/powerpoint/2010/main" val="2726432366"/>
              </p:ext>
            </p:extLst>
          </p:nvPr>
        </p:nvGraphicFramePr>
        <p:xfrm>
          <a:off x="103979" y="3282970"/>
          <a:ext cx="4338084" cy="29452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2" name="Picture 10" descr="Bildergebnis fÃ¼r clean data">
            <a:extLst>
              <a:ext uri="{FF2B5EF4-FFF2-40B4-BE49-F238E27FC236}">
                <a16:creationId xmlns:a16="http://schemas.microsoft.com/office/drawing/2014/main" id="{0B2911FF-7849-4272-940A-AEC8D85C40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0367" y="1488289"/>
            <a:ext cx="1234440" cy="10316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5ED3650-82DD-4016-8624-AF8D9F721BBE}"/>
              </a:ext>
            </a:extLst>
          </p:cNvPr>
          <p:cNvSpPr/>
          <p:nvPr/>
        </p:nvSpPr>
        <p:spPr>
          <a:xfrm>
            <a:off x="5179430" y="1017550"/>
            <a:ext cx="1836313" cy="369332"/>
          </a:xfrm>
          <a:prstGeom prst="rect">
            <a:avLst/>
          </a:prstGeom>
          <a:noFill/>
        </p:spPr>
        <p:txBody>
          <a:bodyPr wrap="square" lIns="91440" tIns="45720" rIns="91440" bIns="45720">
            <a:spAutoFit/>
          </a:bodyPr>
          <a:lstStyle/>
          <a:p>
            <a:pPr algn="ctr"/>
            <a:r>
              <a:rPr lang="en-US" sz="1800" dirty="0">
                <a:ln w="0"/>
                <a:solidFill>
                  <a:schemeClr val="bg1"/>
                </a:solidFill>
                <a:effectLst>
                  <a:outerShdw blurRad="38100" dist="25400" dir="5400000" algn="ctr" rotWithShape="0">
                    <a:srgbClr val="6E747A">
                      <a:alpha val="43000"/>
                    </a:srgbClr>
                  </a:outerShdw>
                </a:effectLst>
              </a:rPr>
              <a:t>Data Cleaning</a:t>
            </a:r>
          </a:p>
        </p:txBody>
      </p:sp>
      <p:graphicFrame>
        <p:nvGraphicFramePr>
          <p:cNvPr id="13" name="Diagram 12">
            <a:extLst>
              <a:ext uri="{FF2B5EF4-FFF2-40B4-BE49-F238E27FC236}">
                <a16:creationId xmlns:a16="http://schemas.microsoft.com/office/drawing/2014/main" id="{FF3E91B9-7FE4-4EFF-A960-958F7A606333}"/>
              </a:ext>
            </a:extLst>
          </p:cNvPr>
          <p:cNvGraphicFramePr/>
          <p:nvPr>
            <p:extLst>
              <p:ext uri="{D42A27DB-BD31-4B8C-83A1-F6EECF244321}">
                <p14:modId xmlns:p14="http://schemas.microsoft.com/office/powerpoint/2010/main" val="250358568"/>
              </p:ext>
            </p:extLst>
          </p:nvPr>
        </p:nvGraphicFramePr>
        <p:xfrm>
          <a:off x="4723468" y="3393922"/>
          <a:ext cx="3737766" cy="272331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8" name="Diagram 17">
            <a:extLst>
              <a:ext uri="{FF2B5EF4-FFF2-40B4-BE49-F238E27FC236}">
                <a16:creationId xmlns:a16="http://schemas.microsoft.com/office/drawing/2014/main" id="{9B6F9A6A-3C3F-4B4B-B2B9-DF59C65EA66C}"/>
              </a:ext>
            </a:extLst>
          </p:cNvPr>
          <p:cNvGraphicFramePr/>
          <p:nvPr>
            <p:extLst>
              <p:ext uri="{D42A27DB-BD31-4B8C-83A1-F6EECF244321}">
                <p14:modId xmlns:p14="http://schemas.microsoft.com/office/powerpoint/2010/main" val="1247791228"/>
              </p:ext>
            </p:extLst>
          </p:nvPr>
        </p:nvGraphicFramePr>
        <p:xfrm>
          <a:off x="8785717" y="2994681"/>
          <a:ext cx="3281866" cy="331545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0" name="Arrow: Right 19">
            <a:extLst>
              <a:ext uri="{FF2B5EF4-FFF2-40B4-BE49-F238E27FC236}">
                <a16:creationId xmlns:a16="http://schemas.microsoft.com/office/drawing/2014/main" id="{89485A92-562A-4571-92A0-7F380B8B0ECF}"/>
              </a:ext>
            </a:extLst>
          </p:cNvPr>
          <p:cNvSpPr/>
          <p:nvPr/>
        </p:nvSpPr>
        <p:spPr bwMode="gray">
          <a:xfrm>
            <a:off x="3580853" y="1876426"/>
            <a:ext cx="1230586" cy="450765"/>
          </a:xfrm>
          <a:prstGeom prst="rightArrow">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Right 29">
            <a:extLst>
              <a:ext uri="{FF2B5EF4-FFF2-40B4-BE49-F238E27FC236}">
                <a16:creationId xmlns:a16="http://schemas.microsoft.com/office/drawing/2014/main" id="{3E3DB6A4-BA66-4B1E-B72A-246BBDE22DA7}"/>
              </a:ext>
            </a:extLst>
          </p:cNvPr>
          <p:cNvSpPr/>
          <p:nvPr/>
        </p:nvSpPr>
        <p:spPr bwMode="gray">
          <a:xfrm>
            <a:off x="7643395" y="1876426"/>
            <a:ext cx="1230586" cy="450765"/>
          </a:xfrm>
          <a:prstGeom prst="rightArrow">
            <a:avLst/>
          </a:prstGeom>
          <a:solidFill>
            <a:schemeClr val="bg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88" name="Picture 16" descr="Bildergebnis fÃ¼r recap">
            <a:extLst>
              <a:ext uri="{FF2B5EF4-FFF2-40B4-BE49-F238E27FC236}">
                <a16:creationId xmlns:a16="http://schemas.microsoft.com/office/drawing/2014/main" id="{47516227-FD02-46FA-BD06-35B78516DF1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72447" y="5745452"/>
            <a:ext cx="1478286" cy="9743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07C9E3E2-9DBD-4249-8AC8-8937D384687E}"/>
              </a:ext>
            </a:extLst>
          </p:cNvPr>
          <p:cNvSpPr/>
          <p:nvPr/>
        </p:nvSpPr>
        <p:spPr>
          <a:xfrm>
            <a:off x="289975" y="22520"/>
            <a:ext cx="11905200" cy="646331"/>
          </a:xfrm>
          <a:prstGeom prst="rect">
            <a:avLst/>
          </a:prstGeom>
          <a:noFill/>
        </p:spPr>
        <p:txBody>
          <a:bodyPr wrap="square" lIns="91440" tIns="45720" rIns="91440" bIns="45720">
            <a:spAutoFit/>
          </a:bodyPr>
          <a:lstStyle/>
          <a:p>
            <a:pPr algn="ctr"/>
            <a:r>
              <a:rPr lang="en-US" sz="3600" b="0" cap="none" spc="0" dirty="0">
                <a:ln w="0"/>
                <a:solidFill>
                  <a:schemeClr val="bg1"/>
                </a:solidFill>
                <a:effectLst>
                  <a:outerShdw blurRad="38100" dist="25400" dir="5400000" algn="ctr" rotWithShape="0">
                    <a:srgbClr val="6E747A">
                      <a:alpha val="43000"/>
                    </a:srgbClr>
                  </a:outerShdw>
                </a:effectLst>
              </a:rPr>
              <a:t>Data Science Project in a Nutshell</a:t>
            </a:r>
          </a:p>
        </p:txBody>
      </p:sp>
    </p:spTree>
    <p:extLst>
      <p:ext uri="{BB962C8B-B14F-4D97-AF65-F5344CB8AC3E}">
        <p14:creationId xmlns:p14="http://schemas.microsoft.com/office/powerpoint/2010/main" val="424884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Bildergebnis fÃ¼r how to train your  dragon">
            <a:extLst>
              <a:ext uri="{FF2B5EF4-FFF2-40B4-BE49-F238E27FC236}">
                <a16:creationId xmlns:a16="http://schemas.microsoft.com/office/drawing/2014/main" id="{8330002F-A05B-4EBF-A079-9D0C16090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030" y="2088811"/>
            <a:ext cx="2752053" cy="15480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0D4CC97F-9D8B-4086-A016-C3673D442B2C}"/>
              </a:ext>
            </a:extLst>
          </p:cNvPr>
          <p:cNvGraphicFramePr/>
          <p:nvPr>
            <p:extLst>
              <p:ext uri="{D42A27DB-BD31-4B8C-83A1-F6EECF244321}">
                <p14:modId xmlns:p14="http://schemas.microsoft.com/office/powerpoint/2010/main" val="3311384605"/>
              </p:ext>
            </p:extLst>
          </p:nvPr>
        </p:nvGraphicFramePr>
        <p:xfrm>
          <a:off x="2498650" y="508555"/>
          <a:ext cx="6467963" cy="419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B359210-DB1C-4428-8C6B-FBE8DB1AE47A}"/>
              </a:ext>
            </a:extLst>
          </p:cNvPr>
          <p:cNvSpPr/>
          <p:nvPr/>
        </p:nvSpPr>
        <p:spPr>
          <a:xfrm>
            <a:off x="357335" y="335778"/>
            <a:ext cx="5186035"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How to train your Model </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pic>
        <p:nvPicPr>
          <p:cNvPr id="6146" name="Picture 2" descr="Bildergebnis fÃ¼r how to train your  dragon">
            <a:extLst>
              <a:ext uri="{FF2B5EF4-FFF2-40B4-BE49-F238E27FC236}">
                <a16:creationId xmlns:a16="http://schemas.microsoft.com/office/drawing/2014/main" id="{D6CAA3F3-4E29-4B3D-BAB8-F2ACE2B495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3143" y="4765404"/>
            <a:ext cx="2400596" cy="13503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B1A5E4-3257-4BD0-983B-73687A071525}"/>
              </a:ext>
            </a:extLst>
          </p:cNvPr>
          <p:cNvSpPr/>
          <p:nvPr/>
        </p:nvSpPr>
        <p:spPr>
          <a:xfrm>
            <a:off x="6656892" y="4897691"/>
            <a:ext cx="1867963" cy="706215"/>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p>
        </p:txBody>
      </p:sp>
      <p:pic>
        <p:nvPicPr>
          <p:cNvPr id="6148" name="Picture 4" descr="Bildergebnis fÃ¼r how to train your  dragon">
            <a:hlinkClick r:id="rId9" action="ppaction://hlinksldjump"/>
            <a:extLst>
              <a:ext uri="{FF2B5EF4-FFF2-40B4-BE49-F238E27FC236}">
                <a16:creationId xmlns:a16="http://schemas.microsoft.com/office/drawing/2014/main" id="{C5CD77B3-F163-449B-8DED-C9B0932344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092" y="2093067"/>
            <a:ext cx="2673463" cy="150207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438CAF7-0C55-455E-86A3-ACAAA12F5D89}"/>
              </a:ext>
            </a:extLst>
          </p:cNvPr>
          <p:cNvSpPr/>
          <p:nvPr/>
        </p:nvSpPr>
        <p:spPr>
          <a:xfrm rot="1073971">
            <a:off x="-477" y="2363033"/>
            <a:ext cx="1867963" cy="706215"/>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p>
        </p:txBody>
      </p:sp>
      <p:sp>
        <p:nvSpPr>
          <p:cNvPr id="16" name="Rectangle 15">
            <a:extLst>
              <a:ext uri="{FF2B5EF4-FFF2-40B4-BE49-F238E27FC236}">
                <a16:creationId xmlns:a16="http://schemas.microsoft.com/office/drawing/2014/main" id="{D23F62ED-2733-4DD5-A163-947984F40490}"/>
              </a:ext>
            </a:extLst>
          </p:cNvPr>
          <p:cNvSpPr/>
          <p:nvPr/>
        </p:nvSpPr>
        <p:spPr>
          <a:xfrm>
            <a:off x="9182030" y="2009925"/>
            <a:ext cx="1867963" cy="706215"/>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a:t>
            </a:r>
          </a:p>
        </p:txBody>
      </p:sp>
    </p:spTree>
    <p:extLst>
      <p:ext uri="{BB962C8B-B14F-4D97-AF65-F5344CB8AC3E}">
        <p14:creationId xmlns:p14="http://schemas.microsoft.com/office/powerpoint/2010/main" val="385270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818254-732F-428F-BF16-2A0E0307DC04}"/>
              </a:ext>
            </a:extLst>
          </p:cNvPr>
          <p:cNvSpPr/>
          <p:nvPr/>
        </p:nvSpPr>
        <p:spPr bwMode="gray">
          <a:xfrm>
            <a:off x="9683067" y="754788"/>
            <a:ext cx="946298" cy="903768"/>
          </a:xfrm>
          <a:prstGeom prst="ellipse">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Start</a:t>
            </a:r>
          </a:p>
        </p:txBody>
      </p:sp>
      <p:sp>
        <p:nvSpPr>
          <p:cNvPr id="6" name="Oval 5">
            <a:extLst>
              <a:ext uri="{FF2B5EF4-FFF2-40B4-BE49-F238E27FC236}">
                <a16:creationId xmlns:a16="http://schemas.microsoft.com/office/drawing/2014/main" id="{68BF1E4E-DC04-4411-B963-C51D9C84E454}"/>
              </a:ext>
            </a:extLst>
          </p:cNvPr>
          <p:cNvSpPr/>
          <p:nvPr/>
        </p:nvSpPr>
        <p:spPr bwMode="gray">
          <a:xfrm>
            <a:off x="8370561" y="1603186"/>
            <a:ext cx="946298" cy="903768"/>
          </a:xfrm>
          <a:prstGeom prst="ellipse">
            <a:avLst/>
          </a:prstGeom>
          <a:noFill/>
          <a:ln w="25400" algn="ctr">
            <a:solidFill>
              <a:schemeClr val="accent3">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&gt; 50 </a:t>
            </a:r>
            <a:r>
              <a:rPr lang="en-US" sz="1000" kern="0" dirty="0">
                <a:ea typeface="Arial Unicode MS" pitchFamily="34" charset="-128"/>
                <a:cs typeface="Arial Unicode MS" pitchFamily="34" charset="-128"/>
              </a:rPr>
              <a:t>samples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E14C5C86-E18C-4676-A0C9-DBD7AFD8D1A9}"/>
              </a:ext>
            </a:extLst>
          </p:cNvPr>
          <p:cNvSpPr/>
          <p:nvPr/>
        </p:nvSpPr>
        <p:spPr bwMode="gray">
          <a:xfrm>
            <a:off x="6920455" y="565880"/>
            <a:ext cx="946298" cy="903768"/>
          </a:xfrm>
          <a:prstGeom prst="ellipse">
            <a:avLst/>
          </a:prstGeom>
          <a:noFill/>
          <a:ln w="25400" algn="ctr">
            <a:solidFill>
              <a:schemeClr val="accent3">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Get more data</a:t>
            </a:r>
          </a:p>
        </p:txBody>
      </p:sp>
      <p:sp>
        <p:nvSpPr>
          <p:cNvPr id="8" name="Oval 7">
            <a:extLst>
              <a:ext uri="{FF2B5EF4-FFF2-40B4-BE49-F238E27FC236}">
                <a16:creationId xmlns:a16="http://schemas.microsoft.com/office/drawing/2014/main" id="{6F498686-711D-47A0-982E-A329F2F9D89E}"/>
              </a:ext>
            </a:extLst>
          </p:cNvPr>
          <p:cNvSpPr/>
          <p:nvPr/>
        </p:nvSpPr>
        <p:spPr bwMode="gray">
          <a:xfrm>
            <a:off x="6693177" y="2639309"/>
            <a:ext cx="1026227" cy="903768"/>
          </a:xfrm>
          <a:prstGeom prst="ellipse">
            <a:avLst/>
          </a:prstGeom>
          <a:noFill/>
          <a:ln w="25400" algn="ctr">
            <a:solidFill>
              <a:schemeClr val="accent3">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Predicting a category</a:t>
            </a:r>
          </a:p>
        </p:txBody>
      </p:sp>
      <p:cxnSp>
        <p:nvCxnSpPr>
          <p:cNvPr id="10" name="Connector: Curved 9">
            <a:extLst>
              <a:ext uri="{FF2B5EF4-FFF2-40B4-BE49-F238E27FC236}">
                <a16:creationId xmlns:a16="http://schemas.microsoft.com/office/drawing/2014/main" id="{25508763-09CB-4771-81D0-6A2ECEDBFB1C}"/>
              </a:ext>
            </a:extLst>
          </p:cNvPr>
          <p:cNvCxnSpPr>
            <a:stCxn id="4" idx="3"/>
            <a:endCxn id="6" idx="7"/>
          </p:cNvCxnSpPr>
          <p:nvPr/>
        </p:nvCxnSpPr>
        <p:spPr>
          <a:xfrm rot="5400000">
            <a:off x="9395294" y="1309185"/>
            <a:ext cx="209338" cy="643372"/>
          </a:xfrm>
          <a:prstGeom prst="curvedConnector5">
            <a:avLst>
              <a:gd name="adj1" fmla="val 109201"/>
              <a:gd name="adj2" fmla="val 50000"/>
              <a:gd name="adj3" fmla="val -920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A02082D5-5D86-47E0-8B06-7246D2E9DE4E}"/>
              </a:ext>
            </a:extLst>
          </p:cNvPr>
          <p:cNvCxnSpPr>
            <a:cxnSpLocks/>
            <a:stCxn id="6" idx="1"/>
            <a:endCxn id="7" idx="5"/>
          </p:cNvCxnSpPr>
          <p:nvPr/>
        </p:nvCxnSpPr>
        <p:spPr>
          <a:xfrm rot="16200000" flipV="1">
            <a:off x="7919534" y="1145931"/>
            <a:ext cx="398246" cy="780972"/>
          </a:xfrm>
          <a:prstGeom prst="curvedConnector3">
            <a:avLst>
              <a:gd name="adj1" fmla="val 50000"/>
            </a:avLst>
          </a:prstGeom>
          <a:ln>
            <a:solidFill>
              <a:srgbClr val="FF0000"/>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7" name="Connector: Curved 16">
            <a:extLst>
              <a:ext uri="{FF2B5EF4-FFF2-40B4-BE49-F238E27FC236}">
                <a16:creationId xmlns:a16="http://schemas.microsoft.com/office/drawing/2014/main" id="{06191D3B-06BA-4552-AF46-D334FD2299B7}"/>
              </a:ext>
            </a:extLst>
          </p:cNvPr>
          <p:cNvCxnSpPr>
            <a:cxnSpLocks/>
            <a:stCxn id="8" idx="3"/>
            <a:endCxn id="19" idx="7"/>
          </p:cNvCxnSpPr>
          <p:nvPr/>
        </p:nvCxnSpPr>
        <p:spPr>
          <a:xfrm rot="5400000" flipH="1">
            <a:off x="6164094" y="2731354"/>
            <a:ext cx="353503" cy="1005237"/>
          </a:xfrm>
          <a:prstGeom prst="curvedConnector5">
            <a:avLst>
              <a:gd name="adj1" fmla="val -64667"/>
              <a:gd name="adj2" fmla="val 48626"/>
              <a:gd name="adj3" fmla="val 164667"/>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9" name="Oval 18">
            <a:extLst>
              <a:ext uri="{FF2B5EF4-FFF2-40B4-BE49-F238E27FC236}">
                <a16:creationId xmlns:a16="http://schemas.microsoft.com/office/drawing/2014/main" id="{834AC9A9-92BD-4F8E-A50C-01FB50F10B08}"/>
              </a:ext>
            </a:extLst>
          </p:cNvPr>
          <p:cNvSpPr/>
          <p:nvPr/>
        </p:nvSpPr>
        <p:spPr bwMode="gray">
          <a:xfrm>
            <a:off x="4801277" y="2903223"/>
            <a:ext cx="1214863" cy="1051554"/>
          </a:xfrm>
          <a:prstGeom prst="ellipse">
            <a:avLst/>
          </a:prstGeom>
          <a:noFill/>
          <a:ln w="25400" algn="ctr">
            <a:solidFill>
              <a:schemeClr val="accent3">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900" kern="0" dirty="0">
                <a:ea typeface="Arial Unicode MS" pitchFamily="34" charset="-128"/>
                <a:cs typeface="Arial Unicode MS" pitchFamily="34" charset="-128"/>
              </a:rPr>
              <a:t>Do you have labelled data</a:t>
            </a:r>
            <a:endParaRPr kumimoji="0" lang="en-US" sz="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Oval 19">
            <a:extLst>
              <a:ext uri="{FF2B5EF4-FFF2-40B4-BE49-F238E27FC236}">
                <a16:creationId xmlns:a16="http://schemas.microsoft.com/office/drawing/2014/main" id="{4117FE47-7633-4836-92BD-B8EB173693D9}"/>
              </a:ext>
            </a:extLst>
          </p:cNvPr>
          <p:cNvSpPr/>
          <p:nvPr/>
        </p:nvSpPr>
        <p:spPr bwMode="gray">
          <a:xfrm>
            <a:off x="7897234" y="4055337"/>
            <a:ext cx="1026227" cy="903768"/>
          </a:xfrm>
          <a:prstGeom prst="ellipse">
            <a:avLst/>
          </a:prstGeom>
          <a:noFill/>
          <a:ln w="25400" algn="ctr">
            <a:solidFill>
              <a:schemeClr val="accent3">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Predicting a quantity</a:t>
            </a:r>
          </a:p>
        </p:txBody>
      </p:sp>
      <p:cxnSp>
        <p:nvCxnSpPr>
          <p:cNvPr id="21" name="Connector: Curved 20">
            <a:extLst>
              <a:ext uri="{FF2B5EF4-FFF2-40B4-BE49-F238E27FC236}">
                <a16:creationId xmlns:a16="http://schemas.microsoft.com/office/drawing/2014/main" id="{A8CDEE5C-DA5B-465B-A185-8E627ABAE438}"/>
              </a:ext>
            </a:extLst>
          </p:cNvPr>
          <p:cNvCxnSpPr>
            <a:cxnSpLocks/>
            <a:stCxn id="6" idx="3"/>
            <a:endCxn id="8" idx="7"/>
          </p:cNvCxnSpPr>
          <p:nvPr/>
        </p:nvCxnSpPr>
        <p:spPr>
          <a:xfrm rot="5400000">
            <a:off x="7840599" y="2103118"/>
            <a:ext cx="397063" cy="940026"/>
          </a:xfrm>
          <a:prstGeom prst="curvedConnector3">
            <a:avLst>
              <a:gd name="adj1" fmla="val 50000"/>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6" name="Connector: Curved 25">
            <a:extLst>
              <a:ext uri="{FF2B5EF4-FFF2-40B4-BE49-F238E27FC236}">
                <a16:creationId xmlns:a16="http://schemas.microsoft.com/office/drawing/2014/main" id="{64C44EEE-2E81-4B7A-B273-1346BD42CEC7}"/>
              </a:ext>
            </a:extLst>
          </p:cNvPr>
          <p:cNvCxnSpPr>
            <a:cxnSpLocks/>
            <a:stCxn id="8" idx="5"/>
            <a:endCxn id="20" idx="0"/>
          </p:cNvCxnSpPr>
          <p:nvPr/>
        </p:nvCxnSpPr>
        <p:spPr>
          <a:xfrm rot="16200000" flipH="1">
            <a:off x="7667425" y="3312414"/>
            <a:ext cx="644614" cy="841231"/>
          </a:xfrm>
          <a:prstGeom prst="curvedConnector3">
            <a:avLst>
              <a:gd name="adj1" fmla="val 50000"/>
            </a:avLst>
          </a:prstGeom>
          <a:ln>
            <a:solidFill>
              <a:srgbClr val="FF0000"/>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1" name="Oval 30">
            <a:extLst>
              <a:ext uri="{FF2B5EF4-FFF2-40B4-BE49-F238E27FC236}">
                <a16:creationId xmlns:a16="http://schemas.microsoft.com/office/drawing/2014/main" id="{1F198075-9237-4B45-AEA8-B5CE9E562610}"/>
              </a:ext>
            </a:extLst>
          </p:cNvPr>
          <p:cNvSpPr/>
          <p:nvPr/>
        </p:nvSpPr>
        <p:spPr bwMode="gray">
          <a:xfrm>
            <a:off x="2733903" y="4218507"/>
            <a:ext cx="1856232" cy="2322576"/>
          </a:xfrm>
          <a:prstGeom prst="ellipse">
            <a:avLst/>
          </a:prstGeom>
          <a:noFill/>
          <a:ln w="25400" algn="ctr">
            <a:solidFill>
              <a:schemeClr val="accent6">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Clustering</a:t>
            </a:r>
          </a:p>
        </p:txBody>
      </p:sp>
      <p:cxnSp>
        <p:nvCxnSpPr>
          <p:cNvPr id="32" name="Connector: Curved 31">
            <a:extLst>
              <a:ext uri="{FF2B5EF4-FFF2-40B4-BE49-F238E27FC236}">
                <a16:creationId xmlns:a16="http://schemas.microsoft.com/office/drawing/2014/main" id="{3971FDA4-41CE-408C-AB76-1E0C77ECBAFD}"/>
              </a:ext>
            </a:extLst>
          </p:cNvPr>
          <p:cNvCxnSpPr>
            <a:cxnSpLocks/>
            <a:stCxn id="19" idx="3"/>
            <a:endCxn id="31" idx="7"/>
          </p:cNvCxnSpPr>
          <p:nvPr/>
        </p:nvCxnSpPr>
        <p:spPr>
          <a:xfrm rot="5400000">
            <a:off x="4269813" y="3849263"/>
            <a:ext cx="757860" cy="660894"/>
          </a:xfrm>
          <a:prstGeom prst="curvedConnector3">
            <a:avLst>
              <a:gd name="adj1" fmla="val 50000"/>
            </a:avLst>
          </a:prstGeom>
          <a:ln>
            <a:solidFill>
              <a:srgbClr val="FF0000"/>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0" name="Oval 39">
            <a:extLst>
              <a:ext uri="{FF2B5EF4-FFF2-40B4-BE49-F238E27FC236}">
                <a16:creationId xmlns:a16="http://schemas.microsoft.com/office/drawing/2014/main" id="{6F84AECF-D440-41D1-97F5-8865D902BE09}"/>
              </a:ext>
            </a:extLst>
          </p:cNvPr>
          <p:cNvSpPr/>
          <p:nvPr/>
        </p:nvSpPr>
        <p:spPr bwMode="gray">
          <a:xfrm>
            <a:off x="1325963" y="1037084"/>
            <a:ext cx="1856232" cy="2322576"/>
          </a:xfrm>
          <a:prstGeom prst="ellipse">
            <a:avLst/>
          </a:prstGeom>
          <a:noFill/>
          <a:ln w="25400" algn="ctr">
            <a:solidFill>
              <a:schemeClr val="accent6">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Classification</a:t>
            </a:r>
          </a:p>
        </p:txBody>
      </p:sp>
      <p:sp>
        <p:nvSpPr>
          <p:cNvPr id="41" name="Oval 40">
            <a:extLst>
              <a:ext uri="{FF2B5EF4-FFF2-40B4-BE49-F238E27FC236}">
                <a16:creationId xmlns:a16="http://schemas.microsoft.com/office/drawing/2014/main" id="{75807383-63AC-4166-8612-B9EA0F770835}"/>
              </a:ext>
            </a:extLst>
          </p:cNvPr>
          <p:cNvSpPr/>
          <p:nvPr/>
        </p:nvSpPr>
        <p:spPr bwMode="gray">
          <a:xfrm>
            <a:off x="9836812" y="3551909"/>
            <a:ext cx="1857863" cy="2317849"/>
          </a:xfrm>
          <a:prstGeom prst="ellipse">
            <a:avLst/>
          </a:prstGeom>
          <a:noFill/>
          <a:ln w="25400" algn="ctr">
            <a:solidFill>
              <a:schemeClr val="accent6">
                <a:lumMod val="60000"/>
                <a:lumOff val="4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a:ln>
                  <a:noFill/>
                </a:ln>
                <a:effectLst/>
                <a:uLnTx/>
                <a:uFillTx/>
                <a:ea typeface="Arial Unicode MS" pitchFamily="34" charset="-128"/>
                <a:cs typeface="Arial Unicode MS" pitchFamily="34" charset="-128"/>
              </a:rPr>
              <a:t>Regression</a:t>
            </a:r>
          </a:p>
        </p:txBody>
      </p:sp>
      <p:cxnSp>
        <p:nvCxnSpPr>
          <p:cNvPr id="47" name="Connector: Curved 46">
            <a:extLst>
              <a:ext uri="{FF2B5EF4-FFF2-40B4-BE49-F238E27FC236}">
                <a16:creationId xmlns:a16="http://schemas.microsoft.com/office/drawing/2014/main" id="{103B8970-B727-42CA-B26B-A7ECBAC3D919}"/>
              </a:ext>
            </a:extLst>
          </p:cNvPr>
          <p:cNvCxnSpPr>
            <a:stCxn id="20" idx="6"/>
            <a:endCxn id="41" idx="2"/>
          </p:cNvCxnSpPr>
          <p:nvPr/>
        </p:nvCxnSpPr>
        <p:spPr>
          <a:xfrm>
            <a:off x="8923461" y="4507221"/>
            <a:ext cx="913351" cy="203613"/>
          </a:xfrm>
          <a:prstGeom prst="curvedConnector3">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Connector: Curved 50">
            <a:extLst>
              <a:ext uri="{FF2B5EF4-FFF2-40B4-BE49-F238E27FC236}">
                <a16:creationId xmlns:a16="http://schemas.microsoft.com/office/drawing/2014/main" id="{178D9B82-B666-4B69-BD3D-4F046C07EEA7}"/>
              </a:ext>
            </a:extLst>
          </p:cNvPr>
          <p:cNvCxnSpPr>
            <a:stCxn id="19" idx="1"/>
            <a:endCxn id="40" idx="6"/>
          </p:cNvCxnSpPr>
          <p:nvPr/>
        </p:nvCxnSpPr>
        <p:spPr>
          <a:xfrm rot="16200000" flipV="1">
            <a:off x="3651269" y="1729298"/>
            <a:ext cx="858848" cy="1796995"/>
          </a:xfrm>
          <a:prstGeom prst="curvedConnector2">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52" name="Rectangle 51">
            <a:extLst>
              <a:ext uri="{FF2B5EF4-FFF2-40B4-BE49-F238E27FC236}">
                <a16:creationId xmlns:a16="http://schemas.microsoft.com/office/drawing/2014/main" id="{DD2BDA02-DA2B-4AAC-BEB3-866FF731BA35}"/>
              </a:ext>
            </a:extLst>
          </p:cNvPr>
          <p:cNvSpPr/>
          <p:nvPr/>
        </p:nvSpPr>
        <p:spPr>
          <a:xfrm>
            <a:off x="0" y="108457"/>
            <a:ext cx="6417956"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How to select your model</a:t>
            </a:r>
          </a:p>
        </p:txBody>
      </p:sp>
      <p:sp>
        <p:nvSpPr>
          <p:cNvPr id="1037" name="Arrow: Left 1036">
            <a:hlinkClick r:id="rId2" action="ppaction://hlinksldjump"/>
            <a:extLst>
              <a:ext uri="{FF2B5EF4-FFF2-40B4-BE49-F238E27FC236}">
                <a16:creationId xmlns:a16="http://schemas.microsoft.com/office/drawing/2014/main" id="{35DFDA0C-33D1-4CDE-9FFF-14460A7692CD}"/>
              </a:ext>
            </a:extLst>
          </p:cNvPr>
          <p:cNvSpPr/>
          <p:nvPr/>
        </p:nvSpPr>
        <p:spPr bwMode="gray">
          <a:xfrm>
            <a:off x="9004596" y="6249760"/>
            <a:ext cx="913351" cy="389460"/>
          </a:xfrm>
          <a:prstGeom prst="leftArrow">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BACK</a:t>
            </a:r>
          </a:p>
        </p:txBody>
      </p:sp>
    </p:spTree>
    <p:extLst>
      <p:ext uri="{BB962C8B-B14F-4D97-AF65-F5344CB8AC3E}">
        <p14:creationId xmlns:p14="http://schemas.microsoft.com/office/powerpoint/2010/main" val="427124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276</TotalTime>
  <Words>150</Words>
  <Application>Microsoft Office PowerPoint</Application>
  <PresentationFormat>Custom</PresentationFormat>
  <Paragraphs>61</Paragraphs>
  <Slides>9</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Unicode MS</vt:lpstr>
      <vt:lpstr>Arial</vt:lpstr>
      <vt:lpstr>Courier New</vt:lpstr>
      <vt:lpstr>Symbol</vt:lpstr>
      <vt:lpstr>wingdings</vt:lpstr>
      <vt:lpstr>wingdings</vt:lpstr>
      <vt:lpstr>SAP 2019 16x9 black</vt:lpstr>
      <vt:lpstr>PowerPoint Presentation</vt:lpstr>
      <vt:lpstr>PowerPoint Presentation</vt:lpstr>
      <vt:lpstr>Tech-Know School  Machine Learning 1-0-1 : Boot Camp</vt:lpstr>
      <vt:lpstr>PowerPoint Presentation</vt:lpstr>
      <vt:lpstr>PowerPoint Presentation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Kankipati, N V Siva Sai Krishna Raja Ram</cp:lastModifiedBy>
  <cp:revision>39</cp:revision>
  <dcterms:created xsi:type="dcterms:W3CDTF">2019-05-24T06:09:49Z</dcterms:created>
  <dcterms:modified xsi:type="dcterms:W3CDTF">2019-05-27T04:19:54Z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