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6"/>
  </p:notesMasterIdLst>
  <p:handoutMasterIdLst>
    <p:handoutMasterId r:id="rId17"/>
  </p:handoutMasterIdLst>
  <p:sldIdLst>
    <p:sldId id="266" r:id="rId5"/>
    <p:sldId id="315" r:id="rId6"/>
    <p:sldId id="316" r:id="rId7"/>
    <p:sldId id="324" r:id="rId8"/>
    <p:sldId id="318" r:id="rId9"/>
    <p:sldId id="317" r:id="rId10"/>
    <p:sldId id="326" r:id="rId11"/>
    <p:sldId id="319" r:id="rId12"/>
    <p:sldId id="323" r:id="rId13"/>
    <p:sldId id="320" r:id="rId14"/>
    <p:sldId id="310" r:id="rId15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19" autoAdjust="0"/>
  </p:normalViewPr>
  <p:slideViewPr>
    <p:cSldViewPr snapToGrid="0">
      <p:cViewPr varScale="1">
        <p:scale>
          <a:sx n="162" d="100"/>
          <a:sy n="162" d="100"/>
        </p:scale>
        <p:origin x="100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C0B14E-AEA6-48D3-A387-ED4A3A3BF840}" type="doc">
      <dgm:prSet loTypeId="urn:microsoft.com/office/officeart/2016/7/layout/AccentHomeChevronProcess#1" loCatId="process" qsTypeId="urn:microsoft.com/office/officeart/2005/8/quickstyle/simple1" qsCatId="simple" csTypeId="urn:microsoft.com/office/officeart/2005/8/colors/accent1_2" csCatId="accent1" phldr="1"/>
      <dgm:spPr/>
      <dgm:t>
        <a:bodyPr rtlCol="0"/>
        <a:lstStyle/>
        <a:p>
          <a:pPr rtl="0"/>
          <a:endParaRPr lang="en-US"/>
        </a:p>
      </dgm:t>
    </dgm:pt>
    <dgm:pt modelId="{AACEAFD5-63CF-4AFC-B46F-BE086C5D447C}">
      <dgm:prSet phldrT="[Text]" custT="1"/>
      <dgm:spPr/>
      <dgm:t>
        <a:bodyPr rtlCol="0"/>
        <a:lstStyle/>
        <a:p>
          <a:pPr rtl="0"/>
          <a:r>
            <a:rPr lang="de-DE" sz="1800" cap="all" spc="200" baseline="0" noProof="0" dirty="0" err="1">
              <a:latin typeface="+mj-lt"/>
            </a:rPr>
            <a:t>start</a:t>
          </a:r>
          <a:endParaRPr lang="de-DE" sz="1800" cap="all" spc="200" baseline="0" noProof="0" dirty="0">
            <a:latin typeface="+mj-lt"/>
          </a:endParaRPr>
        </a:p>
      </dgm:t>
    </dgm:pt>
    <dgm:pt modelId="{7A0BD8EC-BB4A-4912-A54E-6F39B681264E}" type="parTrans" cxnId="{AE101ABC-7EA3-4444-A576-8AB15A371C84}">
      <dgm:prSet/>
      <dgm:spPr/>
      <dgm:t>
        <a:bodyPr rtlCol="0"/>
        <a:lstStyle/>
        <a:p>
          <a:pPr rtl="0"/>
          <a:endParaRPr lang="de-DE" noProof="0" dirty="0"/>
        </a:p>
      </dgm:t>
    </dgm:pt>
    <dgm:pt modelId="{7A8D4B4D-06E9-4958-810D-A6226B6AC588}" type="sibTrans" cxnId="{AE101ABC-7EA3-4444-A576-8AB15A371C84}">
      <dgm:prSet/>
      <dgm:spPr/>
      <dgm:t>
        <a:bodyPr rtlCol="0"/>
        <a:lstStyle/>
        <a:p>
          <a:pPr rtl="0"/>
          <a:endParaRPr lang="de-DE" noProof="0" dirty="0"/>
        </a:p>
      </dgm:t>
    </dgm:pt>
    <dgm:pt modelId="{349299C9-846E-4827-813A-349CCCE20782}">
      <dgm:prSet phldrT="[Text]" custT="1"/>
      <dgm:spPr/>
      <dgm:t>
        <a:bodyPr rtlCol="0"/>
        <a:lstStyle/>
        <a:p>
          <a:pPr rtl="0">
            <a:lnSpc>
              <a:spcPct val="125000"/>
            </a:lnSpc>
            <a:spcAft>
              <a:spcPts val="0"/>
            </a:spcAft>
          </a:pPr>
          <a:r>
            <a:rPr lang="de-DE" sz="1600" noProof="0" dirty="0"/>
            <a:t>- Run</a:t>
          </a:r>
          <a:r>
            <a:rPr lang="de-DE" sz="1600" baseline="0" noProof="0" dirty="0"/>
            <a:t> Java (Master)</a:t>
          </a:r>
        </a:p>
        <a:p>
          <a:pPr rtl="0">
            <a:lnSpc>
              <a:spcPct val="125000"/>
            </a:lnSpc>
            <a:spcAft>
              <a:spcPts val="0"/>
            </a:spcAft>
          </a:pPr>
          <a:r>
            <a:rPr lang="de-DE" sz="1600" baseline="0" noProof="0" dirty="0"/>
            <a:t>- </a:t>
          </a:r>
          <a:r>
            <a:rPr lang="de-DE" sz="1600" baseline="0" noProof="0" dirty="0" err="1"/>
            <a:t>mainGUI</a:t>
          </a:r>
          <a:endParaRPr lang="de-DE" sz="1600" baseline="0" noProof="0" dirty="0"/>
        </a:p>
        <a:p>
          <a:pPr rtl="0">
            <a:lnSpc>
              <a:spcPct val="125000"/>
            </a:lnSpc>
            <a:spcAft>
              <a:spcPts val="0"/>
            </a:spcAft>
          </a:pPr>
          <a:r>
            <a:rPr lang="de-DE" sz="1600" noProof="0" dirty="0"/>
            <a:t>- (</a:t>
          </a:r>
          <a:r>
            <a:rPr lang="de-DE" sz="1600" noProof="0" dirty="0" err="1"/>
            <a:t>randomOrder</a:t>
          </a:r>
          <a:r>
            <a:rPr lang="de-DE" sz="1600" noProof="0" dirty="0"/>
            <a:t>)</a:t>
          </a:r>
        </a:p>
      </dgm:t>
    </dgm:pt>
    <dgm:pt modelId="{AEA27547-B9ED-4994-BD27-04EC297EF367}" type="parTrans" cxnId="{0EFA3039-6828-403C-9445-4359BA6645E6}">
      <dgm:prSet/>
      <dgm:spPr/>
      <dgm:t>
        <a:bodyPr rtlCol="0"/>
        <a:lstStyle/>
        <a:p>
          <a:pPr rtl="0"/>
          <a:endParaRPr lang="de-DE" noProof="0" dirty="0"/>
        </a:p>
      </dgm:t>
    </dgm:pt>
    <dgm:pt modelId="{9D819F52-ACA0-4B08-8256-DF6BD8FA3A0B}" type="sibTrans" cxnId="{0EFA3039-6828-403C-9445-4359BA6645E6}">
      <dgm:prSet/>
      <dgm:spPr/>
      <dgm:t>
        <a:bodyPr rtlCol="0"/>
        <a:lstStyle/>
        <a:p>
          <a:pPr rtl="0"/>
          <a:endParaRPr lang="de-DE" noProof="0" dirty="0"/>
        </a:p>
      </dgm:t>
    </dgm:pt>
    <dgm:pt modelId="{D07AD3FD-84FF-467E-9693-752776549C61}">
      <dgm:prSet phldrT="[Text]" custT="1"/>
      <dgm:spPr/>
      <dgm:t>
        <a:bodyPr rtlCol="0"/>
        <a:lstStyle/>
        <a:p>
          <a:pPr rtl="0"/>
          <a:r>
            <a:rPr lang="de-DE" sz="1800" cap="all" spc="200" baseline="0" noProof="0" dirty="0">
              <a:latin typeface="+mj-lt"/>
            </a:rPr>
            <a:t> Server</a:t>
          </a:r>
        </a:p>
      </dgm:t>
    </dgm:pt>
    <dgm:pt modelId="{7B691773-F524-4FAD-A272-BDF0B0C4370A}" type="parTrans" cxnId="{55492768-9A5E-4F74-AC7C-959C5C24EFD3}">
      <dgm:prSet/>
      <dgm:spPr/>
      <dgm:t>
        <a:bodyPr rtlCol="0"/>
        <a:lstStyle/>
        <a:p>
          <a:pPr rtl="0"/>
          <a:endParaRPr lang="de-DE" noProof="0" dirty="0"/>
        </a:p>
      </dgm:t>
    </dgm:pt>
    <dgm:pt modelId="{A8C9B7A9-BC2A-4753-B7F0-F2E361D95520}" type="sibTrans" cxnId="{55492768-9A5E-4F74-AC7C-959C5C24EFD3}">
      <dgm:prSet/>
      <dgm:spPr/>
      <dgm:t>
        <a:bodyPr rtlCol="0"/>
        <a:lstStyle/>
        <a:p>
          <a:pPr rtl="0"/>
          <a:endParaRPr lang="de-DE" noProof="0" dirty="0"/>
        </a:p>
      </dgm:t>
    </dgm:pt>
    <dgm:pt modelId="{5D70EFF5-8B31-4A1F-AE44-51E4CF0013EB}">
      <dgm:prSet phldrT="[Text]" custT="1"/>
      <dgm:spPr/>
      <dgm:t>
        <a:bodyPr rtlCol="0"/>
        <a:lstStyle/>
        <a:p>
          <a:pPr rtl="0">
            <a:lnSpc>
              <a:spcPct val="125000"/>
            </a:lnSpc>
            <a:spcAft>
              <a:spcPts val="0"/>
            </a:spcAft>
          </a:pPr>
          <a:r>
            <a:rPr lang="de-DE" sz="1600" noProof="0" dirty="0">
              <a:solidFill>
                <a:schemeClr val="tx1"/>
              </a:solidFill>
            </a:rPr>
            <a:t>- </a:t>
          </a:r>
          <a:r>
            <a:rPr lang="de-DE" sz="1600" noProof="0" dirty="0" err="1">
              <a:solidFill>
                <a:schemeClr val="tx1"/>
              </a:solidFill>
            </a:rPr>
            <a:t>ToGuess</a:t>
          </a:r>
          <a:r>
            <a:rPr lang="de-DE" sz="1600" noProof="0" dirty="0">
              <a:solidFill>
                <a:schemeClr val="tx1"/>
              </a:solidFill>
            </a:rPr>
            <a:t> -&gt; Farbauswahl</a:t>
          </a:r>
        </a:p>
        <a:p>
          <a:pPr rtl="0">
            <a:lnSpc>
              <a:spcPct val="125000"/>
            </a:lnSpc>
            <a:spcAft>
              <a:spcPts val="0"/>
            </a:spcAft>
          </a:pPr>
          <a:r>
            <a:rPr lang="de-DE" sz="1600" noProof="0" dirty="0">
              <a:solidFill>
                <a:schemeClr val="tx1"/>
              </a:solidFill>
            </a:rPr>
            <a:t>- Oder wird an </a:t>
          </a:r>
          <a:r>
            <a:rPr lang="de-DE" sz="1600" noProof="0" dirty="0" err="1">
              <a:solidFill>
                <a:schemeClr val="tx1"/>
              </a:solidFill>
            </a:rPr>
            <a:t>mainGUI</a:t>
          </a:r>
          <a:r>
            <a:rPr lang="de-DE" sz="1600" noProof="0" dirty="0">
              <a:solidFill>
                <a:schemeClr val="tx1"/>
              </a:solidFill>
            </a:rPr>
            <a:t> übergeben</a:t>
          </a:r>
        </a:p>
        <a:p>
          <a:pPr rtl="0">
            <a:lnSpc>
              <a:spcPct val="125000"/>
            </a:lnSpc>
            <a:spcAft>
              <a:spcPts val="0"/>
            </a:spcAft>
          </a:pPr>
          <a:r>
            <a:rPr lang="de-DE" sz="1600" noProof="0" dirty="0">
              <a:solidFill>
                <a:schemeClr val="tx1"/>
              </a:solidFill>
            </a:rPr>
            <a:t>-Server wird initialisiert</a:t>
          </a:r>
        </a:p>
      </dgm:t>
    </dgm:pt>
    <dgm:pt modelId="{96C720A0-FEEF-48D1-8DF6-ABA03C304822}" type="parTrans" cxnId="{E97FF64F-8020-497E-AE7D-2395DDA4560D}">
      <dgm:prSet/>
      <dgm:spPr/>
      <dgm:t>
        <a:bodyPr rtlCol="0"/>
        <a:lstStyle/>
        <a:p>
          <a:pPr rtl="0"/>
          <a:endParaRPr lang="de-DE" noProof="0" dirty="0"/>
        </a:p>
      </dgm:t>
    </dgm:pt>
    <dgm:pt modelId="{B6A59CDE-18AD-4553-B6C5-FF001A8E8510}" type="sibTrans" cxnId="{E97FF64F-8020-497E-AE7D-2395DDA4560D}">
      <dgm:prSet/>
      <dgm:spPr/>
      <dgm:t>
        <a:bodyPr rtlCol="0"/>
        <a:lstStyle/>
        <a:p>
          <a:pPr rtl="0"/>
          <a:endParaRPr lang="de-DE" noProof="0" dirty="0"/>
        </a:p>
      </dgm:t>
    </dgm:pt>
    <dgm:pt modelId="{D71FC021-6A65-44D1-95B9-0E6C89079866}">
      <dgm:prSet phldrT="[Text]" custT="1"/>
      <dgm:spPr/>
      <dgm:t>
        <a:bodyPr rtlCol="0"/>
        <a:lstStyle/>
        <a:p>
          <a:pPr rtl="0"/>
          <a:r>
            <a:rPr lang="de-DE" sz="1800" cap="all" spc="200" baseline="0" noProof="0" dirty="0">
              <a:latin typeface="+mj-lt"/>
            </a:rPr>
            <a:t>Client </a:t>
          </a:r>
        </a:p>
      </dgm:t>
    </dgm:pt>
    <dgm:pt modelId="{862AAE39-3AAD-40E3-BA20-90187BD73242}" type="parTrans" cxnId="{53239C96-427C-420B-95DC-546F3B30ED65}">
      <dgm:prSet/>
      <dgm:spPr/>
      <dgm:t>
        <a:bodyPr rtlCol="0"/>
        <a:lstStyle/>
        <a:p>
          <a:pPr rtl="0"/>
          <a:endParaRPr lang="de-DE" noProof="0" dirty="0"/>
        </a:p>
      </dgm:t>
    </dgm:pt>
    <dgm:pt modelId="{9B090D9D-470E-46E2-AABB-0368A52481AA}" type="sibTrans" cxnId="{53239C96-427C-420B-95DC-546F3B30ED65}">
      <dgm:prSet/>
      <dgm:spPr/>
      <dgm:t>
        <a:bodyPr rtlCol="0"/>
        <a:lstStyle/>
        <a:p>
          <a:pPr rtl="0"/>
          <a:endParaRPr lang="de-DE" noProof="0" dirty="0"/>
        </a:p>
      </dgm:t>
    </dgm:pt>
    <dgm:pt modelId="{4A6BB192-9983-4F48-BBC5-6E384EED7EC5}">
      <dgm:prSet phldrT="[Text]" custT="1"/>
      <dgm:spPr/>
      <dgm:t>
        <a:bodyPr rtlCol="0"/>
        <a:lstStyle/>
        <a:p>
          <a:pPr rtl="0">
            <a:lnSpc>
              <a:spcPct val="125000"/>
            </a:lnSpc>
            <a:spcAft>
              <a:spcPts val="0"/>
            </a:spcAft>
          </a:pPr>
          <a:r>
            <a:rPr lang="de-DE" sz="1600" noProof="0" dirty="0"/>
            <a:t>-</a:t>
          </a:r>
          <a:r>
            <a:rPr lang="de-DE" sz="1400" baseline="0" noProof="0" dirty="0"/>
            <a:t> Run Java (</a:t>
          </a:r>
          <a:r>
            <a:rPr lang="de-DE" sz="1400" baseline="0" noProof="0" dirty="0" err="1"/>
            <a:t>Mind</a:t>
          </a:r>
          <a:r>
            <a:rPr lang="de-DE" sz="1400" baseline="0" noProof="0" dirty="0"/>
            <a:t>)</a:t>
          </a:r>
        </a:p>
        <a:p>
          <a:pPr rtl="0">
            <a:lnSpc>
              <a:spcPct val="125000"/>
            </a:lnSpc>
            <a:spcAft>
              <a:spcPts val="0"/>
            </a:spcAft>
          </a:pPr>
          <a:r>
            <a:rPr lang="de-DE" sz="1400" baseline="0" noProof="0" dirty="0"/>
            <a:t>- </a:t>
          </a:r>
          <a:r>
            <a:rPr lang="de-DE" sz="1400" baseline="0" noProof="0" dirty="0" err="1"/>
            <a:t>mindGUI</a:t>
          </a:r>
          <a:endParaRPr lang="de-DE" sz="1400" baseline="0" noProof="0" dirty="0"/>
        </a:p>
        <a:p>
          <a:pPr rtl="0">
            <a:lnSpc>
              <a:spcPct val="125000"/>
            </a:lnSpc>
            <a:spcAft>
              <a:spcPts val="0"/>
            </a:spcAft>
          </a:pPr>
          <a:r>
            <a:rPr lang="de-DE" sz="1400" baseline="0" noProof="0" dirty="0"/>
            <a:t>- Client wird initialisiert</a:t>
          </a:r>
        </a:p>
        <a:p>
          <a:pPr rtl="0">
            <a:lnSpc>
              <a:spcPct val="125000"/>
            </a:lnSpc>
            <a:spcAft>
              <a:spcPts val="0"/>
            </a:spcAft>
          </a:pPr>
          <a:r>
            <a:rPr lang="de-DE" sz="1400" baseline="0" noProof="0" dirty="0"/>
            <a:t>- </a:t>
          </a:r>
          <a:r>
            <a:rPr lang="de-DE" sz="1400" baseline="0" noProof="0" dirty="0" err="1"/>
            <a:t>Mind</a:t>
          </a:r>
          <a:r>
            <a:rPr lang="de-DE" sz="1400" baseline="0" noProof="0" dirty="0"/>
            <a:t> gibt Farbreihenfolge ein</a:t>
          </a:r>
        </a:p>
        <a:p>
          <a:pPr rtl="0">
            <a:lnSpc>
              <a:spcPct val="125000"/>
            </a:lnSpc>
            <a:spcAft>
              <a:spcPts val="0"/>
            </a:spcAft>
          </a:pPr>
          <a:r>
            <a:rPr lang="de-DE" sz="1400" baseline="0" noProof="0" dirty="0"/>
            <a:t>-Farbcode wird übergeben</a:t>
          </a:r>
        </a:p>
        <a:p>
          <a:pPr rtl="0">
            <a:lnSpc>
              <a:spcPct val="125000"/>
            </a:lnSpc>
            <a:spcAft>
              <a:spcPts val="0"/>
            </a:spcAft>
          </a:pPr>
          <a:endParaRPr lang="de-DE" sz="1600" noProof="0" dirty="0"/>
        </a:p>
      </dgm:t>
    </dgm:pt>
    <dgm:pt modelId="{230A6E4A-6CED-4DC0-AEFE-6859FE07B658}" type="parTrans" cxnId="{E3115EEA-DE9C-4F06-B8B3-BEB263D5F2B1}">
      <dgm:prSet/>
      <dgm:spPr/>
      <dgm:t>
        <a:bodyPr rtlCol="0"/>
        <a:lstStyle/>
        <a:p>
          <a:pPr rtl="0"/>
          <a:endParaRPr lang="de-DE" noProof="0" dirty="0"/>
        </a:p>
      </dgm:t>
    </dgm:pt>
    <dgm:pt modelId="{0B568EC2-5D2A-4B00-8047-B7832F245B44}" type="sibTrans" cxnId="{E3115EEA-DE9C-4F06-B8B3-BEB263D5F2B1}">
      <dgm:prSet/>
      <dgm:spPr/>
      <dgm:t>
        <a:bodyPr rtlCol="0"/>
        <a:lstStyle/>
        <a:p>
          <a:pPr rtl="0"/>
          <a:endParaRPr lang="de-DE" noProof="0" dirty="0"/>
        </a:p>
      </dgm:t>
    </dgm:pt>
    <dgm:pt modelId="{73D63227-5D82-4DD2-9C4F-69B7F1A16E88}">
      <dgm:prSet custT="1"/>
      <dgm:spPr/>
      <dgm:t>
        <a:bodyPr rtlCol="0"/>
        <a:lstStyle/>
        <a:p>
          <a:pPr rtl="0">
            <a:buFont typeface="Arial" panose="020B0604020202020204" pitchFamily="34" charset="0"/>
            <a:buChar char="•"/>
          </a:pPr>
          <a:r>
            <a:rPr lang="de-DE" sz="1800" cap="all" spc="200" baseline="0" noProof="0" dirty="0">
              <a:latin typeface="+mj-lt"/>
            </a:rPr>
            <a:t>Spiel</a:t>
          </a:r>
        </a:p>
      </dgm:t>
    </dgm:pt>
    <dgm:pt modelId="{72B572C7-8E4B-48B4-869B-54E9E6D5CE19}" type="parTrans" cxnId="{04297044-D0AB-41FF-8748-2DA93A524834}">
      <dgm:prSet/>
      <dgm:spPr/>
      <dgm:t>
        <a:bodyPr rtlCol="0"/>
        <a:lstStyle/>
        <a:p>
          <a:pPr rtl="0"/>
          <a:endParaRPr lang="de-DE" noProof="0" dirty="0"/>
        </a:p>
      </dgm:t>
    </dgm:pt>
    <dgm:pt modelId="{89C96077-6AD4-449B-B0FD-AF7AD49219AF}" type="sibTrans" cxnId="{04297044-D0AB-41FF-8748-2DA93A524834}">
      <dgm:prSet/>
      <dgm:spPr/>
      <dgm:t>
        <a:bodyPr rtlCol="0"/>
        <a:lstStyle/>
        <a:p>
          <a:pPr rtl="0"/>
          <a:endParaRPr lang="de-DE" noProof="0" dirty="0"/>
        </a:p>
      </dgm:t>
    </dgm:pt>
    <dgm:pt modelId="{B676DCFF-749E-4AAA-8345-257AB6F9BF96}">
      <dgm:prSet custT="1"/>
      <dgm:spPr/>
      <dgm:t>
        <a:bodyPr rtlCol="0"/>
        <a:lstStyle/>
        <a:p>
          <a:pPr rtl="0"/>
          <a:r>
            <a:rPr lang="de-DE" sz="1800" cap="all" spc="200" baseline="0" noProof="0" dirty="0">
              <a:latin typeface="+mj-lt"/>
            </a:rPr>
            <a:t>Ende</a:t>
          </a:r>
        </a:p>
      </dgm:t>
    </dgm:pt>
    <dgm:pt modelId="{94D48300-B1AA-4D62-98B2-A82D7869D9E1}" type="parTrans" cxnId="{67EF80B4-B57B-4A0A-B20A-E49A0DC9FE14}">
      <dgm:prSet/>
      <dgm:spPr/>
      <dgm:t>
        <a:bodyPr rtlCol="0"/>
        <a:lstStyle/>
        <a:p>
          <a:pPr rtl="0"/>
          <a:endParaRPr lang="de-DE" noProof="0" dirty="0"/>
        </a:p>
      </dgm:t>
    </dgm:pt>
    <dgm:pt modelId="{AA04686D-983C-465A-B5B1-35FA40576FD0}" type="sibTrans" cxnId="{67EF80B4-B57B-4A0A-B20A-E49A0DC9FE14}">
      <dgm:prSet/>
      <dgm:spPr/>
      <dgm:t>
        <a:bodyPr rtlCol="0"/>
        <a:lstStyle/>
        <a:p>
          <a:pPr rtl="0"/>
          <a:endParaRPr lang="de-DE" noProof="0" dirty="0"/>
        </a:p>
      </dgm:t>
    </dgm:pt>
    <dgm:pt modelId="{E075B08E-42B3-4C92-9A26-136EB114E48D}">
      <dgm:prSet custT="1"/>
      <dgm:spPr/>
      <dgm:t>
        <a:bodyPr rtlCol="0"/>
        <a:lstStyle/>
        <a:p>
          <a:pPr rtl="0">
            <a:lnSpc>
              <a:spcPct val="125000"/>
            </a:lnSpc>
            <a:spcAft>
              <a:spcPts val="0"/>
            </a:spcAft>
          </a:pPr>
          <a:r>
            <a:rPr lang="de-DE" sz="1200" noProof="0" dirty="0"/>
            <a:t>- Im Wechsel Client und Server aktiviert/deaktiviert</a:t>
          </a:r>
        </a:p>
        <a:p>
          <a:pPr rtl="0">
            <a:lnSpc>
              <a:spcPct val="125000"/>
            </a:lnSpc>
            <a:spcAft>
              <a:spcPts val="0"/>
            </a:spcAft>
          </a:pPr>
          <a:r>
            <a:rPr lang="de-DE" sz="1200" noProof="0" dirty="0"/>
            <a:t>- </a:t>
          </a:r>
          <a:r>
            <a:rPr lang="de-DE" sz="1200" noProof="0" dirty="0" err="1"/>
            <a:t>mindGUI</a:t>
          </a:r>
          <a:r>
            <a:rPr lang="de-DE" sz="1200" noProof="0" dirty="0"/>
            <a:t> und </a:t>
          </a:r>
          <a:r>
            <a:rPr lang="de-DE" sz="1200" noProof="0" dirty="0" err="1"/>
            <a:t>masterGUI</a:t>
          </a:r>
          <a:r>
            <a:rPr lang="de-DE" sz="1200" noProof="0" dirty="0"/>
            <a:t> werden aktualisiert </a:t>
          </a:r>
        </a:p>
        <a:p>
          <a:pPr rtl="0">
            <a:lnSpc>
              <a:spcPct val="125000"/>
            </a:lnSpc>
            <a:spcAft>
              <a:spcPts val="0"/>
            </a:spcAft>
          </a:pPr>
          <a:endParaRPr lang="de-DE" sz="1200" noProof="0" dirty="0"/>
        </a:p>
      </dgm:t>
    </dgm:pt>
    <dgm:pt modelId="{85161936-98DA-46FE-BB9A-9DC10B7E9EA5}" type="parTrans" cxnId="{1F075E82-E355-4EAB-8F9A-807AE0F4E6BC}">
      <dgm:prSet/>
      <dgm:spPr/>
      <dgm:t>
        <a:bodyPr rtlCol="0"/>
        <a:lstStyle/>
        <a:p>
          <a:pPr rtl="0"/>
          <a:endParaRPr lang="de-DE" noProof="0" dirty="0"/>
        </a:p>
      </dgm:t>
    </dgm:pt>
    <dgm:pt modelId="{B8D657C5-3194-4A0A-83DC-9B8C700F2BB6}" type="sibTrans" cxnId="{1F075E82-E355-4EAB-8F9A-807AE0F4E6BC}">
      <dgm:prSet/>
      <dgm:spPr/>
      <dgm:t>
        <a:bodyPr rtlCol="0"/>
        <a:lstStyle/>
        <a:p>
          <a:pPr rtl="0"/>
          <a:endParaRPr lang="de-DE" noProof="0" dirty="0"/>
        </a:p>
      </dgm:t>
    </dgm:pt>
    <dgm:pt modelId="{08A18ED5-326E-4B99-AE9B-2AA6107E656B}">
      <dgm:prSet custT="1"/>
      <dgm:spPr/>
      <dgm:t>
        <a:bodyPr rtlCol="0"/>
        <a:lstStyle/>
        <a:p>
          <a:pPr rtl="0">
            <a:lnSpc>
              <a:spcPct val="125000"/>
            </a:lnSpc>
            <a:spcAft>
              <a:spcPts val="0"/>
            </a:spcAft>
          </a:pPr>
          <a:r>
            <a:rPr lang="de-DE" sz="1600" baseline="0" noProof="0" dirty="0"/>
            <a:t>- max. 12 Runden  </a:t>
          </a:r>
        </a:p>
        <a:p>
          <a:pPr rtl="0">
            <a:lnSpc>
              <a:spcPct val="125000"/>
            </a:lnSpc>
            <a:spcAft>
              <a:spcPts val="0"/>
            </a:spcAft>
          </a:pPr>
          <a:r>
            <a:rPr lang="de-DE" sz="1600" baseline="0" noProof="0" dirty="0"/>
            <a:t>- </a:t>
          </a:r>
          <a:r>
            <a:rPr lang="de-DE" sz="1600" baseline="0" noProof="0" dirty="0" err="1"/>
            <a:t>win</a:t>
          </a:r>
          <a:r>
            <a:rPr lang="de-DE" sz="1600" baseline="0" noProof="0" dirty="0"/>
            <a:t> oder lose- Methode </a:t>
          </a:r>
        </a:p>
        <a:p>
          <a:pPr rtl="0">
            <a:lnSpc>
              <a:spcPct val="125000"/>
            </a:lnSpc>
            <a:spcAft>
              <a:spcPts val="0"/>
            </a:spcAft>
          </a:pPr>
          <a:r>
            <a:rPr lang="de-DE" sz="1600" baseline="0" noProof="0" dirty="0"/>
            <a:t>- </a:t>
          </a:r>
          <a:r>
            <a:rPr lang="de-DE" sz="1600" baseline="0" noProof="0" dirty="0" err="1"/>
            <a:t>system.exit</a:t>
          </a:r>
          <a:r>
            <a:rPr lang="de-DE" sz="1600" baseline="0" noProof="0" dirty="0"/>
            <a:t>(0)</a:t>
          </a:r>
          <a:endParaRPr lang="de-DE" sz="1600" noProof="0" dirty="0"/>
        </a:p>
      </dgm:t>
    </dgm:pt>
    <dgm:pt modelId="{F3CD4FF6-8442-4A5F-8574-76B3D75F243A}" type="parTrans" cxnId="{B4F59136-A2D3-4666-93F2-852F92DE8380}">
      <dgm:prSet/>
      <dgm:spPr/>
      <dgm:t>
        <a:bodyPr rtlCol="0"/>
        <a:lstStyle/>
        <a:p>
          <a:pPr rtl="0"/>
          <a:endParaRPr lang="de-DE" noProof="0" dirty="0"/>
        </a:p>
      </dgm:t>
    </dgm:pt>
    <dgm:pt modelId="{CD3A4FC0-AEAE-4660-8E5B-73948508FED8}" type="sibTrans" cxnId="{B4F59136-A2D3-4666-93F2-852F92DE8380}">
      <dgm:prSet/>
      <dgm:spPr/>
      <dgm:t>
        <a:bodyPr rtlCol="0"/>
        <a:lstStyle/>
        <a:p>
          <a:pPr rtl="0"/>
          <a:endParaRPr lang="de-DE" noProof="0" dirty="0"/>
        </a:p>
      </dgm:t>
    </dgm:pt>
    <dgm:pt modelId="{594BF422-752C-42F3-A230-3D0E6AE9A886}" type="pres">
      <dgm:prSet presAssocID="{55C0B14E-AEA6-48D3-A387-ED4A3A3BF840}" presName="Name0" presStyleCnt="0">
        <dgm:presLayoutVars>
          <dgm:animLvl val="lvl"/>
          <dgm:resizeHandles val="exact"/>
        </dgm:presLayoutVars>
      </dgm:prSet>
      <dgm:spPr/>
    </dgm:pt>
    <dgm:pt modelId="{F6A1B9E0-4B4A-47A4-A011-67526CEEA770}" type="pres">
      <dgm:prSet presAssocID="{AACEAFD5-63CF-4AFC-B46F-BE086C5D447C}" presName="composite" presStyleCnt="0"/>
      <dgm:spPr/>
    </dgm:pt>
    <dgm:pt modelId="{FA4E6E73-A3C8-4495-927B-8AADA5A74297}" type="pres">
      <dgm:prSet presAssocID="{AACEAFD5-63CF-4AFC-B46F-BE086C5D447C}" presName="L" presStyleLbl="solidFgAcc1" presStyleIdx="0" presStyleCnt="5">
        <dgm:presLayoutVars>
          <dgm:chMax val="0"/>
          <dgm:chPref val="0"/>
        </dgm:presLayoutVars>
      </dgm:prSet>
      <dgm:spPr/>
    </dgm:pt>
    <dgm:pt modelId="{CA3A6A4E-2D39-41D2-A6B1-B590D0C452D2}" type="pres">
      <dgm:prSet presAssocID="{AACEAFD5-63CF-4AFC-B46F-BE086C5D447C}" presName="parTx" presStyleLbl="alignNode1" presStyleIdx="0" presStyleCnt="5" custLinFactNeighborX="-623" custLinFactNeighborY="1125">
        <dgm:presLayoutVars>
          <dgm:chMax val="0"/>
          <dgm:chPref val="0"/>
          <dgm:bulletEnabled val="1"/>
        </dgm:presLayoutVars>
      </dgm:prSet>
      <dgm:spPr/>
    </dgm:pt>
    <dgm:pt modelId="{810D7AA7-A541-4507-BE7F-36CCF210089F}" type="pres">
      <dgm:prSet presAssocID="{AACEAFD5-63CF-4AFC-B46F-BE086C5D447C}" presName="desTx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4F7CDD44-32F1-4759-861F-8DABEBBA8D89}" type="pres">
      <dgm:prSet presAssocID="{AACEAFD5-63CF-4AFC-B46F-BE086C5D447C}" presName="EmptyPlaceHolder" presStyleCnt="0"/>
      <dgm:spPr/>
    </dgm:pt>
    <dgm:pt modelId="{C9A9B9EA-6A1D-4A13-9C7F-C112F25D2888}" type="pres">
      <dgm:prSet presAssocID="{7A8D4B4D-06E9-4958-810D-A6226B6AC588}" presName="space" presStyleCnt="0"/>
      <dgm:spPr/>
    </dgm:pt>
    <dgm:pt modelId="{EC37843F-14A6-4E20-B7AE-2B086A8F5F45}" type="pres">
      <dgm:prSet presAssocID="{D07AD3FD-84FF-467E-9693-752776549C61}" presName="composite" presStyleCnt="0"/>
      <dgm:spPr/>
    </dgm:pt>
    <dgm:pt modelId="{E41E7729-FD3F-426D-804C-45BD60BD762D}" type="pres">
      <dgm:prSet presAssocID="{D07AD3FD-84FF-467E-9693-752776549C61}" presName="L" presStyleLbl="solidFgAcc1" presStyleIdx="1" presStyleCnt="5">
        <dgm:presLayoutVars>
          <dgm:chMax val="0"/>
          <dgm:chPref val="0"/>
        </dgm:presLayoutVars>
      </dgm:prSet>
      <dgm:spPr/>
    </dgm:pt>
    <dgm:pt modelId="{6C46E586-0364-4C52-98F9-74A7ACD803D1}" type="pres">
      <dgm:prSet presAssocID="{D07AD3FD-84FF-467E-9693-752776549C61}" presName="parTx" presStyleLbl="alignNode1" presStyleIdx="1" presStyleCnt="5" custLinFactNeighborX="94" custLinFactNeighborY="2250">
        <dgm:presLayoutVars>
          <dgm:chMax val="0"/>
          <dgm:chPref val="0"/>
          <dgm:bulletEnabled val="1"/>
        </dgm:presLayoutVars>
      </dgm:prSet>
      <dgm:spPr/>
    </dgm:pt>
    <dgm:pt modelId="{5E07F9E4-149C-4A89-848F-4ABDD305F0C5}" type="pres">
      <dgm:prSet presAssocID="{D07AD3FD-84FF-467E-9693-752776549C61}" presName="desTx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2928FCAD-BE3F-45AC-93A5-FD98F8A50E00}" type="pres">
      <dgm:prSet presAssocID="{D07AD3FD-84FF-467E-9693-752776549C61}" presName="EmptyPlaceHolder" presStyleCnt="0"/>
      <dgm:spPr/>
    </dgm:pt>
    <dgm:pt modelId="{C2DF8D93-19C7-4E07-BCAF-9FAAB62C8CF2}" type="pres">
      <dgm:prSet presAssocID="{A8C9B7A9-BC2A-4753-B7F0-F2E361D95520}" presName="space" presStyleCnt="0"/>
      <dgm:spPr/>
    </dgm:pt>
    <dgm:pt modelId="{86E313B1-36D3-44D7-907E-22A08CB8E9CC}" type="pres">
      <dgm:prSet presAssocID="{D71FC021-6A65-44D1-95B9-0E6C89079866}" presName="composite" presStyleCnt="0"/>
      <dgm:spPr/>
    </dgm:pt>
    <dgm:pt modelId="{473F2067-7126-4D56-A328-5A8CFD3D8D52}" type="pres">
      <dgm:prSet presAssocID="{D71FC021-6A65-44D1-95B9-0E6C89079866}" presName="L" presStyleLbl="solidFgAcc1" presStyleIdx="2" presStyleCnt="5">
        <dgm:presLayoutVars>
          <dgm:chMax val="0"/>
          <dgm:chPref val="0"/>
        </dgm:presLayoutVars>
      </dgm:prSet>
      <dgm:spPr/>
    </dgm:pt>
    <dgm:pt modelId="{7A0B5EFC-88FB-4ED5-994F-D5F6584C2293}" type="pres">
      <dgm:prSet presAssocID="{D71FC021-6A65-44D1-95B9-0E6C89079866}" presName="parTx" presStyleLbl="alignNode1" presStyleIdx="2" presStyleCnt="5" custLinFactNeighborX="632" custLinFactNeighborY="2250">
        <dgm:presLayoutVars>
          <dgm:chMax val="0"/>
          <dgm:chPref val="0"/>
          <dgm:bulletEnabled val="1"/>
        </dgm:presLayoutVars>
      </dgm:prSet>
      <dgm:spPr/>
    </dgm:pt>
    <dgm:pt modelId="{FD7B29F2-0D66-4B4B-BC8A-82DA23575305}" type="pres">
      <dgm:prSet presAssocID="{D71FC021-6A65-44D1-95B9-0E6C89079866}" presName="desTx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BABAA172-7B81-4C6B-BCF2-4572322515C5}" type="pres">
      <dgm:prSet presAssocID="{D71FC021-6A65-44D1-95B9-0E6C89079866}" presName="EmptyPlaceHolder" presStyleCnt="0"/>
      <dgm:spPr/>
    </dgm:pt>
    <dgm:pt modelId="{9B430585-A33C-48BC-927A-F5975DA99FE9}" type="pres">
      <dgm:prSet presAssocID="{9B090D9D-470E-46E2-AABB-0368A52481AA}" presName="space" presStyleCnt="0"/>
      <dgm:spPr/>
    </dgm:pt>
    <dgm:pt modelId="{F553A929-6D6B-4648-9E0A-4676637D5878}" type="pres">
      <dgm:prSet presAssocID="{73D63227-5D82-4DD2-9C4F-69B7F1A16E88}" presName="composite" presStyleCnt="0"/>
      <dgm:spPr/>
    </dgm:pt>
    <dgm:pt modelId="{867247C7-675B-475B-B197-D1F36C803805}" type="pres">
      <dgm:prSet presAssocID="{73D63227-5D82-4DD2-9C4F-69B7F1A16E88}" presName="L" presStyleLbl="solidFgAcc1" presStyleIdx="3" presStyleCnt="5">
        <dgm:presLayoutVars>
          <dgm:chMax val="0"/>
          <dgm:chPref val="0"/>
        </dgm:presLayoutVars>
      </dgm:prSet>
      <dgm:spPr/>
    </dgm:pt>
    <dgm:pt modelId="{7446AE26-64EA-49D6-8E58-02C11EFB9FB9}" type="pres">
      <dgm:prSet presAssocID="{73D63227-5D82-4DD2-9C4F-69B7F1A16E88}" presName="parTx" presStyleLbl="alignNode1" presStyleIdx="3" presStyleCnt="5" custLinFactNeighborX="992" custLinFactNeighborY="2112">
        <dgm:presLayoutVars>
          <dgm:chMax val="0"/>
          <dgm:chPref val="0"/>
          <dgm:bulletEnabled val="1"/>
        </dgm:presLayoutVars>
      </dgm:prSet>
      <dgm:spPr/>
    </dgm:pt>
    <dgm:pt modelId="{BBC1FACD-D752-4E1B-BCF3-249E980F80C6}" type="pres">
      <dgm:prSet presAssocID="{73D63227-5D82-4DD2-9C4F-69B7F1A16E88}" presName="desTx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2300D505-2807-452D-8B87-CC893A0AD4C6}" type="pres">
      <dgm:prSet presAssocID="{73D63227-5D82-4DD2-9C4F-69B7F1A16E88}" presName="EmptyPlaceHolder" presStyleCnt="0"/>
      <dgm:spPr/>
    </dgm:pt>
    <dgm:pt modelId="{E43A384A-738C-48DC-ABBA-E9CEF1C3134F}" type="pres">
      <dgm:prSet presAssocID="{89C96077-6AD4-449B-B0FD-AF7AD49219AF}" presName="space" presStyleCnt="0"/>
      <dgm:spPr/>
    </dgm:pt>
    <dgm:pt modelId="{201F7223-C0B2-4D0A-B201-9959F2D8F3F8}" type="pres">
      <dgm:prSet presAssocID="{B676DCFF-749E-4AAA-8345-257AB6F9BF96}" presName="composite" presStyleCnt="0"/>
      <dgm:spPr/>
    </dgm:pt>
    <dgm:pt modelId="{BC6B70BB-0DB1-43FE-AD96-2BCE8F8B8259}" type="pres">
      <dgm:prSet presAssocID="{B676DCFF-749E-4AAA-8345-257AB6F9BF96}" presName="L" presStyleLbl="solidFgAcc1" presStyleIdx="4" presStyleCnt="5">
        <dgm:presLayoutVars>
          <dgm:chMax val="0"/>
          <dgm:chPref val="0"/>
        </dgm:presLayoutVars>
      </dgm:prSet>
      <dgm:spPr/>
    </dgm:pt>
    <dgm:pt modelId="{AE404003-22FB-4F68-AF6B-EF354B112AF2}" type="pres">
      <dgm:prSet presAssocID="{B676DCFF-749E-4AAA-8345-257AB6F9BF96}" presName="parTx" presStyleLbl="alignNode1" presStyleIdx="4" presStyleCnt="5" custLinFactNeighborX="273" custLinFactNeighborY="1125">
        <dgm:presLayoutVars>
          <dgm:chMax val="0"/>
          <dgm:chPref val="0"/>
          <dgm:bulletEnabled val="1"/>
        </dgm:presLayoutVars>
      </dgm:prSet>
      <dgm:spPr/>
    </dgm:pt>
    <dgm:pt modelId="{2A14C8C8-7A8E-4776-AD4D-7003CC7FEBF2}" type="pres">
      <dgm:prSet presAssocID="{B676DCFF-749E-4AAA-8345-257AB6F9BF96}" presName="desTx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8CDAC814-83A8-4CDE-9B01-E851DE18D265}" type="pres">
      <dgm:prSet presAssocID="{B676DCFF-749E-4AAA-8345-257AB6F9BF96}" presName="EmptyPlaceHolder" presStyleCnt="0"/>
      <dgm:spPr/>
    </dgm:pt>
  </dgm:ptLst>
  <dgm:cxnLst>
    <dgm:cxn modelId="{F23BFC27-EEA1-48DD-A68B-3C9BF1AE455D}" type="presOf" srcId="{349299C9-846E-4827-813A-349CCCE20782}" destId="{810D7AA7-A541-4507-BE7F-36CCF210089F}" srcOrd="0" destOrd="0" presId="urn:microsoft.com/office/officeart/2016/7/layout/AccentHomeChevronProcess#1"/>
    <dgm:cxn modelId="{B4F59136-A2D3-4666-93F2-852F92DE8380}" srcId="{B676DCFF-749E-4AAA-8345-257AB6F9BF96}" destId="{08A18ED5-326E-4B99-AE9B-2AA6107E656B}" srcOrd="0" destOrd="0" parTransId="{F3CD4FF6-8442-4A5F-8574-76B3D75F243A}" sibTransId="{CD3A4FC0-AEAE-4660-8E5B-73948508FED8}"/>
    <dgm:cxn modelId="{0EFA3039-6828-403C-9445-4359BA6645E6}" srcId="{AACEAFD5-63CF-4AFC-B46F-BE086C5D447C}" destId="{349299C9-846E-4827-813A-349CCCE20782}" srcOrd="0" destOrd="0" parTransId="{AEA27547-B9ED-4994-BD27-04EC297EF367}" sibTransId="{9D819F52-ACA0-4B08-8256-DF6BD8FA3A0B}"/>
    <dgm:cxn modelId="{6CDEA839-6538-453E-9113-58ECC65280CB}" type="presOf" srcId="{AACEAFD5-63CF-4AFC-B46F-BE086C5D447C}" destId="{CA3A6A4E-2D39-41D2-A6B1-B590D0C452D2}" srcOrd="0" destOrd="0" presId="urn:microsoft.com/office/officeart/2016/7/layout/AccentHomeChevronProcess#1"/>
    <dgm:cxn modelId="{04297044-D0AB-41FF-8748-2DA93A524834}" srcId="{55C0B14E-AEA6-48D3-A387-ED4A3A3BF840}" destId="{73D63227-5D82-4DD2-9C4F-69B7F1A16E88}" srcOrd="3" destOrd="0" parTransId="{72B572C7-8E4B-48B4-869B-54E9E6D5CE19}" sibTransId="{89C96077-6AD4-449B-B0FD-AF7AD49219AF}"/>
    <dgm:cxn modelId="{55492768-9A5E-4F74-AC7C-959C5C24EFD3}" srcId="{55C0B14E-AEA6-48D3-A387-ED4A3A3BF840}" destId="{D07AD3FD-84FF-467E-9693-752776549C61}" srcOrd="1" destOrd="0" parTransId="{7B691773-F524-4FAD-A272-BDF0B0C4370A}" sibTransId="{A8C9B7A9-BC2A-4753-B7F0-F2E361D95520}"/>
    <dgm:cxn modelId="{E97FF64F-8020-497E-AE7D-2395DDA4560D}" srcId="{D07AD3FD-84FF-467E-9693-752776549C61}" destId="{5D70EFF5-8B31-4A1F-AE44-51E4CF0013EB}" srcOrd="0" destOrd="0" parTransId="{96C720A0-FEEF-48D1-8DF6-ABA03C304822}" sibTransId="{B6A59CDE-18AD-4553-B6C5-FF001A8E8510}"/>
    <dgm:cxn modelId="{219EA357-E48B-4A91-91A7-8282DFF10601}" type="presOf" srcId="{55C0B14E-AEA6-48D3-A387-ED4A3A3BF840}" destId="{594BF422-752C-42F3-A230-3D0E6AE9A886}" srcOrd="0" destOrd="0" presId="urn:microsoft.com/office/officeart/2016/7/layout/AccentHomeChevronProcess#1"/>
    <dgm:cxn modelId="{1F075E82-E355-4EAB-8F9A-807AE0F4E6BC}" srcId="{73D63227-5D82-4DD2-9C4F-69B7F1A16E88}" destId="{E075B08E-42B3-4C92-9A26-136EB114E48D}" srcOrd="0" destOrd="0" parTransId="{85161936-98DA-46FE-BB9A-9DC10B7E9EA5}" sibTransId="{B8D657C5-3194-4A0A-83DC-9B8C700F2BB6}"/>
    <dgm:cxn modelId="{61E56288-5A92-4019-989A-398C8EA8A844}" type="presOf" srcId="{4A6BB192-9983-4F48-BBC5-6E384EED7EC5}" destId="{FD7B29F2-0D66-4B4B-BC8A-82DA23575305}" srcOrd="0" destOrd="0" presId="urn:microsoft.com/office/officeart/2016/7/layout/AccentHomeChevronProcess#1"/>
    <dgm:cxn modelId="{60399491-EC61-4ACD-870E-1A66600F3D26}" type="presOf" srcId="{D71FC021-6A65-44D1-95B9-0E6C89079866}" destId="{7A0B5EFC-88FB-4ED5-994F-D5F6584C2293}" srcOrd="0" destOrd="0" presId="urn:microsoft.com/office/officeart/2016/7/layout/AccentHomeChevronProcess#1"/>
    <dgm:cxn modelId="{53239C96-427C-420B-95DC-546F3B30ED65}" srcId="{55C0B14E-AEA6-48D3-A387-ED4A3A3BF840}" destId="{D71FC021-6A65-44D1-95B9-0E6C89079866}" srcOrd="2" destOrd="0" parTransId="{862AAE39-3AAD-40E3-BA20-90187BD73242}" sibTransId="{9B090D9D-470E-46E2-AABB-0368A52481AA}"/>
    <dgm:cxn modelId="{12C249AF-3557-47E7-BF97-125A47A34AF7}" type="presOf" srcId="{73D63227-5D82-4DD2-9C4F-69B7F1A16E88}" destId="{7446AE26-64EA-49D6-8E58-02C11EFB9FB9}" srcOrd="0" destOrd="0" presId="urn:microsoft.com/office/officeart/2016/7/layout/AccentHomeChevronProcess#1"/>
    <dgm:cxn modelId="{67EF80B4-B57B-4A0A-B20A-E49A0DC9FE14}" srcId="{55C0B14E-AEA6-48D3-A387-ED4A3A3BF840}" destId="{B676DCFF-749E-4AAA-8345-257AB6F9BF96}" srcOrd="4" destOrd="0" parTransId="{94D48300-B1AA-4D62-98B2-A82D7869D9E1}" sibTransId="{AA04686D-983C-465A-B5B1-35FA40576FD0}"/>
    <dgm:cxn modelId="{2F6485B4-0735-4D01-8060-5A89B7562619}" type="presOf" srcId="{5D70EFF5-8B31-4A1F-AE44-51E4CF0013EB}" destId="{5E07F9E4-149C-4A89-848F-4ABDD305F0C5}" srcOrd="0" destOrd="0" presId="urn:microsoft.com/office/officeart/2016/7/layout/AccentHomeChevronProcess#1"/>
    <dgm:cxn modelId="{13C0D8B8-C450-4BB0-930C-5F9DEC806E41}" type="presOf" srcId="{E075B08E-42B3-4C92-9A26-136EB114E48D}" destId="{BBC1FACD-D752-4E1B-BCF3-249E980F80C6}" srcOrd="0" destOrd="0" presId="urn:microsoft.com/office/officeart/2016/7/layout/AccentHomeChevronProcess#1"/>
    <dgm:cxn modelId="{AE101ABC-7EA3-4444-A576-8AB15A371C84}" srcId="{55C0B14E-AEA6-48D3-A387-ED4A3A3BF840}" destId="{AACEAFD5-63CF-4AFC-B46F-BE086C5D447C}" srcOrd="0" destOrd="0" parTransId="{7A0BD8EC-BB4A-4912-A54E-6F39B681264E}" sibTransId="{7A8D4B4D-06E9-4958-810D-A6226B6AC588}"/>
    <dgm:cxn modelId="{665C05C7-3CB0-428C-B457-E59A0AF60DA1}" type="presOf" srcId="{D07AD3FD-84FF-467E-9693-752776549C61}" destId="{6C46E586-0364-4C52-98F9-74A7ACD803D1}" srcOrd="0" destOrd="0" presId="urn:microsoft.com/office/officeart/2016/7/layout/AccentHomeChevronProcess#1"/>
    <dgm:cxn modelId="{569712D6-8DF1-4364-B1B1-9F1DB74BFE4C}" type="presOf" srcId="{B676DCFF-749E-4AAA-8345-257AB6F9BF96}" destId="{AE404003-22FB-4F68-AF6B-EF354B112AF2}" srcOrd="0" destOrd="0" presId="urn:microsoft.com/office/officeart/2016/7/layout/AccentHomeChevronProcess#1"/>
    <dgm:cxn modelId="{E3115EEA-DE9C-4F06-B8B3-BEB263D5F2B1}" srcId="{D71FC021-6A65-44D1-95B9-0E6C89079866}" destId="{4A6BB192-9983-4F48-BBC5-6E384EED7EC5}" srcOrd="0" destOrd="0" parTransId="{230A6E4A-6CED-4DC0-AEFE-6859FE07B658}" sibTransId="{0B568EC2-5D2A-4B00-8047-B7832F245B44}"/>
    <dgm:cxn modelId="{0A86D6EB-C150-4C32-841B-2C9177AADB47}" type="presOf" srcId="{08A18ED5-326E-4B99-AE9B-2AA6107E656B}" destId="{2A14C8C8-7A8E-4776-AD4D-7003CC7FEBF2}" srcOrd="0" destOrd="0" presId="urn:microsoft.com/office/officeart/2016/7/layout/AccentHomeChevronProcess#1"/>
    <dgm:cxn modelId="{C93892E1-28C0-4B75-A464-293C00708672}" type="presParOf" srcId="{594BF422-752C-42F3-A230-3D0E6AE9A886}" destId="{F6A1B9E0-4B4A-47A4-A011-67526CEEA770}" srcOrd="0" destOrd="0" presId="urn:microsoft.com/office/officeart/2016/7/layout/AccentHomeChevronProcess#1"/>
    <dgm:cxn modelId="{D5413575-9692-46A2-A045-9ED8482318DF}" type="presParOf" srcId="{F6A1B9E0-4B4A-47A4-A011-67526CEEA770}" destId="{FA4E6E73-A3C8-4495-927B-8AADA5A74297}" srcOrd="0" destOrd="0" presId="urn:microsoft.com/office/officeart/2016/7/layout/AccentHomeChevronProcess#1"/>
    <dgm:cxn modelId="{3303BDD6-668D-45F1-9491-4125E782D67C}" type="presParOf" srcId="{F6A1B9E0-4B4A-47A4-A011-67526CEEA770}" destId="{CA3A6A4E-2D39-41D2-A6B1-B590D0C452D2}" srcOrd="1" destOrd="0" presId="urn:microsoft.com/office/officeart/2016/7/layout/AccentHomeChevronProcess#1"/>
    <dgm:cxn modelId="{3BAD5A1C-162E-4722-B818-968C4083BECD}" type="presParOf" srcId="{F6A1B9E0-4B4A-47A4-A011-67526CEEA770}" destId="{810D7AA7-A541-4507-BE7F-36CCF210089F}" srcOrd="2" destOrd="0" presId="urn:microsoft.com/office/officeart/2016/7/layout/AccentHomeChevronProcess#1"/>
    <dgm:cxn modelId="{A3B267C1-BAFC-42F0-A63A-6491CFDC1ED2}" type="presParOf" srcId="{F6A1B9E0-4B4A-47A4-A011-67526CEEA770}" destId="{4F7CDD44-32F1-4759-861F-8DABEBBA8D89}" srcOrd="3" destOrd="0" presId="urn:microsoft.com/office/officeart/2016/7/layout/AccentHomeChevronProcess#1"/>
    <dgm:cxn modelId="{80CC9289-BA8F-4ED7-A4ED-9FA5EF71D964}" type="presParOf" srcId="{594BF422-752C-42F3-A230-3D0E6AE9A886}" destId="{C9A9B9EA-6A1D-4A13-9C7F-C112F25D2888}" srcOrd="1" destOrd="0" presId="urn:microsoft.com/office/officeart/2016/7/layout/AccentHomeChevronProcess#1"/>
    <dgm:cxn modelId="{5B7985CA-BC92-461D-A77E-E2320D4992D0}" type="presParOf" srcId="{594BF422-752C-42F3-A230-3D0E6AE9A886}" destId="{EC37843F-14A6-4E20-B7AE-2B086A8F5F45}" srcOrd="2" destOrd="0" presId="urn:microsoft.com/office/officeart/2016/7/layout/AccentHomeChevronProcess#1"/>
    <dgm:cxn modelId="{1996E4D7-D809-45CA-9DF0-561A93BDAFB1}" type="presParOf" srcId="{EC37843F-14A6-4E20-B7AE-2B086A8F5F45}" destId="{E41E7729-FD3F-426D-804C-45BD60BD762D}" srcOrd="0" destOrd="0" presId="urn:microsoft.com/office/officeart/2016/7/layout/AccentHomeChevronProcess#1"/>
    <dgm:cxn modelId="{16E53752-1AB8-4CD2-BFD6-85C0CDA26E1B}" type="presParOf" srcId="{EC37843F-14A6-4E20-B7AE-2B086A8F5F45}" destId="{6C46E586-0364-4C52-98F9-74A7ACD803D1}" srcOrd="1" destOrd="0" presId="urn:microsoft.com/office/officeart/2016/7/layout/AccentHomeChevronProcess#1"/>
    <dgm:cxn modelId="{FAC2F23D-E510-4342-91C3-FCAB11B207C0}" type="presParOf" srcId="{EC37843F-14A6-4E20-B7AE-2B086A8F5F45}" destId="{5E07F9E4-149C-4A89-848F-4ABDD305F0C5}" srcOrd="2" destOrd="0" presId="urn:microsoft.com/office/officeart/2016/7/layout/AccentHomeChevronProcess#1"/>
    <dgm:cxn modelId="{3843A525-0A63-4743-B0E8-0F795D54B4E4}" type="presParOf" srcId="{EC37843F-14A6-4E20-B7AE-2B086A8F5F45}" destId="{2928FCAD-BE3F-45AC-93A5-FD98F8A50E00}" srcOrd="3" destOrd="0" presId="urn:microsoft.com/office/officeart/2016/7/layout/AccentHomeChevronProcess#1"/>
    <dgm:cxn modelId="{D179D84E-BE2C-46EF-8594-412D3A7F9213}" type="presParOf" srcId="{594BF422-752C-42F3-A230-3D0E6AE9A886}" destId="{C2DF8D93-19C7-4E07-BCAF-9FAAB62C8CF2}" srcOrd="3" destOrd="0" presId="urn:microsoft.com/office/officeart/2016/7/layout/AccentHomeChevronProcess#1"/>
    <dgm:cxn modelId="{D8554B98-FAA7-4800-BB76-916BA7A2B10E}" type="presParOf" srcId="{594BF422-752C-42F3-A230-3D0E6AE9A886}" destId="{86E313B1-36D3-44D7-907E-22A08CB8E9CC}" srcOrd="4" destOrd="0" presId="urn:microsoft.com/office/officeart/2016/7/layout/AccentHomeChevronProcess#1"/>
    <dgm:cxn modelId="{19D10FBF-8E65-4EB5-9B54-54A271982B0D}" type="presParOf" srcId="{86E313B1-36D3-44D7-907E-22A08CB8E9CC}" destId="{473F2067-7126-4D56-A328-5A8CFD3D8D52}" srcOrd="0" destOrd="0" presId="urn:microsoft.com/office/officeart/2016/7/layout/AccentHomeChevronProcess#1"/>
    <dgm:cxn modelId="{11A73768-8587-4E2B-BDDA-6254211FDF2D}" type="presParOf" srcId="{86E313B1-36D3-44D7-907E-22A08CB8E9CC}" destId="{7A0B5EFC-88FB-4ED5-994F-D5F6584C2293}" srcOrd="1" destOrd="0" presId="urn:microsoft.com/office/officeart/2016/7/layout/AccentHomeChevronProcess#1"/>
    <dgm:cxn modelId="{522D3FED-6E8C-40DF-8BA8-A80510ACC48F}" type="presParOf" srcId="{86E313B1-36D3-44D7-907E-22A08CB8E9CC}" destId="{FD7B29F2-0D66-4B4B-BC8A-82DA23575305}" srcOrd="2" destOrd="0" presId="urn:microsoft.com/office/officeart/2016/7/layout/AccentHomeChevronProcess#1"/>
    <dgm:cxn modelId="{8075A955-4651-4DD2-B114-EB147BF378DF}" type="presParOf" srcId="{86E313B1-36D3-44D7-907E-22A08CB8E9CC}" destId="{BABAA172-7B81-4C6B-BCF2-4572322515C5}" srcOrd="3" destOrd="0" presId="urn:microsoft.com/office/officeart/2016/7/layout/AccentHomeChevronProcess#1"/>
    <dgm:cxn modelId="{0D892E06-0223-4DDD-A69B-AE3BAE72C556}" type="presParOf" srcId="{594BF422-752C-42F3-A230-3D0E6AE9A886}" destId="{9B430585-A33C-48BC-927A-F5975DA99FE9}" srcOrd="5" destOrd="0" presId="urn:microsoft.com/office/officeart/2016/7/layout/AccentHomeChevronProcess#1"/>
    <dgm:cxn modelId="{CF9001DE-2BB7-4F73-B0E5-6DDC3A1EBCEB}" type="presParOf" srcId="{594BF422-752C-42F3-A230-3D0E6AE9A886}" destId="{F553A929-6D6B-4648-9E0A-4676637D5878}" srcOrd="6" destOrd="0" presId="urn:microsoft.com/office/officeart/2016/7/layout/AccentHomeChevronProcess#1"/>
    <dgm:cxn modelId="{D54F232A-45C6-4A3D-9314-502D94D3F105}" type="presParOf" srcId="{F553A929-6D6B-4648-9E0A-4676637D5878}" destId="{867247C7-675B-475B-B197-D1F36C803805}" srcOrd="0" destOrd="0" presId="urn:microsoft.com/office/officeart/2016/7/layout/AccentHomeChevronProcess#1"/>
    <dgm:cxn modelId="{AA7494C1-EE72-408F-B911-709CA5FB45E7}" type="presParOf" srcId="{F553A929-6D6B-4648-9E0A-4676637D5878}" destId="{7446AE26-64EA-49D6-8E58-02C11EFB9FB9}" srcOrd="1" destOrd="0" presId="urn:microsoft.com/office/officeart/2016/7/layout/AccentHomeChevronProcess#1"/>
    <dgm:cxn modelId="{6370E04A-5F78-4978-9A03-B823D47E1F89}" type="presParOf" srcId="{F553A929-6D6B-4648-9E0A-4676637D5878}" destId="{BBC1FACD-D752-4E1B-BCF3-249E980F80C6}" srcOrd="2" destOrd="0" presId="urn:microsoft.com/office/officeart/2016/7/layout/AccentHomeChevronProcess#1"/>
    <dgm:cxn modelId="{03F5644B-5B64-4816-8444-9BC57F710A54}" type="presParOf" srcId="{F553A929-6D6B-4648-9E0A-4676637D5878}" destId="{2300D505-2807-452D-8B87-CC893A0AD4C6}" srcOrd="3" destOrd="0" presId="urn:microsoft.com/office/officeart/2016/7/layout/AccentHomeChevronProcess#1"/>
    <dgm:cxn modelId="{D28AE5EA-A5CA-4998-A9B7-0A0738534CF9}" type="presParOf" srcId="{594BF422-752C-42F3-A230-3D0E6AE9A886}" destId="{E43A384A-738C-48DC-ABBA-E9CEF1C3134F}" srcOrd="7" destOrd="0" presId="urn:microsoft.com/office/officeart/2016/7/layout/AccentHomeChevronProcess#1"/>
    <dgm:cxn modelId="{ABB2197D-999F-450F-B91F-BBE9732E0B43}" type="presParOf" srcId="{594BF422-752C-42F3-A230-3D0E6AE9A886}" destId="{201F7223-C0B2-4D0A-B201-9959F2D8F3F8}" srcOrd="8" destOrd="0" presId="urn:microsoft.com/office/officeart/2016/7/layout/AccentHomeChevronProcess#1"/>
    <dgm:cxn modelId="{6BB2264A-E777-489C-8B6E-294FA0267940}" type="presParOf" srcId="{201F7223-C0B2-4D0A-B201-9959F2D8F3F8}" destId="{BC6B70BB-0DB1-43FE-AD96-2BCE8F8B8259}" srcOrd="0" destOrd="0" presId="urn:microsoft.com/office/officeart/2016/7/layout/AccentHomeChevronProcess#1"/>
    <dgm:cxn modelId="{DFFF249F-00A0-4F02-8505-8DD20A31667B}" type="presParOf" srcId="{201F7223-C0B2-4D0A-B201-9959F2D8F3F8}" destId="{AE404003-22FB-4F68-AF6B-EF354B112AF2}" srcOrd="1" destOrd="0" presId="urn:microsoft.com/office/officeart/2016/7/layout/AccentHomeChevronProcess#1"/>
    <dgm:cxn modelId="{43503672-37FA-4CE6-9274-99A5D1C03CA1}" type="presParOf" srcId="{201F7223-C0B2-4D0A-B201-9959F2D8F3F8}" destId="{2A14C8C8-7A8E-4776-AD4D-7003CC7FEBF2}" srcOrd="2" destOrd="0" presId="urn:microsoft.com/office/officeart/2016/7/layout/AccentHomeChevronProcess#1"/>
    <dgm:cxn modelId="{15B9729B-3357-4653-91B1-3194B8B5D8E3}" type="presParOf" srcId="{201F7223-C0B2-4D0A-B201-9959F2D8F3F8}" destId="{8CDAC814-83A8-4CDE-9B01-E851DE18D265}" srcOrd="3" destOrd="0" presId="urn:microsoft.com/office/officeart/2016/7/layout/AccentHomeChevronProcess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4E6E73-A3C8-4495-927B-8AADA5A74297}">
      <dsp:nvSpPr>
        <dsp:cNvPr id="0" name=""/>
        <dsp:cNvSpPr/>
      </dsp:nvSpPr>
      <dsp:spPr>
        <a:xfrm rot="5400000">
          <a:off x="-958606" y="1896410"/>
          <a:ext cx="2092404" cy="175191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3A6A4E-2D39-41D2-A6B1-B590D0C452D2}">
      <dsp:nvSpPr>
        <dsp:cNvPr id="0" name=""/>
        <dsp:cNvSpPr/>
      </dsp:nvSpPr>
      <dsp:spPr>
        <a:xfrm>
          <a:off x="0" y="3030208"/>
          <a:ext cx="2189894" cy="697468"/>
        </a:xfrm>
        <a:prstGeom prst="homePlate">
          <a:avLst>
            <a:gd name="adj" fmla="val 2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228600" rIns="114300" bIns="228600" numCol="1" spcCol="1270" rtlCol="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cap="all" spc="200" baseline="0" noProof="0" dirty="0" err="1">
              <a:latin typeface="+mj-lt"/>
            </a:rPr>
            <a:t>start</a:t>
          </a:r>
          <a:endParaRPr lang="de-DE" sz="1800" kern="1200" cap="all" spc="200" baseline="0" noProof="0" dirty="0">
            <a:latin typeface="+mj-lt"/>
          </a:endParaRPr>
        </a:p>
      </dsp:txBody>
      <dsp:txXfrm>
        <a:off x="0" y="3030208"/>
        <a:ext cx="2102711" cy="697468"/>
      </dsp:txXfrm>
    </dsp:sp>
    <dsp:sp modelId="{810D7AA7-A541-4507-BE7F-36CCF210089F}">
      <dsp:nvSpPr>
        <dsp:cNvPr id="0" name=""/>
        <dsp:cNvSpPr/>
      </dsp:nvSpPr>
      <dsp:spPr>
        <a:xfrm>
          <a:off x="175191" y="1042919"/>
          <a:ext cx="1778194" cy="14825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l" defTabSz="711200" rtl="0">
            <a:lnSpc>
              <a:spcPct val="125000"/>
            </a:lnSpc>
            <a:spcBef>
              <a:spcPct val="0"/>
            </a:spcBef>
            <a:spcAft>
              <a:spcPts val="0"/>
            </a:spcAft>
            <a:buNone/>
          </a:pPr>
          <a:r>
            <a:rPr lang="de-DE" sz="1600" kern="1200" noProof="0" dirty="0"/>
            <a:t>- Run</a:t>
          </a:r>
          <a:r>
            <a:rPr lang="de-DE" sz="1600" kern="1200" baseline="0" noProof="0" dirty="0"/>
            <a:t> Java (Master)</a:t>
          </a:r>
        </a:p>
        <a:p>
          <a:pPr marL="0" lvl="0" indent="0" algn="l" defTabSz="711200" rtl="0">
            <a:lnSpc>
              <a:spcPct val="125000"/>
            </a:lnSpc>
            <a:spcBef>
              <a:spcPct val="0"/>
            </a:spcBef>
            <a:spcAft>
              <a:spcPts val="0"/>
            </a:spcAft>
            <a:buNone/>
          </a:pPr>
          <a:r>
            <a:rPr lang="de-DE" sz="1600" kern="1200" baseline="0" noProof="0" dirty="0"/>
            <a:t>- </a:t>
          </a:r>
          <a:r>
            <a:rPr lang="de-DE" sz="1600" kern="1200" baseline="0" noProof="0" dirty="0" err="1"/>
            <a:t>mainGUI</a:t>
          </a:r>
          <a:endParaRPr lang="de-DE" sz="1600" kern="1200" baseline="0" noProof="0" dirty="0"/>
        </a:p>
        <a:p>
          <a:pPr marL="0" lvl="0" indent="0" algn="l" defTabSz="711200" rtl="0">
            <a:lnSpc>
              <a:spcPct val="125000"/>
            </a:lnSpc>
            <a:spcBef>
              <a:spcPct val="0"/>
            </a:spcBef>
            <a:spcAft>
              <a:spcPts val="0"/>
            </a:spcAft>
            <a:buNone/>
          </a:pPr>
          <a:r>
            <a:rPr lang="de-DE" sz="1600" kern="1200" noProof="0" dirty="0"/>
            <a:t>- (</a:t>
          </a:r>
          <a:r>
            <a:rPr lang="de-DE" sz="1600" kern="1200" noProof="0" dirty="0" err="1"/>
            <a:t>randomOrder</a:t>
          </a:r>
          <a:r>
            <a:rPr lang="de-DE" sz="1600" kern="1200" noProof="0" dirty="0"/>
            <a:t>)</a:t>
          </a:r>
        </a:p>
      </dsp:txBody>
      <dsp:txXfrm>
        <a:off x="175191" y="1042919"/>
        <a:ext cx="1778194" cy="1482540"/>
      </dsp:txXfrm>
    </dsp:sp>
    <dsp:sp modelId="{E41E7729-FD3F-426D-804C-45BD60BD762D}">
      <dsp:nvSpPr>
        <dsp:cNvPr id="0" name=""/>
        <dsp:cNvSpPr/>
      </dsp:nvSpPr>
      <dsp:spPr>
        <a:xfrm rot="5400000">
          <a:off x="1125905" y="1904257"/>
          <a:ext cx="2092404" cy="175191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46E586-0364-4C52-98F9-74A7ACD803D1}">
      <dsp:nvSpPr>
        <dsp:cNvPr id="0" name=""/>
        <dsp:cNvSpPr/>
      </dsp:nvSpPr>
      <dsp:spPr>
        <a:xfrm>
          <a:off x="2084511" y="3038055"/>
          <a:ext cx="2189894" cy="697468"/>
        </a:xfrm>
        <a:prstGeom prst="chevron">
          <a:avLst>
            <a:gd name="adj" fmla="val 2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228600" rIns="114300" bIns="228600" numCol="1" spcCol="1270" rtlCol="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cap="all" spc="200" baseline="0" noProof="0" dirty="0">
              <a:latin typeface="+mj-lt"/>
            </a:rPr>
            <a:t> Server</a:t>
          </a:r>
        </a:p>
      </dsp:txBody>
      <dsp:txXfrm>
        <a:off x="2258878" y="3038055"/>
        <a:ext cx="1841160" cy="697468"/>
      </dsp:txXfrm>
    </dsp:sp>
    <dsp:sp modelId="{5E07F9E4-149C-4A89-848F-4ABDD305F0C5}">
      <dsp:nvSpPr>
        <dsp:cNvPr id="0" name=""/>
        <dsp:cNvSpPr/>
      </dsp:nvSpPr>
      <dsp:spPr>
        <a:xfrm>
          <a:off x="2259703" y="1050765"/>
          <a:ext cx="1778194" cy="14825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l" defTabSz="711200" rtl="0">
            <a:lnSpc>
              <a:spcPct val="125000"/>
            </a:lnSpc>
            <a:spcBef>
              <a:spcPct val="0"/>
            </a:spcBef>
            <a:spcAft>
              <a:spcPts val="0"/>
            </a:spcAft>
            <a:buNone/>
          </a:pPr>
          <a:r>
            <a:rPr lang="de-DE" sz="1600" kern="1200" noProof="0" dirty="0">
              <a:solidFill>
                <a:schemeClr val="tx1"/>
              </a:solidFill>
            </a:rPr>
            <a:t>- </a:t>
          </a:r>
          <a:r>
            <a:rPr lang="de-DE" sz="1600" kern="1200" noProof="0" dirty="0" err="1">
              <a:solidFill>
                <a:schemeClr val="tx1"/>
              </a:solidFill>
            </a:rPr>
            <a:t>ToGuess</a:t>
          </a:r>
          <a:r>
            <a:rPr lang="de-DE" sz="1600" kern="1200" noProof="0" dirty="0">
              <a:solidFill>
                <a:schemeClr val="tx1"/>
              </a:solidFill>
            </a:rPr>
            <a:t> -&gt; Farbauswahl</a:t>
          </a:r>
        </a:p>
        <a:p>
          <a:pPr marL="0" lvl="0" indent="0" algn="l" defTabSz="711200" rtl="0">
            <a:lnSpc>
              <a:spcPct val="125000"/>
            </a:lnSpc>
            <a:spcBef>
              <a:spcPct val="0"/>
            </a:spcBef>
            <a:spcAft>
              <a:spcPts val="0"/>
            </a:spcAft>
            <a:buNone/>
          </a:pPr>
          <a:r>
            <a:rPr lang="de-DE" sz="1600" kern="1200" noProof="0" dirty="0">
              <a:solidFill>
                <a:schemeClr val="tx1"/>
              </a:solidFill>
            </a:rPr>
            <a:t>- Oder wird an </a:t>
          </a:r>
          <a:r>
            <a:rPr lang="de-DE" sz="1600" kern="1200" noProof="0" dirty="0" err="1">
              <a:solidFill>
                <a:schemeClr val="tx1"/>
              </a:solidFill>
            </a:rPr>
            <a:t>mainGUI</a:t>
          </a:r>
          <a:r>
            <a:rPr lang="de-DE" sz="1600" kern="1200" noProof="0" dirty="0">
              <a:solidFill>
                <a:schemeClr val="tx1"/>
              </a:solidFill>
            </a:rPr>
            <a:t> übergeben</a:t>
          </a:r>
        </a:p>
        <a:p>
          <a:pPr marL="0" lvl="0" indent="0" algn="l" defTabSz="711200" rtl="0">
            <a:lnSpc>
              <a:spcPct val="125000"/>
            </a:lnSpc>
            <a:spcBef>
              <a:spcPct val="0"/>
            </a:spcBef>
            <a:spcAft>
              <a:spcPts val="0"/>
            </a:spcAft>
            <a:buNone/>
          </a:pPr>
          <a:r>
            <a:rPr lang="de-DE" sz="1600" kern="1200" noProof="0" dirty="0">
              <a:solidFill>
                <a:schemeClr val="tx1"/>
              </a:solidFill>
            </a:rPr>
            <a:t>-Server wird initialisiert</a:t>
          </a:r>
        </a:p>
      </dsp:txBody>
      <dsp:txXfrm>
        <a:off x="2259703" y="1050765"/>
        <a:ext cx="1778194" cy="1482540"/>
      </dsp:txXfrm>
    </dsp:sp>
    <dsp:sp modelId="{473F2067-7126-4D56-A328-5A8CFD3D8D52}">
      <dsp:nvSpPr>
        <dsp:cNvPr id="0" name=""/>
        <dsp:cNvSpPr/>
      </dsp:nvSpPr>
      <dsp:spPr>
        <a:xfrm rot="5400000">
          <a:off x="3218086" y="1904257"/>
          <a:ext cx="2092404" cy="175191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0B5EFC-88FB-4ED5-994F-D5F6584C2293}">
      <dsp:nvSpPr>
        <dsp:cNvPr id="0" name=""/>
        <dsp:cNvSpPr/>
      </dsp:nvSpPr>
      <dsp:spPr>
        <a:xfrm>
          <a:off x="4176693" y="3038055"/>
          <a:ext cx="2189894" cy="697468"/>
        </a:xfrm>
        <a:prstGeom prst="chevron">
          <a:avLst>
            <a:gd name="adj" fmla="val 2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228600" rIns="114300" bIns="228600" numCol="1" spcCol="1270" rtlCol="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cap="all" spc="200" baseline="0" noProof="0" dirty="0">
              <a:latin typeface="+mj-lt"/>
            </a:rPr>
            <a:t>Client </a:t>
          </a:r>
        </a:p>
      </dsp:txBody>
      <dsp:txXfrm>
        <a:off x="4351060" y="3038055"/>
        <a:ext cx="1841160" cy="697468"/>
      </dsp:txXfrm>
    </dsp:sp>
    <dsp:sp modelId="{FD7B29F2-0D66-4B4B-BC8A-82DA23575305}">
      <dsp:nvSpPr>
        <dsp:cNvPr id="0" name=""/>
        <dsp:cNvSpPr/>
      </dsp:nvSpPr>
      <dsp:spPr>
        <a:xfrm>
          <a:off x="4351884" y="1050765"/>
          <a:ext cx="1778194" cy="14825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l" defTabSz="711200" rtl="0">
            <a:lnSpc>
              <a:spcPct val="125000"/>
            </a:lnSpc>
            <a:spcBef>
              <a:spcPct val="0"/>
            </a:spcBef>
            <a:spcAft>
              <a:spcPts val="0"/>
            </a:spcAft>
            <a:buNone/>
          </a:pPr>
          <a:r>
            <a:rPr lang="de-DE" sz="1600" kern="1200" noProof="0" dirty="0"/>
            <a:t>-</a:t>
          </a:r>
          <a:r>
            <a:rPr lang="de-DE" sz="1400" kern="1200" baseline="0" noProof="0" dirty="0"/>
            <a:t> Run Java (</a:t>
          </a:r>
          <a:r>
            <a:rPr lang="de-DE" sz="1400" kern="1200" baseline="0" noProof="0" dirty="0" err="1"/>
            <a:t>Mind</a:t>
          </a:r>
          <a:r>
            <a:rPr lang="de-DE" sz="1400" kern="1200" baseline="0" noProof="0" dirty="0"/>
            <a:t>)</a:t>
          </a:r>
        </a:p>
        <a:p>
          <a:pPr marL="0" lvl="0" indent="0" algn="l" defTabSz="711200" rtl="0">
            <a:lnSpc>
              <a:spcPct val="125000"/>
            </a:lnSpc>
            <a:spcBef>
              <a:spcPct val="0"/>
            </a:spcBef>
            <a:spcAft>
              <a:spcPts val="0"/>
            </a:spcAft>
            <a:buNone/>
          </a:pPr>
          <a:r>
            <a:rPr lang="de-DE" sz="1400" kern="1200" baseline="0" noProof="0" dirty="0"/>
            <a:t>- </a:t>
          </a:r>
          <a:r>
            <a:rPr lang="de-DE" sz="1400" kern="1200" baseline="0" noProof="0" dirty="0" err="1"/>
            <a:t>mindGUI</a:t>
          </a:r>
          <a:endParaRPr lang="de-DE" sz="1400" kern="1200" baseline="0" noProof="0" dirty="0"/>
        </a:p>
        <a:p>
          <a:pPr marL="0" lvl="0" indent="0" algn="l" defTabSz="711200" rtl="0">
            <a:lnSpc>
              <a:spcPct val="125000"/>
            </a:lnSpc>
            <a:spcBef>
              <a:spcPct val="0"/>
            </a:spcBef>
            <a:spcAft>
              <a:spcPts val="0"/>
            </a:spcAft>
            <a:buNone/>
          </a:pPr>
          <a:r>
            <a:rPr lang="de-DE" sz="1400" kern="1200" baseline="0" noProof="0" dirty="0"/>
            <a:t>- Client wird initialisiert</a:t>
          </a:r>
        </a:p>
        <a:p>
          <a:pPr marL="0" lvl="0" indent="0" algn="l" defTabSz="711200" rtl="0">
            <a:lnSpc>
              <a:spcPct val="125000"/>
            </a:lnSpc>
            <a:spcBef>
              <a:spcPct val="0"/>
            </a:spcBef>
            <a:spcAft>
              <a:spcPts val="0"/>
            </a:spcAft>
            <a:buNone/>
          </a:pPr>
          <a:r>
            <a:rPr lang="de-DE" sz="1400" kern="1200" baseline="0" noProof="0" dirty="0"/>
            <a:t>- </a:t>
          </a:r>
          <a:r>
            <a:rPr lang="de-DE" sz="1400" kern="1200" baseline="0" noProof="0" dirty="0" err="1"/>
            <a:t>Mind</a:t>
          </a:r>
          <a:r>
            <a:rPr lang="de-DE" sz="1400" kern="1200" baseline="0" noProof="0" dirty="0"/>
            <a:t> gibt Farbreihenfolge ein</a:t>
          </a:r>
        </a:p>
        <a:p>
          <a:pPr marL="0" lvl="0" indent="0" algn="l" defTabSz="711200" rtl="0">
            <a:lnSpc>
              <a:spcPct val="125000"/>
            </a:lnSpc>
            <a:spcBef>
              <a:spcPct val="0"/>
            </a:spcBef>
            <a:spcAft>
              <a:spcPts val="0"/>
            </a:spcAft>
            <a:buNone/>
          </a:pPr>
          <a:r>
            <a:rPr lang="de-DE" sz="1400" kern="1200" baseline="0" noProof="0" dirty="0"/>
            <a:t>-Farbcode wird übergeben</a:t>
          </a:r>
        </a:p>
        <a:p>
          <a:pPr marL="0" lvl="0" indent="0" algn="l" defTabSz="711200" rtl="0">
            <a:lnSpc>
              <a:spcPct val="125000"/>
            </a:lnSpc>
            <a:spcBef>
              <a:spcPct val="0"/>
            </a:spcBef>
            <a:spcAft>
              <a:spcPts val="0"/>
            </a:spcAft>
            <a:buNone/>
          </a:pPr>
          <a:endParaRPr lang="de-DE" sz="1600" kern="1200" noProof="0" dirty="0"/>
        </a:p>
      </dsp:txBody>
      <dsp:txXfrm>
        <a:off x="4351884" y="1050765"/>
        <a:ext cx="1778194" cy="1482540"/>
      </dsp:txXfrm>
    </dsp:sp>
    <dsp:sp modelId="{867247C7-675B-475B-B197-D1F36C803805}">
      <dsp:nvSpPr>
        <dsp:cNvPr id="0" name=""/>
        <dsp:cNvSpPr/>
      </dsp:nvSpPr>
      <dsp:spPr>
        <a:xfrm rot="5400000">
          <a:off x="5306369" y="1903294"/>
          <a:ext cx="2092404" cy="175191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46AE26-64EA-49D6-8E58-02C11EFB9FB9}">
      <dsp:nvSpPr>
        <dsp:cNvPr id="0" name=""/>
        <dsp:cNvSpPr/>
      </dsp:nvSpPr>
      <dsp:spPr>
        <a:xfrm>
          <a:off x="6264976" y="3037092"/>
          <a:ext cx="2189894" cy="697468"/>
        </a:xfrm>
        <a:prstGeom prst="chevron">
          <a:avLst>
            <a:gd name="adj" fmla="val 2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228600" rIns="114300" bIns="228600" numCol="1" spcCol="1270" rtlCol="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de-DE" sz="1800" kern="1200" cap="all" spc="200" baseline="0" noProof="0" dirty="0">
              <a:latin typeface="+mj-lt"/>
            </a:rPr>
            <a:t>Spiel</a:t>
          </a:r>
        </a:p>
      </dsp:txBody>
      <dsp:txXfrm>
        <a:off x="6439343" y="3037092"/>
        <a:ext cx="1841160" cy="697468"/>
      </dsp:txXfrm>
    </dsp:sp>
    <dsp:sp modelId="{BBC1FACD-D752-4E1B-BCF3-249E980F80C6}">
      <dsp:nvSpPr>
        <dsp:cNvPr id="0" name=""/>
        <dsp:cNvSpPr/>
      </dsp:nvSpPr>
      <dsp:spPr>
        <a:xfrm>
          <a:off x="6440167" y="1049803"/>
          <a:ext cx="1778194" cy="14825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l" defTabSz="533400" rtl="0">
            <a:lnSpc>
              <a:spcPct val="125000"/>
            </a:lnSpc>
            <a:spcBef>
              <a:spcPct val="0"/>
            </a:spcBef>
            <a:spcAft>
              <a:spcPts val="0"/>
            </a:spcAft>
            <a:buNone/>
          </a:pPr>
          <a:r>
            <a:rPr lang="de-DE" sz="1200" kern="1200" noProof="0" dirty="0"/>
            <a:t>- Im Wechsel Client und Server aktiviert/deaktiviert</a:t>
          </a:r>
        </a:p>
        <a:p>
          <a:pPr marL="0" lvl="0" indent="0" algn="l" defTabSz="533400" rtl="0">
            <a:lnSpc>
              <a:spcPct val="125000"/>
            </a:lnSpc>
            <a:spcBef>
              <a:spcPct val="0"/>
            </a:spcBef>
            <a:spcAft>
              <a:spcPts val="0"/>
            </a:spcAft>
            <a:buNone/>
          </a:pPr>
          <a:r>
            <a:rPr lang="de-DE" sz="1200" kern="1200" noProof="0" dirty="0"/>
            <a:t>- </a:t>
          </a:r>
          <a:r>
            <a:rPr lang="de-DE" sz="1200" kern="1200" noProof="0" dirty="0" err="1"/>
            <a:t>mindGUI</a:t>
          </a:r>
          <a:r>
            <a:rPr lang="de-DE" sz="1200" kern="1200" noProof="0" dirty="0"/>
            <a:t> und </a:t>
          </a:r>
          <a:r>
            <a:rPr lang="de-DE" sz="1200" kern="1200" noProof="0" dirty="0" err="1"/>
            <a:t>masterGUI</a:t>
          </a:r>
          <a:r>
            <a:rPr lang="de-DE" sz="1200" kern="1200" noProof="0" dirty="0"/>
            <a:t> werden aktualisiert </a:t>
          </a:r>
        </a:p>
        <a:p>
          <a:pPr marL="0" lvl="0" indent="0" algn="l" defTabSz="533400" rtl="0">
            <a:lnSpc>
              <a:spcPct val="125000"/>
            </a:lnSpc>
            <a:spcBef>
              <a:spcPct val="0"/>
            </a:spcBef>
            <a:spcAft>
              <a:spcPts val="0"/>
            </a:spcAft>
            <a:buNone/>
          </a:pPr>
          <a:endParaRPr lang="de-DE" sz="1200" kern="1200" noProof="0" dirty="0"/>
        </a:p>
      </dsp:txBody>
      <dsp:txXfrm>
        <a:off x="6440167" y="1049803"/>
        <a:ext cx="1778194" cy="1482540"/>
      </dsp:txXfrm>
    </dsp:sp>
    <dsp:sp modelId="{BC6B70BB-0DB1-43FE-AD96-2BCE8F8B8259}">
      <dsp:nvSpPr>
        <dsp:cNvPr id="0" name=""/>
        <dsp:cNvSpPr/>
      </dsp:nvSpPr>
      <dsp:spPr>
        <a:xfrm rot="5400000">
          <a:off x="7367099" y="1896410"/>
          <a:ext cx="2092404" cy="175191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404003-22FB-4F68-AF6B-EF354B112AF2}">
      <dsp:nvSpPr>
        <dsp:cNvPr id="0" name=""/>
        <dsp:cNvSpPr/>
      </dsp:nvSpPr>
      <dsp:spPr>
        <a:xfrm>
          <a:off x="8325705" y="3030208"/>
          <a:ext cx="2189894" cy="697468"/>
        </a:xfrm>
        <a:prstGeom prst="chevron">
          <a:avLst>
            <a:gd name="adj" fmla="val 2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228600" rIns="114300" bIns="228600" numCol="1" spcCol="1270" rtlCol="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cap="all" spc="200" baseline="0" noProof="0" dirty="0">
              <a:latin typeface="+mj-lt"/>
            </a:rPr>
            <a:t>Ende</a:t>
          </a:r>
        </a:p>
      </dsp:txBody>
      <dsp:txXfrm>
        <a:off x="8500072" y="3030208"/>
        <a:ext cx="1841160" cy="697468"/>
      </dsp:txXfrm>
    </dsp:sp>
    <dsp:sp modelId="{2A14C8C8-7A8E-4776-AD4D-7003CC7FEBF2}">
      <dsp:nvSpPr>
        <dsp:cNvPr id="0" name=""/>
        <dsp:cNvSpPr/>
      </dsp:nvSpPr>
      <dsp:spPr>
        <a:xfrm>
          <a:off x="8500897" y="1042919"/>
          <a:ext cx="1778194" cy="14825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l" defTabSz="711200" rtl="0">
            <a:lnSpc>
              <a:spcPct val="125000"/>
            </a:lnSpc>
            <a:spcBef>
              <a:spcPct val="0"/>
            </a:spcBef>
            <a:spcAft>
              <a:spcPts val="0"/>
            </a:spcAft>
            <a:buNone/>
          </a:pPr>
          <a:r>
            <a:rPr lang="de-DE" sz="1600" kern="1200" baseline="0" noProof="0" dirty="0"/>
            <a:t>- max. 12 Runden  </a:t>
          </a:r>
        </a:p>
        <a:p>
          <a:pPr marL="0" lvl="0" indent="0" algn="l" defTabSz="711200" rtl="0">
            <a:lnSpc>
              <a:spcPct val="125000"/>
            </a:lnSpc>
            <a:spcBef>
              <a:spcPct val="0"/>
            </a:spcBef>
            <a:spcAft>
              <a:spcPts val="0"/>
            </a:spcAft>
            <a:buNone/>
          </a:pPr>
          <a:r>
            <a:rPr lang="de-DE" sz="1600" kern="1200" baseline="0" noProof="0" dirty="0"/>
            <a:t>- </a:t>
          </a:r>
          <a:r>
            <a:rPr lang="de-DE" sz="1600" kern="1200" baseline="0" noProof="0" dirty="0" err="1"/>
            <a:t>win</a:t>
          </a:r>
          <a:r>
            <a:rPr lang="de-DE" sz="1600" kern="1200" baseline="0" noProof="0" dirty="0"/>
            <a:t> oder lose- Methode </a:t>
          </a:r>
        </a:p>
        <a:p>
          <a:pPr marL="0" lvl="0" indent="0" algn="l" defTabSz="711200" rtl="0">
            <a:lnSpc>
              <a:spcPct val="125000"/>
            </a:lnSpc>
            <a:spcBef>
              <a:spcPct val="0"/>
            </a:spcBef>
            <a:spcAft>
              <a:spcPts val="0"/>
            </a:spcAft>
            <a:buNone/>
          </a:pPr>
          <a:r>
            <a:rPr lang="de-DE" sz="1600" kern="1200" baseline="0" noProof="0" dirty="0"/>
            <a:t>- </a:t>
          </a:r>
          <a:r>
            <a:rPr lang="de-DE" sz="1600" kern="1200" baseline="0" noProof="0" dirty="0" err="1"/>
            <a:t>system.exit</a:t>
          </a:r>
          <a:r>
            <a:rPr lang="de-DE" sz="1600" kern="1200" baseline="0" noProof="0" dirty="0"/>
            <a:t>(0)</a:t>
          </a:r>
          <a:endParaRPr lang="de-DE" sz="1600" kern="1200" noProof="0" dirty="0"/>
        </a:p>
      </dsp:txBody>
      <dsp:txXfrm>
        <a:off x="8500897" y="1042919"/>
        <a:ext cx="1778194" cy="14825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AccentHomeChevronProcess#1">
  <dgm:title val="Akzentuierte Startseite – Chevronprozess"/>
  <dgm:desc val="Hiermit können Sie einen Verlauf, eine Zeitachse, aufeinanderfolgende Schritte etwa in einer Aufgabe, einem Prozess oder einem Workflow darstellen, oder eine Bewegung oder Richtung hervorheben. Text der Ebene 1 wird innerhalb einer Chevron-Form angezeigt, mit Ausnahme der ersten Form, die eine Startseitenform aufweist. Text der Ebene 2 wird hingegen über den unsichtbaren Rechteckformen angezeigt."/>
  <dgm:catLst>
    <dgm:cat type="process" pri="500"/>
    <dgm:cat type="timeline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contrsBasedOnsibTransCount">
      <dgm:if name="oneSibTrans" axis="ch" ptType="sibTrans" func="cnt" op="equ" val="1">
        <dgm:constrLst>
          <dgm:constr type="h" for="ch" forName="composite" refType="h" fact="0.6"/>
          <dgm:constr type="w" for="ch" forName="composite" refType="w"/>
          <dgm:constr type="primFontSz" for="des" forName="parTx" val="20"/>
          <dgm:constr type="primFontSz" for="des" forName="desTx" refType="primFontSz" refFor="des" refForName="parTx" op="lte"/>
          <dgm:constr type="primFontSz" for="des" forName="parTx" op="equ"/>
          <dgm:constr type="primFontSz" for="des" forName="desTx" op="equ"/>
          <dgm:constr type="w" for="ch" forName="space" refType="w" refFor="ch" refForName="composite" fact="-0.02"/>
          <dgm:constr type="w" for="ch" ptType="sibTrans" op="equ"/>
        </dgm:constrLst>
      </dgm:if>
      <dgm:else name="moreThanOneSibTrans">
        <dgm:choose name="contrsForMoreThanOneSibTrans">
          <dgm:if name="twoSibTrans" axis="ch" ptType="sibTrans" func="cnt" op="equ" val="2">
            <dgm:constrLst>
              <dgm:constr type="h" for="ch" forName="composite" refType="h" fact="0.6"/>
              <dgm:constr type="w" for="ch" forName="composite" refType="w"/>
              <dgm:constr type="primFontSz" for="des" forName="parTx" val="20"/>
              <dgm:constr type="primFontSz" for="des" forName="desTx" refType="primFontSz" refFor="des" refForName="parTx" op="lte"/>
              <dgm:constr type="primFontSz" for="des" forName="parTx" op="equ"/>
              <dgm:constr type="primFontSz" for="des" forName="desTx" op="equ"/>
              <dgm:constr type="w" for="ch" forName="space" refType="w" refFor="ch" refForName="composite" fact="-0.03"/>
              <dgm:constr type="w" for="ch" ptType="sibTrans" op="equ"/>
            </dgm:constrLst>
          </dgm:if>
          <dgm:else name="moreThanTwoSibTrans">
            <dgm:choose name="contrsForMoreThanTwoSibTrans">
              <dgm:if name="threeSibTrans" axis="ch" ptType="sibTrans" func="cnt" op="equ" val="3">
                <dgm:constrLst>
                  <dgm:constr type="h" for="ch" forName="composite" refType="h" fact="0.6"/>
                  <dgm:constr type="w" for="ch" forName="composite" refType="w"/>
                  <dgm:constr type="primFontSz" for="des" forName="parTx" val="20"/>
                  <dgm:constr type="primFontSz" for="des" forName="desTx" refType="primFontSz" refFor="des" refForName="parTx" op="lte"/>
                  <dgm:constr type="primFontSz" for="des" forName="parTx" op="equ"/>
                  <dgm:constr type="primFontSz" for="des" forName="desTx" op="equ"/>
                  <dgm:constr type="w" for="ch" forName="space" refType="w" refFor="ch" refForName="composite" fact="-0.04"/>
                  <dgm:constr type="w" for="ch" ptType="sibTrans" op="equ"/>
                </dgm:constrLst>
              </dgm:if>
              <dgm:else name="moreThanThreeSibTrans">
                <dgm:choose name="contrsForMoreThanThreeSibTrans">
                  <dgm:if name="fourToSixSibTrans" axis="ch" ptType="sibTrans" func="cnt" op="lte" val="6">
                    <dgm:constrLst>
                      <dgm:constr type="h" for="ch" forName="composite" refType="h" fact="0.6"/>
                      <dgm:constr type="w" for="ch" forName="composite" refType="w"/>
                      <dgm:constr type="primFontSz" for="des" forName="parTx" val="20"/>
                      <dgm:constr type="primFontSz" for="des" forName="desTx" refType="primFontSz" refFor="des" refForName="parTx" op="lte"/>
                      <dgm:constr type="primFontSz" for="des" forName="parTx" op="equ"/>
                      <dgm:constr type="primFontSz" for="des" forName="desTx" op="equ"/>
                      <dgm:constr type="w" for="ch" forName="space" refType="w" refFor="ch" refForName="composite" fact="-0.05"/>
                      <dgm:constr type="w" for="ch" ptType="sibTrans" op="equ"/>
                    </dgm:constrLst>
                  </dgm:if>
                  <dgm:else name="moreThanSixSibTrans">
                    <dgm:choose name="contrsForMoreThanSixSibTrans">
                      <dgm:if name="sevenToEightSibTrans" axis="ch" ptType="sibTrans" func="cnt" op="lte" val="8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7"/>
                          <dgm:constr type="w" for="ch" ptType="sibTrans" op="equ"/>
                        </dgm:constrLst>
                      </dgm:if>
                      <dgm:else name="moreThanEightSibTrans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9"/>
                          <dgm:constr type="w" for="ch" ptType="sibTrans" op="equ"/>
                        </dgm:constrLst>
                      </dgm:else>
                    </dgm:choose>
                  </dgm:else>
                </dgm:choose>
              </dgm:else>
            </dgm:choose>
          </dgm:else>
        </dgm:choose>
      </dgm:else>
    </dgm:choose>
    <dgm:ruleLst/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LayoutLTRorRTL">
          <dgm:if name="LayoutLTR" func="var" arg="dir" op="equ" val="norm">
            <dgm:constrLst>
              <dgm:constr type="w" for="ch" forName="L" refType="w" fact="0.08"/>
              <dgm:constr type="h" for="ch" forName="L" refType="h" fact="0.75"/>
              <dgm:constr type="l" for="ch" forName="L"/>
              <dgm:constr type="l" for="ch" forName="parTx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l" for="ch" forName="desTx" refType="r" refFor="ch" refForName="L"/>
              <dgm:constr type="w" for="ch" forName="desTx" refType="w" fact="0.812"/>
              <dgm:constr type="w" for="ch" forName="EmptyPlaceHolder" refType="w" fact="0.82"/>
              <dgm:constr type="l" for="ch" forName="EmptyPlaceHolder" refType="r" refFor="ch" refForName="L"/>
              <dgm:constr type="b" for="ch" forName="EmptyPlaceHolder" refType="b" refFor="ch" refForName="L"/>
              <dgm:constr type="h" for="ch" forName="EmptyPlaceHolder" refType="t" refFor="ch" refForName="desTx"/>
            </dgm:constrLst>
          </dgm:if>
          <dgm:else name="LayoutRTL">
            <dgm:constrLst>
              <dgm:constr type="w" for="ch" forName="L" refType="w" fact="0.08"/>
              <dgm:constr type="h" for="ch" forName="L" refType="h" fact="0.75"/>
              <dgm:constr type="r" for="ch" forName="L" refType="w"/>
              <dgm:constr type="r" for="ch" forName="parTx" refType="w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r" for="ch" forName="desTx" refType="l" refFor="ch" refForName="L"/>
              <dgm:constr type="w" for="ch" forName="desTx" refType="w" fact="0.812"/>
              <dgm:constr type="w" for="ch" forName="EmptyPlaceHolder" refType="w" fact="0.82"/>
              <dgm:constr type="h" for="ch" forName="EmptyPlaceHolder" refType="w" refFor="ch" refForName="L" fact="0.6"/>
              <dgm:constr type="b" for="ch" forName="EmptyPlaceHolder" refType="b" refFor="ch" refForName="L"/>
            </dgm:constrLst>
          </dgm:else>
        </dgm:choose>
        <dgm:layoutNode name="L" styleLbl="solidFgAcc1" moveWith="parTx">
          <dgm:varLst>
            <dgm:chMax val="0"/>
            <dgm:chPref val="0"/>
          </dgm:varLst>
          <dgm:alg type="sp"/>
          <dgm:choose name="Name310">
            <dgm:if name="Name311" func="var" arg="dir" op="equ" val="norm">
              <dgm:shape xmlns:r="http://schemas.openxmlformats.org/officeDocument/2006/relationships" rot="90" type="corner" r:blip="">
                <dgm:adjLst>
                  <dgm:adj idx="1" val="0.01"/>
                  <dgm:adj idx="2" val="0.01"/>
                </dgm:adjLst>
              </dgm:shape>
            </dgm:if>
            <dgm:else name="Name312">
              <dgm:shape xmlns:r="http://schemas.openxmlformats.org/officeDocument/2006/relationships" rot="180" type="corner" r:blip="">
                <dgm:adjLst>
                  <dgm:adj idx="1" val="0.01"/>
                  <dgm:adj idx="2" val="0.01"/>
                </dgm:adjLst>
              </dgm:shape>
            </dgm:else>
          </dgm:choose>
          <dgm:presOf/>
          <dgm:constrLst/>
          <dgm:ruleLst/>
        </dgm:layoutNode>
        <dgm:layoutNode name="parTx" styleLbl="alignNode1">
          <dgm:varLst>
            <dgm:chMax val="0"/>
            <dgm:chPref val="0"/>
            <dgm:bulletEnabled val="1"/>
          </dgm:varLst>
          <dgm:alg type="tx">
            <dgm:param type="txAnchorVert" val="mid"/>
            <dgm:param type="parTxLTRAlign" val="ctr"/>
            <dgm:param type="parTxRTLAlign" val="ctr"/>
          </dgm:alg>
          <dgm:choose name="MakeFirstNodeHomePlate">
            <dgm:if name="IfFirstNode" axis="self" ptType="node" func="pos" op="equ" val="1">
              <dgm:choose name="Name110">
                <dgm:if name="Name111" func="var" arg="dir" op="equ" val="norm">
                  <dgm:shape xmlns:r="http://schemas.openxmlformats.org/officeDocument/2006/relationships" type="homePlate" r:blip="">
                    <dgm:adjLst>
                      <dgm:adj idx="1" val="0.25"/>
                    </dgm:adjLst>
                  </dgm:shape>
                </dgm:if>
                <dgm:else name="Name112">
                  <dgm:shape xmlns:r="http://schemas.openxmlformats.org/officeDocument/2006/relationships" rot="180" type="homePlate" r:blip="">
                    <dgm:adjLst>
                      <dgm:adj idx="1" val="0.25"/>
                    </dgm:adjLst>
                  </dgm:shape>
                </dgm:else>
              </dgm:choose>
            </dgm:if>
            <dgm:else name="MakeRestOfNodesChevrons"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>
                      <dgm:adj idx="1" val="0.25"/>
                    </dgm:adjLst>
                  </dgm:shape>
                </dgm:if>
                <dgm:else name="Name12">
                  <dgm:shape xmlns:r="http://schemas.openxmlformats.org/officeDocument/2006/relationships" rot="180" type="chevron" r:blip="">
                    <dgm:adjLst>
                      <dgm:adj idx="1" val="0.25"/>
                    </dgm:adjLst>
                  </dgm:shape>
                </dgm:else>
              </dgm:choose>
            </dgm:else>
          </dgm:choose>
          <dgm:presOf axis="self" ptType="node"/>
          <dgm:constrLst>
            <dgm:constr type="tMarg" refType="primFontSz"/>
            <dgm:constr type="bMarg" refType="primFontSz"/>
            <dgm:constr type="lMarg" refType="primFontSz" fact="0.5"/>
            <dgm:constr type="rMarg" refType="primFontSz" fact="0.5"/>
          </dgm:constrLst>
          <dgm:ruleLst>
            <dgm:rule type="primFontSz" val="13" fact="NaN" max="NaN"/>
          </dgm:ruleLst>
        </dgm:layoutNode>
        <dgm:layoutNode name="desTx" styleLbl="revTx" moveWith="parTx">
          <dgm:varLst>
            <dgm:chMax val="0"/>
            <dgm:chPref val="0"/>
            <dgm:bulletEnabled val="1"/>
          </dgm:varLst>
          <dgm:choose name="Name210">
            <dgm:if name="Name211" func="var" arg="dir" op="equ" val="norm">
              <dgm:alg type="tx">
                <dgm:param type="txAnchorVert" val="t"/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12">
              <dgm:alg type="tx">
                <dgm:param type="txAnchorVert" val="t"/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1" fact="NaN" max="NaN"/>
            <dgm:rule type="secFontSz" val="9" fact="NaN" max="NaN"/>
          </dgm:ruleLst>
        </dgm:layoutNode>
        <dgm:layoutNode name="EmptyPlaceHolder">
          <dgm:alg type="sp"/>
          <dgm:shape xmlns:r="http://schemas.openxmlformats.org/officeDocument/2006/relationships" r:blip="">
            <dgm:adjLst/>
          </dgm:shape>
          <dgm:presOf/>
          <dgm:constrLst/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B3BB20-63E5-4D2B-9036-593CBBD48C0D}" type="datetime1">
              <a:rPr lang="de-DE" smtClean="0"/>
              <a:t>07.07.2022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A487D2-6C6C-49E1-B6DF-2F349FB8F6E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602166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914055-EB05-44E8-89CB-3F3909881985}" type="datetime1">
              <a:rPr lang="de-DE" noProof="0" smtClean="0"/>
              <a:t>07.07.2022</a:t>
            </a:fld>
            <a:endParaRPr lang="de-DE" noProof="0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 dirty="0"/>
              <a:t>Textmasterformate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63A757-CDCA-4377-B0EF-37B3573B51B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1166920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63A757-CDCA-4377-B0EF-37B3573B51B5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33688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0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de-DE" noProof="0"/>
              <a:t>Master-Untertitelformat bearbeiten</a:t>
            </a:r>
            <a:endParaRPr lang="de-DE" noProof="0" dirty="0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noProof="0"/>
              <a:t>08.07.2022</a:t>
            </a:r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Praktikum Programmieren 2</a:t>
            </a:r>
            <a:endParaRPr lang="de-DE" noProof="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noProof="0"/>
              <a:t>08.07.2022</a:t>
            </a:r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Praktikum Programmieren 2</a:t>
            </a:r>
            <a:endParaRPr lang="de-DE" noProof="0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noProof="0"/>
              <a:t>08.07.2022</a:t>
            </a:r>
            <a:endParaRPr lang="de-DE" noProof="0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Praktikum Programmieren 2</a:t>
            </a:r>
            <a:endParaRPr lang="de-DE" noProof="0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 rtl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 dirty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noProof="0"/>
              <a:t>08.07.2022</a:t>
            </a:r>
            <a:endParaRPr lang="de-DE" noProof="0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Praktikum Programmieren 2</a:t>
            </a:r>
            <a:endParaRPr lang="de-DE" noProof="0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noProof="0"/>
              <a:t>08.07.2022</a:t>
            </a:r>
            <a:endParaRPr lang="de-DE" noProof="0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Praktikum Programmieren 2</a:t>
            </a:r>
            <a:endParaRPr lang="de-DE" noProof="0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noProof="0"/>
              <a:t>08.07.2022</a:t>
            </a:r>
            <a:endParaRPr lang="de-DE" noProof="0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Praktikum Programmieren 2</a:t>
            </a:r>
            <a:endParaRPr lang="de-DE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r>
              <a:rPr lang="de-DE" noProof="0"/>
              <a:t>08.07.2022</a:t>
            </a:r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de-DE" noProof="0"/>
              <a:t>Praktikum Programmieren 2</a:t>
            </a:r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de-DE" noProof="0"/>
              <a:t>08.07.2022</a:t>
            </a:r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r>
              <a:rPr lang="de-DE" noProof="0"/>
              <a:t>Praktikum Programmieren 2</a:t>
            </a:r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de-DE" noProof="0" dirty="0"/>
              <a:t>Textmasterformate durch Klicken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pPr rtl="0"/>
            <a:r>
              <a:rPr lang="de-DE" noProof="0"/>
              <a:t>08.07.2022</a:t>
            </a:r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pPr rtl="0"/>
            <a:r>
              <a:rPr lang="de-DE" noProof="0"/>
              <a:t>Praktikum Programmieren 2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hteck 23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999" y="4455620"/>
            <a:ext cx="5063014" cy="1909855"/>
          </a:xfrm>
        </p:spPr>
        <p:txBody>
          <a:bodyPr rtlCol="0">
            <a:normAutofit/>
          </a:bodyPr>
          <a:lstStyle/>
          <a:p>
            <a:pPr marL="36000" rtl="0">
              <a:lnSpc>
                <a:spcPct val="100000"/>
              </a:lnSpc>
              <a:spcBef>
                <a:spcPts val="0"/>
              </a:spcBef>
            </a:pPr>
            <a:r>
              <a:rPr lang="de-DE" sz="1400" dirty="0">
                <a:latin typeface="Agency FB" panose="020B0503020202020204" pitchFamily="34" charset="0"/>
              </a:rPr>
              <a:t>Praktikum Programmieren 2</a:t>
            </a:r>
          </a:p>
          <a:p>
            <a:pPr marL="36000" rtl="0">
              <a:lnSpc>
                <a:spcPct val="100000"/>
              </a:lnSpc>
              <a:spcBef>
                <a:spcPts val="0"/>
              </a:spcBef>
            </a:pPr>
            <a:r>
              <a:rPr lang="de-DE" sz="1400" dirty="0">
                <a:latin typeface="Agency FB" panose="020B0503020202020204" pitchFamily="34" charset="0"/>
              </a:rPr>
              <a:t>Dozent: Herr </a:t>
            </a:r>
            <a:r>
              <a:rPr lang="de-DE" sz="1400" dirty="0" err="1">
                <a:latin typeface="Agency FB" panose="020B0503020202020204" pitchFamily="34" charset="0"/>
              </a:rPr>
              <a:t>Lindenbeck</a:t>
            </a:r>
            <a:endParaRPr lang="de-DE" sz="1400" dirty="0">
              <a:latin typeface="Agency FB" panose="020B0503020202020204" pitchFamily="34" charset="0"/>
            </a:endParaRPr>
          </a:p>
          <a:p>
            <a:pPr marL="36000" rtl="0">
              <a:lnSpc>
                <a:spcPct val="100000"/>
              </a:lnSpc>
              <a:spcBef>
                <a:spcPts val="0"/>
              </a:spcBef>
            </a:pPr>
            <a:r>
              <a:rPr lang="de-DE" sz="1400" dirty="0">
                <a:latin typeface="Agency FB" panose="020B0503020202020204" pitchFamily="34" charset="0"/>
              </a:rPr>
              <a:t>Daniel Balzer, </a:t>
            </a:r>
            <a:r>
              <a:rPr lang="de-DE" sz="1400" dirty="0" err="1">
                <a:latin typeface="Agency FB" panose="020B0503020202020204" pitchFamily="34" charset="0"/>
              </a:rPr>
              <a:t>MiguelDel</a:t>
            </a:r>
            <a:r>
              <a:rPr lang="de-DE" sz="1400" dirty="0">
                <a:latin typeface="Agency FB" panose="020B0503020202020204" pitchFamily="34" charset="0"/>
              </a:rPr>
              <a:t> Rio Esteban &amp; </a:t>
            </a:r>
            <a:r>
              <a:rPr lang="de-DE" sz="1400" dirty="0" err="1">
                <a:latin typeface="Agency FB" panose="020B0503020202020204" pitchFamily="34" charset="0"/>
              </a:rPr>
              <a:t>Morlin</a:t>
            </a:r>
            <a:r>
              <a:rPr lang="de-DE" sz="1400" dirty="0">
                <a:latin typeface="Agency FB" panose="020B0503020202020204" pitchFamily="34" charset="0"/>
              </a:rPr>
              <a:t> Klause</a:t>
            </a:r>
          </a:p>
          <a:p>
            <a:pPr marL="36000" rtl="0">
              <a:lnSpc>
                <a:spcPct val="100000"/>
              </a:lnSpc>
              <a:spcBef>
                <a:spcPts val="0"/>
              </a:spcBef>
            </a:pPr>
            <a:r>
              <a:rPr lang="de-DE" sz="1400" dirty="0">
                <a:latin typeface="Agency FB" panose="020B0503020202020204" pitchFamily="34" charset="0"/>
              </a:rPr>
              <a:t>08.07.2022</a:t>
            </a:r>
          </a:p>
        </p:txBody>
      </p:sp>
      <p:pic>
        <p:nvPicPr>
          <p:cNvPr id="6" name="Bild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6096000" cy="6857990"/>
          </a:xfrm>
          <a:prstGeom prst="rect">
            <a:avLst/>
          </a:prstGeom>
        </p:spPr>
      </p:pic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fik 7">
            <a:extLst>
              <a:ext uri="{FF2B5EF4-FFF2-40B4-BE49-F238E27FC236}">
                <a16:creationId xmlns:a16="http://schemas.microsoft.com/office/drawing/2014/main" id="{EB444F1E-68B3-6712-EBE0-42AA087EA8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0377" y="779953"/>
            <a:ext cx="3662017" cy="303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26C67F23-DBFB-624E-78F5-DB410E740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gency FB" panose="020B0503020202020204" pitchFamily="34" charset="0"/>
              </a:rPr>
              <a:t>Live-Demo / Video 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23A06B34-7FBA-CD88-194C-64D129D10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de-DE" dirty="0">
              <a:latin typeface="Agency FB" panose="020B0503020202020204" pitchFamily="34" charset="0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6F5C33F-9381-C0B2-BB46-B5730AA1C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8787" y="535041"/>
            <a:ext cx="1256893" cy="1040012"/>
          </a:xfrm>
          <a:prstGeom prst="rect">
            <a:avLst/>
          </a:prstGeom>
        </p:spPr>
      </p:pic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A5FB2F0-B8F8-39A3-D099-FEE8B40D5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de-DE" noProof="0"/>
              <a:t>08.07.2022</a:t>
            </a:r>
            <a:endParaRPr lang="de-DE" noProof="0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81EA861-D71D-FF12-935E-46A84B72F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noProof="0"/>
              <a:t>Praktikum Programmieren 2</a:t>
            </a:r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7117EA5-6B22-B581-2E86-55ED3E786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de-DE" noProof="0" smtClean="0"/>
              <a:t>10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683029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F1E36118-B9C1-B282-D95C-95D3A1B82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en-US" sz="6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Vielen</a:t>
            </a:r>
            <a:r>
              <a:rPr lang="en-US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 Dank für </a:t>
            </a:r>
            <a:r>
              <a:rPr lang="en-US" sz="6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Ihre</a:t>
            </a:r>
            <a:r>
              <a:rPr lang="en-US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 </a:t>
            </a:r>
            <a:r>
              <a:rPr lang="en-US" sz="6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Aufmerksamkeit</a:t>
            </a:r>
            <a:r>
              <a:rPr lang="en-US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!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B8ABA2A-0544-276E-1E53-62818D2EFF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/>
          <a:lstStyle/>
          <a:p>
            <a:pPr marL="36000" rtl="0">
              <a:lnSpc>
                <a:spcPct val="100000"/>
              </a:lnSpc>
              <a:spcBef>
                <a:spcPts val="0"/>
              </a:spcBef>
            </a:pPr>
            <a:r>
              <a:rPr lang="de-DE" sz="2400" dirty="0">
                <a:latin typeface="Agency FB" panose="020B0503020202020204" pitchFamily="34" charset="0"/>
              </a:rPr>
              <a:t>Daniel Balzer, </a:t>
            </a:r>
            <a:r>
              <a:rPr lang="de-DE" sz="2400" dirty="0" err="1">
                <a:latin typeface="Agency FB" panose="020B0503020202020204" pitchFamily="34" charset="0"/>
              </a:rPr>
              <a:t>MiguelDel</a:t>
            </a:r>
            <a:r>
              <a:rPr lang="de-DE" sz="2400" dirty="0">
                <a:latin typeface="Agency FB" panose="020B0503020202020204" pitchFamily="34" charset="0"/>
              </a:rPr>
              <a:t> Rio Esteban &amp; </a:t>
            </a:r>
            <a:r>
              <a:rPr lang="de-DE" sz="2400" dirty="0" err="1">
                <a:latin typeface="Agency FB" panose="020B0503020202020204" pitchFamily="34" charset="0"/>
              </a:rPr>
              <a:t>Morlin</a:t>
            </a:r>
            <a:r>
              <a:rPr lang="de-DE" sz="2400" dirty="0">
                <a:latin typeface="Agency FB" panose="020B0503020202020204" pitchFamily="34" charset="0"/>
              </a:rPr>
              <a:t> Klause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E5C564E-58AC-8BB6-F66E-25642780F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de-DE" noProof="0"/>
              <a:t>08.07.2022</a:t>
            </a:r>
            <a:endParaRPr lang="de-DE" noProof="0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A3398E6-F32C-CDE5-FB15-78C999A19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noProof="0"/>
              <a:t>Praktikum Programmieren 2</a:t>
            </a:r>
            <a:endParaRPr lang="de-DE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BA1ACFE-68BB-97AF-5DF9-8550AB1E2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de-DE" noProof="0" smtClean="0"/>
              <a:t>11</a:t>
            </a:fld>
            <a:endParaRPr lang="de-DE" noProof="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EC5336E-2D3F-C96B-EF6F-D6996013F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3286" y="345017"/>
            <a:ext cx="3326901" cy="2752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695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26C67F23-DBFB-624E-78F5-DB410E740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gency FB" panose="020B0503020202020204" pitchFamily="34" charset="0"/>
              </a:rPr>
              <a:t>Agenda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23A06B34-7FBA-CD88-194C-64D129D10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dirty="0">
                <a:latin typeface="Agency FB" panose="020B0503020202020204" pitchFamily="34" charset="0"/>
              </a:rPr>
              <a:t>- Spielbeschreibung </a:t>
            </a:r>
          </a:p>
          <a:p>
            <a:r>
              <a:rPr lang="de-DE" dirty="0">
                <a:latin typeface="Agency FB" panose="020B0503020202020204" pitchFamily="34" charset="0"/>
              </a:rPr>
              <a:t>- Spiellogik</a:t>
            </a:r>
          </a:p>
          <a:p>
            <a:r>
              <a:rPr lang="de-DE" dirty="0">
                <a:latin typeface="Agency FB" panose="020B0503020202020204" pitchFamily="34" charset="0"/>
              </a:rPr>
              <a:t>- Klassendiagramm</a:t>
            </a:r>
          </a:p>
          <a:p>
            <a:r>
              <a:rPr lang="de-DE" dirty="0">
                <a:latin typeface="Agency FB" panose="020B0503020202020204" pitchFamily="34" charset="0"/>
              </a:rPr>
              <a:t>- Java Sockets  </a:t>
            </a:r>
          </a:p>
          <a:p>
            <a:r>
              <a:rPr lang="de-DE" dirty="0">
                <a:latin typeface="Agency FB" panose="020B0503020202020204" pitchFamily="34" charset="0"/>
              </a:rPr>
              <a:t>- Videovorstellung </a:t>
            </a:r>
          </a:p>
          <a:p>
            <a:r>
              <a:rPr lang="de-DE" dirty="0">
                <a:latin typeface="Agency FB" panose="020B0503020202020204" pitchFamily="34" charset="0"/>
              </a:rPr>
              <a:t>-Features 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097E23B-CF95-CBD8-FB41-205A7E844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8787" y="535041"/>
            <a:ext cx="1256893" cy="1040012"/>
          </a:xfrm>
          <a:prstGeom prst="rect">
            <a:avLst/>
          </a:prstGeom>
        </p:spPr>
      </p:pic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28F67A4-80D4-3FFE-D51A-39F61B0CF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de-DE" noProof="0"/>
              <a:t>08.07.2022</a:t>
            </a:r>
            <a:endParaRPr lang="de-DE" noProof="0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31A0D7B-FD03-DF6D-A0CA-30488A72C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noProof="0"/>
              <a:t>Praktikum Programmieren 2</a:t>
            </a:r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13DE912-4F91-636A-B7FA-CCB47D9F2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de-DE" noProof="0" smtClean="0"/>
              <a:t>2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882871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26C67F23-DBFB-624E-78F5-DB410E740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gency FB" panose="020B0503020202020204" pitchFamily="34" charset="0"/>
              </a:rPr>
              <a:t>Spielbeschreibung (1/2) 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23A06B34-7FBA-CD88-194C-64D129D10C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2"/>
            <a:ext cx="7418806" cy="4088526"/>
          </a:xfrm>
        </p:spPr>
        <p:txBody>
          <a:bodyPr>
            <a:noAutofit/>
          </a:bodyPr>
          <a:lstStyle/>
          <a:p>
            <a:r>
              <a:rPr lang="de-DE" dirty="0">
                <a:latin typeface="Agency FB" panose="020B0503020202020204" pitchFamily="34" charset="0"/>
              </a:rPr>
              <a:t>- Logikspiel für zwei Personen (Codierer und </a:t>
            </a:r>
            <a:r>
              <a:rPr lang="de-DE" dirty="0" err="1">
                <a:latin typeface="Agency FB" panose="020B0503020202020204" pitchFamily="34" charset="0"/>
              </a:rPr>
              <a:t>Decodierer</a:t>
            </a:r>
            <a:r>
              <a:rPr lang="de-DE" dirty="0">
                <a:latin typeface="Agency FB" panose="020B0503020202020204" pitchFamily="34" charset="0"/>
              </a:rPr>
              <a:t>)</a:t>
            </a:r>
          </a:p>
          <a:p>
            <a:r>
              <a:rPr lang="de-DE" dirty="0">
                <a:latin typeface="Agency FB" panose="020B0503020202020204" pitchFamily="34" charset="0"/>
              </a:rPr>
              <a:t>- Erscheinungsjahr 1971/ 1972</a:t>
            </a:r>
          </a:p>
          <a:p>
            <a:r>
              <a:rPr lang="de-DE" dirty="0">
                <a:latin typeface="Agency FB" panose="020B0503020202020204" pitchFamily="34" charset="0"/>
              </a:rPr>
              <a:t>- Codierer: legt eine vierstellige Farbreihenfolge fest</a:t>
            </a:r>
          </a:p>
          <a:p>
            <a:pPr lvl="1"/>
            <a:r>
              <a:rPr lang="de-DE" dirty="0">
                <a:latin typeface="Agency FB" panose="020B0503020202020204" pitchFamily="34" charset="0"/>
              </a:rPr>
              <a:t>Auswahl aus sechs Farben</a:t>
            </a:r>
          </a:p>
          <a:p>
            <a:pPr lvl="1"/>
            <a:r>
              <a:rPr lang="de-DE" dirty="0">
                <a:latin typeface="Agency FB" panose="020B0503020202020204" pitchFamily="34" charset="0"/>
              </a:rPr>
              <a:t>Jede Farbe kann mehrmals verwendet werden</a:t>
            </a:r>
          </a:p>
          <a:p>
            <a:r>
              <a:rPr lang="de-DE" dirty="0">
                <a:latin typeface="Agency FB" panose="020B0503020202020204" pitchFamily="34" charset="0"/>
              </a:rPr>
              <a:t>- </a:t>
            </a:r>
            <a:r>
              <a:rPr lang="de-DE" dirty="0" err="1">
                <a:latin typeface="Agency FB" panose="020B0503020202020204" pitchFamily="34" charset="0"/>
              </a:rPr>
              <a:t>Decodierer</a:t>
            </a:r>
            <a:r>
              <a:rPr lang="de-DE" dirty="0">
                <a:latin typeface="Agency FB" panose="020B0503020202020204" pitchFamily="34" charset="0"/>
              </a:rPr>
              <a:t>: legt (blind geraten) auch einen vierstelligen Farbcode</a:t>
            </a:r>
          </a:p>
          <a:p>
            <a:pPr lvl="1"/>
            <a:r>
              <a:rPr lang="de-DE" dirty="0">
                <a:latin typeface="Agency FB" panose="020B0503020202020204" pitchFamily="34" charset="0"/>
              </a:rPr>
              <a:t>Nach jeder Runde gewinnt der </a:t>
            </a:r>
            <a:r>
              <a:rPr lang="de-DE" dirty="0" err="1">
                <a:latin typeface="Agency FB" panose="020B0503020202020204" pitchFamily="34" charset="0"/>
              </a:rPr>
              <a:t>Decodierer</a:t>
            </a:r>
            <a:r>
              <a:rPr lang="de-DE" dirty="0">
                <a:latin typeface="Agency FB" panose="020B0503020202020204" pitchFamily="34" charset="0"/>
              </a:rPr>
              <a:t> mehr Informationen ob seine gewählten Spielsteine die richtige Farbe und/oder richtige Position haben </a:t>
            </a:r>
          </a:p>
          <a:p>
            <a:endParaRPr lang="de-DE" dirty="0">
              <a:latin typeface="Agency FB" panose="020B0503020202020204" pitchFamily="34" charset="0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8580D6E-C1A3-C099-2494-D7204CC0A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8787" y="535041"/>
            <a:ext cx="1256893" cy="1040012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C5D008E-8D39-746E-0033-6F9B7CC95C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5947" y="2749966"/>
            <a:ext cx="2488773" cy="2642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550D6B9-91D2-16FA-50E7-2D81D15B3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de-DE" noProof="0"/>
              <a:t>08.07.2022</a:t>
            </a:r>
            <a:endParaRPr lang="de-DE" noProof="0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D2D3339-BE51-90EB-D839-5EB5FC188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noProof="0"/>
              <a:t>Praktikum Programmieren 2</a:t>
            </a:r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425AFE1-DDE7-DE0E-1DB4-659EA5FAF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de-DE" noProof="0" smtClean="0"/>
              <a:t>3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234189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26C67F23-DBFB-624E-78F5-DB410E740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gency FB" panose="020B0503020202020204" pitchFamily="34" charset="0"/>
              </a:rPr>
              <a:t>Spielbeschreibung (2/2) 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23A06B34-7FBA-CD88-194C-64D129D10C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2"/>
            <a:ext cx="7418806" cy="4088526"/>
          </a:xfrm>
        </p:spPr>
        <p:txBody>
          <a:bodyPr>
            <a:noAutofit/>
          </a:bodyPr>
          <a:lstStyle/>
          <a:p>
            <a:r>
              <a:rPr lang="de-DE" dirty="0">
                <a:latin typeface="Agency FB" panose="020B0503020202020204" pitchFamily="34" charset="0"/>
              </a:rPr>
              <a:t>- Codierer setzt nach jeder Runde:</a:t>
            </a:r>
          </a:p>
          <a:p>
            <a:pPr lvl="1"/>
            <a:r>
              <a:rPr lang="de-DE" dirty="0" err="1">
                <a:latin typeface="Agency FB" panose="020B0503020202020204" pitchFamily="34" charset="0"/>
              </a:rPr>
              <a:t>Weisse</a:t>
            </a:r>
            <a:r>
              <a:rPr lang="de-DE" dirty="0">
                <a:latin typeface="Agency FB" panose="020B0503020202020204" pitchFamily="34" charset="0"/>
              </a:rPr>
              <a:t> Pins =  richtige Farbe und richtige Position</a:t>
            </a:r>
          </a:p>
          <a:p>
            <a:pPr lvl="1"/>
            <a:r>
              <a:rPr lang="de-DE" dirty="0">
                <a:latin typeface="Agency FB" panose="020B0503020202020204" pitchFamily="34" charset="0"/>
              </a:rPr>
              <a:t>Schwarze Pins = richtige Farbe aber falsche Position</a:t>
            </a:r>
          </a:p>
          <a:p>
            <a:r>
              <a:rPr lang="de-DE" dirty="0">
                <a:latin typeface="Agency FB" panose="020B0503020202020204" pitchFamily="34" charset="0"/>
              </a:rPr>
              <a:t>- maximal 12 Spielzüge </a:t>
            </a:r>
          </a:p>
          <a:p>
            <a:r>
              <a:rPr lang="de-DE" dirty="0">
                <a:latin typeface="Agency FB" panose="020B0503020202020204" pitchFamily="34" charset="0"/>
              </a:rPr>
              <a:t>Ziel des </a:t>
            </a:r>
            <a:r>
              <a:rPr lang="de-DE" dirty="0" err="1">
                <a:latin typeface="Agency FB" panose="020B0503020202020204" pitchFamily="34" charset="0"/>
              </a:rPr>
              <a:t>Decodierers</a:t>
            </a:r>
            <a:r>
              <a:rPr lang="de-DE" dirty="0">
                <a:latin typeface="Agency FB" panose="020B0503020202020204" pitchFamily="34" charset="0"/>
              </a:rPr>
              <a:t>(</a:t>
            </a:r>
            <a:r>
              <a:rPr lang="de-DE" dirty="0" err="1">
                <a:latin typeface="Agency FB" panose="020B0503020202020204" pitchFamily="34" charset="0"/>
              </a:rPr>
              <a:t>Mind</a:t>
            </a:r>
            <a:r>
              <a:rPr lang="de-DE" dirty="0">
                <a:latin typeface="Agency FB" panose="020B0503020202020204" pitchFamily="34" charset="0"/>
              </a:rPr>
              <a:t>): Farbcode mit möglichst wenigen Spielzügen ermitteln</a:t>
            </a:r>
          </a:p>
          <a:p>
            <a:r>
              <a:rPr lang="de-DE" dirty="0">
                <a:latin typeface="Agency FB" panose="020B0503020202020204" pitchFamily="34" charset="0"/>
              </a:rPr>
              <a:t>Ziel des Codierers(Master): Einen Code festzulegen, den der </a:t>
            </a:r>
            <a:r>
              <a:rPr lang="de-DE" dirty="0" err="1">
                <a:latin typeface="Agency FB" panose="020B0503020202020204" pitchFamily="34" charset="0"/>
              </a:rPr>
              <a:t>Decodierer</a:t>
            </a:r>
            <a:r>
              <a:rPr lang="de-DE" dirty="0">
                <a:latin typeface="Agency FB" panose="020B0503020202020204" pitchFamily="34" charset="0"/>
              </a:rPr>
              <a:t> nicht erraten kann </a:t>
            </a:r>
          </a:p>
          <a:p>
            <a:endParaRPr lang="de-DE" dirty="0">
              <a:latin typeface="Agency FB" panose="020B0503020202020204" pitchFamily="34" charset="0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8580D6E-C1A3-C099-2494-D7204CC0A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8787" y="535041"/>
            <a:ext cx="1256893" cy="1040012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C5D008E-8D39-746E-0033-6F9B7CC95C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5947" y="2749966"/>
            <a:ext cx="2488773" cy="2642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B14F563-3A34-8AEE-553D-3C7BAEF98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de-DE" noProof="0"/>
              <a:t>08.07.2022</a:t>
            </a:r>
            <a:endParaRPr lang="de-DE" noProof="0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D91C0D9-442E-FC07-9A2B-1385C14FF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noProof="0"/>
              <a:t>Praktikum Programmieren 2</a:t>
            </a:r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3CBD425-668F-46E8-31EA-3C1B6C48C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de-DE" noProof="0" smtClean="0"/>
              <a:t>4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662556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26C67F23-DBFB-624E-78F5-DB410E740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gency FB" panose="020B0503020202020204" pitchFamily="34" charset="0"/>
              </a:rPr>
              <a:t>Spiellogik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23A06B34-7FBA-CD88-194C-64D129D10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de-DE" dirty="0">
              <a:latin typeface="Agency FB" panose="020B0503020202020204" pitchFamily="34" charset="0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579BA28-4AD8-1D3D-E169-774FD6249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8787" y="535041"/>
            <a:ext cx="1256893" cy="1040012"/>
          </a:xfrm>
          <a:prstGeom prst="rect">
            <a:avLst/>
          </a:prstGeom>
        </p:spPr>
      </p:pic>
      <p:graphicFrame>
        <p:nvGraphicFramePr>
          <p:cNvPr id="8" name="Inhaltsplatzhalter 6">
            <a:extLst>
              <a:ext uri="{FF2B5EF4-FFF2-40B4-BE49-F238E27FC236}">
                <a16:creationId xmlns:a16="http://schemas.microsoft.com/office/drawing/2014/main" id="{C90DA20E-FA58-F148-03CA-A6DF63F77D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0142349"/>
              </p:ext>
            </p:extLst>
          </p:nvPr>
        </p:nvGraphicFramePr>
        <p:xfrm>
          <a:off x="1036320" y="1703422"/>
          <a:ext cx="10515600" cy="4649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24B33E8-F3A9-955B-7AC9-62C497AE5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de-DE" noProof="0"/>
              <a:t>08.07.2022</a:t>
            </a:r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164CD74-B28E-314B-7B69-46A92CAC3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noProof="0"/>
              <a:t>Praktikum Programmieren 2</a:t>
            </a:r>
            <a:endParaRPr lang="de-DE" noProof="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8797F25-3BDF-BD82-C7E7-8BE59DAF8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de-DE" noProof="0" smtClean="0"/>
              <a:t>5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794781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26C67F23-DBFB-624E-78F5-DB410E740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463" y="941872"/>
            <a:ext cx="470936" cy="4276036"/>
          </a:xfrm>
        </p:spPr>
        <p:txBody>
          <a:bodyPr vert="vert270">
            <a:normAutofit fontScale="90000"/>
          </a:bodyPr>
          <a:lstStyle/>
          <a:p>
            <a:r>
              <a:rPr lang="de-DE" dirty="0">
                <a:latin typeface="Agency FB" panose="020B0503020202020204" pitchFamily="34" charset="0"/>
              </a:rPr>
              <a:t>Klassendiagramm (1/2)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23A06B34-7FBA-CD88-194C-64D129D10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dirty="0">
                <a:latin typeface="Agency FB" panose="020B0503020202020204" pitchFamily="34" charset="0"/>
              </a:rPr>
              <a:t>-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EB76A2A-C831-82BE-5AAE-27D6B66F1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8787" y="535041"/>
            <a:ext cx="1256893" cy="1040012"/>
          </a:xfrm>
          <a:prstGeom prst="rect">
            <a:avLst/>
          </a:prstGeom>
        </p:spPr>
      </p:pic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92B3A25-C9B1-D431-8E04-EDF8E3C03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de-DE" noProof="0"/>
              <a:t>08.07.2022</a:t>
            </a:r>
            <a:endParaRPr lang="de-DE" noProof="0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17D4DAD-AB52-76F9-4C30-3F0447214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noProof="0"/>
              <a:t>Praktikum Programmieren 2</a:t>
            </a:r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D9DE979-07EB-11FD-7115-4724A19D7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de-DE" noProof="0" smtClean="0"/>
              <a:t>6</a:t>
            </a:fld>
            <a:endParaRPr lang="de-DE" noProof="0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016114EE-8D32-0785-4F92-D4074E407E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79" y="135513"/>
            <a:ext cx="10058400" cy="6222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781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26C67F23-DBFB-624E-78F5-DB410E740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463" y="941872"/>
            <a:ext cx="470936" cy="4276036"/>
          </a:xfrm>
        </p:spPr>
        <p:txBody>
          <a:bodyPr vert="vert270">
            <a:normAutofit fontScale="90000"/>
          </a:bodyPr>
          <a:lstStyle/>
          <a:p>
            <a:r>
              <a:rPr lang="de-DE" dirty="0">
                <a:latin typeface="Agency FB" panose="020B0503020202020204" pitchFamily="34" charset="0"/>
              </a:rPr>
              <a:t>Klassendiagramm (2/2)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23A06B34-7FBA-CD88-194C-64D129D10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dirty="0">
                <a:latin typeface="Agency FB" panose="020B0503020202020204" pitchFamily="34" charset="0"/>
              </a:rPr>
              <a:t>-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92B3A25-C9B1-D431-8E04-EDF8E3C03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de-DE" noProof="0"/>
              <a:t>08.07.2022</a:t>
            </a:r>
            <a:endParaRPr lang="de-DE" noProof="0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17D4DAD-AB52-76F9-4C30-3F0447214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noProof="0"/>
              <a:t>Praktikum Programmieren 2</a:t>
            </a:r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D9DE979-07EB-11FD-7115-4724A19D7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de-DE" noProof="0" smtClean="0"/>
              <a:t>7</a:t>
            </a:fld>
            <a:endParaRPr lang="de-DE" noProof="0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D26D4045-CF21-5B95-BF9B-C57200261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388" y="988908"/>
            <a:ext cx="11222612" cy="4561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592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26C67F23-DBFB-624E-78F5-DB410E740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gency FB" panose="020B0503020202020204" pitchFamily="34" charset="0"/>
              </a:rPr>
              <a:t>Java Sockets 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23A06B34-7FBA-CD88-194C-64D129D10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buFontTx/>
              <a:buChar char="-"/>
            </a:pPr>
            <a:r>
              <a:rPr lang="de-DE" dirty="0">
                <a:solidFill>
                  <a:schemeClr val="tx1"/>
                </a:solidFill>
                <a:latin typeface="Agency FB" panose="020B0503020202020204" pitchFamily="34" charset="0"/>
              </a:rPr>
              <a:t>Erstellung und Verbindung des Servers</a:t>
            </a:r>
          </a:p>
          <a:p>
            <a:pPr>
              <a:lnSpc>
                <a:spcPct val="100000"/>
              </a:lnSpc>
              <a:spcBef>
                <a:spcPts val="200"/>
              </a:spcBef>
              <a:buFontTx/>
              <a:buChar char="-"/>
            </a:pPr>
            <a:r>
              <a:rPr lang="de-DE" dirty="0">
                <a:solidFill>
                  <a:schemeClr val="tx1"/>
                </a:solidFill>
                <a:latin typeface="Agency FB" panose="020B0503020202020204" pitchFamily="34" charset="0"/>
              </a:rPr>
              <a:t>Verschicken von Objekten mit Input/</a:t>
            </a:r>
            <a:r>
              <a:rPr lang="de-DE" dirty="0" err="1">
                <a:solidFill>
                  <a:schemeClr val="tx1"/>
                </a:solidFill>
                <a:latin typeface="Agency FB" panose="020B0503020202020204" pitchFamily="34" charset="0"/>
              </a:rPr>
              <a:t>Outputstream</a:t>
            </a:r>
            <a:endParaRPr lang="de-DE" dirty="0">
              <a:solidFill>
                <a:schemeClr val="tx1"/>
              </a:solidFill>
              <a:latin typeface="Agency FB" panose="020B0503020202020204" pitchFamily="34" charset="0"/>
            </a:endParaRPr>
          </a:p>
          <a:p>
            <a:pPr>
              <a:lnSpc>
                <a:spcPct val="100000"/>
              </a:lnSpc>
              <a:spcBef>
                <a:spcPts val="200"/>
              </a:spcBef>
              <a:buFontTx/>
              <a:buChar char="-"/>
            </a:pPr>
            <a:r>
              <a:rPr lang="de-DE" dirty="0">
                <a:solidFill>
                  <a:schemeClr val="tx1"/>
                </a:solidFill>
                <a:latin typeface="Agency FB" panose="020B0503020202020204" pitchFamily="34" charset="0"/>
              </a:rPr>
              <a:t>Simultane Verbindung zur GUI mit </a:t>
            </a:r>
            <a:r>
              <a:rPr lang="de-DE" dirty="0" err="1">
                <a:solidFill>
                  <a:schemeClr val="tx1"/>
                </a:solidFill>
                <a:latin typeface="Agency FB" panose="020B0503020202020204" pitchFamily="34" charset="0"/>
              </a:rPr>
              <a:t>Runnable</a:t>
            </a:r>
            <a:r>
              <a:rPr lang="de-DE" dirty="0">
                <a:solidFill>
                  <a:schemeClr val="tx1"/>
                </a:solidFill>
                <a:latin typeface="Agency FB" panose="020B0503020202020204" pitchFamily="34" charset="0"/>
              </a:rPr>
              <a:t> ((Threads)(</a:t>
            </a:r>
            <a:r>
              <a:rPr lang="de-DE" dirty="0" err="1">
                <a:solidFill>
                  <a:schemeClr val="tx1"/>
                </a:solidFill>
                <a:latin typeface="Agency FB" panose="020B0503020202020204" pitchFamily="34" charset="0"/>
              </a:rPr>
              <a:t>Listener</a:t>
            </a:r>
            <a:r>
              <a:rPr lang="de-DE" dirty="0">
                <a:solidFill>
                  <a:schemeClr val="tx1"/>
                </a:solidFill>
                <a:latin typeface="Agency FB" panose="020B0503020202020204" pitchFamily="34" charset="0"/>
              </a:rPr>
              <a:t>))</a:t>
            </a:r>
          </a:p>
          <a:p>
            <a:pPr>
              <a:lnSpc>
                <a:spcPct val="100000"/>
              </a:lnSpc>
              <a:spcBef>
                <a:spcPts val="200"/>
              </a:spcBef>
              <a:buFontTx/>
              <a:buChar char="-"/>
            </a:pPr>
            <a:r>
              <a:rPr lang="de-DE" dirty="0" err="1">
                <a:solidFill>
                  <a:schemeClr val="tx1"/>
                </a:solidFill>
                <a:latin typeface="Agency FB" panose="020B0503020202020204" pitchFamily="34" charset="0"/>
              </a:rPr>
              <a:t>Exceptionhandling</a:t>
            </a:r>
            <a:endParaRPr lang="de-DE" dirty="0">
              <a:solidFill>
                <a:schemeClr val="tx1"/>
              </a:solidFill>
              <a:latin typeface="Agency FB" panose="020B0503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endParaRPr lang="de-DE" dirty="0">
              <a:solidFill>
                <a:schemeClr val="tx1"/>
              </a:solidFill>
              <a:latin typeface="Agency FB" panose="020B0503020202020204" pitchFamily="34" charset="0"/>
            </a:endParaRPr>
          </a:p>
          <a:p>
            <a:pPr>
              <a:lnSpc>
                <a:spcPct val="100000"/>
              </a:lnSpc>
              <a:spcBef>
                <a:spcPts val="200"/>
              </a:spcBef>
              <a:buFontTx/>
              <a:buChar char="-"/>
            </a:pPr>
            <a:r>
              <a:rPr lang="de-DE" dirty="0">
                <a:solidFill>
                  <a:schemeClr val="tx1"/>
                </a:solidFill>
                <a:latin typeface="Agency FB" panose="020B0503020202020204" pitchFamily="34" charset="0"/>
              </a:rPr>
              <a:t>Hürden: Strings mussten ‚</a:t>
            </a:r>
            <a:r>
              <a:rPr lang="de-DE" dirty="0" err="1">
                <a:solidFill>
                  <a:schemeClr val="tx1"/>
                </a:solidFill>
                <a:latin typeface="Agency FB" panose="020B0503020202020204" pitchFamily="34" charset="0"/>
              </a:rPr>
              <a:t>geparset</a:t>
            </a:r>
            <a:r>
              <a:rPr lang="de-DE" dirty="0">
                <a:solidFill>
                  <a:schemeClr val="tx1"/>
                </a:solidFill>
                <a:latin typeface="Agency FB" panose="020B0503020202020204" pitchFamily="34" charset="0"/>
              </a:rPr>
              <a:t>‘ werden mit der Implementierung von </a:t>
            </a:r>
            <a:r>
              <a:rPr lang="de-DE" dirty="0" err="1">
                <a:solidFill>
                  <a:schemeClr val="tx1"/>
                </a:solidFill>
                <a:latin typeface="Agency FB" panose="020B0503020202020204" pitchFamily="34" charset="0"/>
              </a:rPr>
              <a:t>Serializable</a:t>
            </a:r>
            <a:endParaRPr lang="de-DE" dirty="0">
              <a:solidFill>
                <a:schemeClr val="tx1"/>
              </a:solidFill>
              <a:latin typeface="Agency FB" panose="020B0503020202020204" pitchFamily="34" charset="0"/>
            </a:endParaRPr>
          </a:p>
          <a:p>
            <a:pPr>
              <a:lnSpc>
                <a:spcPct val="100000"/>
              </a:lnSpc>
              <a:spcBef>
                <a:spcPts val="200"/>
              </a:spcBef>
              <a:buFontTx/>
              <a:buChar char="-"/>
            </a:pPr>
            <a:r>
              <a:rPr lang="de-DE" dirty="0">
                <a:solidFill>
                  <a:schemeClr val="tx1"/>
                </a:solidFill>
                <a:latin typeface="Agency FB" panose="020B0503020202020204" pitchFamily="34" charset="0"/>
              </a:rPr>
              <a:t>Behobene Flüchtigkeitsfehler: </a:t>
            </a:r>
            <a:r>
              <a:rPr lang="de-DE" dirty="0" err="1">
                <a:solidFill>
                  <a:schemeClr val="tx1"/>
                </a:solidFill>
                <a:latin typeface="Agency FB" panose="020B0503020202020204" pitchFamily="34" charset="0"/>
              </a:rPr>
              <a:t>Vergleichsoperatoden</a:t>
            </a:r>
            <a:r>
              <a:rPr lang="de-DE" dirty="0">
                <a:solidFill>
                  <a:schemeClr val="tx1"/>
                </a:solidFill>
                <a:latin typeface="Agency FB" panose="020B0503020202020204" pitchFamily="34" charset="0"/>
              </a:rPr>
              <a:t>(„</a:t>
            </a:r>
            <a:r>
              <a:rPr lang="de-DE" dirty="0" err="1">
                <a:solidFill>
                  <a:schemeClr val="tx1"/>
                </a:solidFill>
                <a:latin typeface="Agency FB" panose="020B0503020202020204" pitchFamily="34" charset="0"/>
              </a:rPr>
              <a:t>equals</a:t>
            </a:r>
            <a:r>
              <a:rPr lang="de-DE" dirty="0">
                <a:solidFill>
                  <a:schemeClr val="tx1"/>
                </a:solidFill>
                <a:latin typeface="Agency FB" panose="020B0503020202020204" pitchFamily="34" charset="0"/>
              </a:rPr>
              <a:t>“), </a:t>
            </a:r>
            <a:r>
              <a:rPr lang="de-DE" dirty="0" err="1">
                <a:solidFill>
                  <a:schemeClr val="tx1"/>
                </a:solidFill>
                <a:latin typeface="Agency FB" panose="020B0503020202020204" pitchFamily="34" charset="0"/>
              </a:rPr>
              <a:t>Atribute</a:t>
            </a:r>
            <a:r>
              <a:rPr lang="de-DE" dirty="0">
                <a:solidFill>
                  <a:schemeClr val="tx1"/>
                </a:solidFill>
                <a:latin typeface="Agency FB" panose="020B0503020202020204" pitchFamily="34" charset="0"/>
              </a:rPr>
              <a:t> nicht statisch, bessere Klassenbezeichnung…</a:t>
            </a:r>
          </a:p>
          <a:p>
            <a:pPr>
              <a:lnSpc>
                <a:spcPct val="100000"/>
              </a:lnSpc>
              <a:spcBef>
                <a:spcPts val="200"/>
              </a:spcBef>
              <a:buFontTx/>
              <a:buChar char="-"/>
            </a:pPr>
            <a:r>
              <a:rPr lang="de-DE" dirty="0">
                <a:solidFill>
                  <a:schemeClr val="tx1"/>
                </a:solidFill>
                <a:latin typeface="Agency FB" panose="020B0503020202020204" pitchFamily="34" charset="0"/>
              </a:rPr>
              <a:t>Kleine Features: </a:t>
            </a:r>
            <a:r>
              <a:rPr lang="de-DE" dirty="0" err="1">
                <a:solidFill>
                  <a:schemeClr val="tx1"/>
                </a:solidFill>
                <a:latin typeface="Agency FB" panose="020B0503020202020204" pitchFamily="34" charset="0"/>
              </a:rPr>
              <a:t>enable</a:t>
            </a:r>
            <a:r>
              <a:rPr lang="de-DE" dirty="0">
                <a:solidFill>
                  <a:schemeClr val="tx1"/>
                </a:solidFill>
                <a:latin typeface="Agency FB" panose="020B0503020202020204" pitchFamily="34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Agency FB" panose="020B0503020202020204" pitchFamily="34" charset="0"/>
              </a:rPr>
              <a:t>buttons</a:t>
            </a:r>
            <a:r>
              <a:rPr lang="de-DE" dirty="0">
                <a:solidFill>
                  <a:schemeClr val="tx1"/>
                </a:solidFill>
                <a:latin typeface="Agency FB" panose="020B0503020202020204" pitchFamily="34" charset="0"/>
              </a:rPr>
              <a:t>, </a:t>
            </a:r>
            <a:r>
              <a:rPr lang="de-DE" dirty="0" err="1">
                <a:solidFill>
                  <a:schemeClr val="tx1"/>
                </a:solidFill>
                <a:latin typeface="Agency FB" panose="020B0503020202020204" pitchFamily="34" charset="0"/>
              </a:rPr>
              <a:t>constans</a:t>
            </a:r>
            <a:r>
              <a:rPr lang="de-DE" dirty="0">
                <a:solidFill>
                  <a:schemeClr val="tx1"/>
                </a:solidFill>
                <a:latin typeface="Agency FB" panose="020B0503020202020204" pitchFamily="34" charset="0"/>
              </a:rPr>
              <a:t>, …</a:t>
            </a:r>
          </a:p>
          <a:p>
            <a:endParaRPr lang="de-DE" dirty="0">
              <a:latin typeface="Agency FB" panose="020B0503020202020204" pitchFamily="34" charset="0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0385C6C-6B4A-DAB9-85CC-B7651162F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8787" y="535041"/>
            <a:ext cx="1256893" cy="1040012"/>
          </a:xfrm>
          <a:prstGeom prst="rect">
            <a:avLst/>
          </a:prstGeom>
        </p:spPr>
      </p:pic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E6BB8B9-2CCC-C95A-7DC0-BE029FA58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de-DE" noProof="0"/>
              <a:t>08.07.2022</a:t>
            </a:r>
            <a:endParaRPr lang="de-DE" noProof="0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E0C6A11-C3FC-2F5B-0A76-43DFF5C04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noProof="0"/>
              <a:t>Praktikum Programmieren 2</a:t>
            </a:r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32FE20A-387D-7EC9-4110-2E0AEAB67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de-DE" noProof="0" smtClean="0"/>
              <a:t>8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196857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23A06B34-7FBA-CD88-194C-64D129D10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dirty="0">
                <a:latin typeface="Agency FB" panose="020B0503020202020204" pitchFamily="34" charset="0"/>
              </a:rPr>
              <a:t>-weitere Funktionen, die bereits teilweise oder ganz implementiert wurden:   </a:t>
            </a:r>
          </a:p>
          <a:p>
            <a:pPr lvl="1"/>
            <a:r>
              <a:rPr lang="de-DE" dirty="0">
                <a:latin typeface="Agency FB" panose="020B0503020202020204" pitchFamily="34" charset="0"/>
              </a:rPr>
              <a:t>Zufällige Farbreihenfolge </a:t>
            </a:r>
            <a:r>
              <a:rPr lang="de-DE" dirty="0">
                <a:latin typeface="Agency FB" panose="020B0503020202020204" pitchFamily="34" charset="0"/>
                <a:sym typeface="Wingdings" panose="05000000000000000000" pitchFamily="2" charset="2"/>
              </a:rPr>
              <a:t> Spiel gegen KI </a:t>
            </a:r>
          </a:p>
          <a:p>
            <a:pPr lvl="1"/>
            <a:r>
              <a:rPr lang="de-DE" dirty="0">
                <a:latin typeface="Agency FB" panose="020B0503020202020204" pitchFamily="34" charset="0"/>
                <a:sym typeface="Wingdings" panose="05000000000000000000" pitchFamily="2" charset="2"/>
              </a:rPr>
              <a:t>Farbcode mit Farben, die wiederholt verwendet werden können oder nur einmal  einfacher und fortgeschrittener Spielmodus</a:t>
            </a:r>
            <a:endParaRPr lang="de-DE" dirty="0">
              <a:latin typeface="Agency FB" panose="020B0503020202020204" pitchFamily="34" charset="0"/>
            </a:endParaRPr>
          </a:p>
          <a:p>
            <a:pPr lvl="1"/>
            <a:r>
              <a:rPr lang="de-DE" dirty="0">
                <a:latin typeface="Agency FB" panose="020B0503020202020204" pitchFamily="34" charset="0"/>
              </a:rPr>
              <a:t>Überprüfung und Setzen der weißen und schwarzen Pins </a:t>
            </a:r>
            <a:r>
              <a:rPr lang="de-DE" dirty="0">
                <a:latin typeface="Agency FB" panose="020B0503020202020204" pitchFamily="34" charset="0"/>
                <a:sym typeface="Wingdings" panose="05000000000000000000" pitchFamily="2" charset="2"/>
              </a:rPr>
              <a:t> Spiel gegen KI </a:t>
            </a:r>
          </a:p>
          <a:p>
            <a:pPr lvl="1"/>
            <a:endParaRPr lang="de-DE" dirty="0">
              <a:latin typeface="Agency FB" panose="020B0503020202020204" pitchFamily="34" charset="0"/>
              <a:sym typeface="Wingdings" panose="05000000000000000000" pitchFamily="2" charset="2"/>
            </a:endParaRPr>
          </a:p>
          <a:p>
            <a:r>
              <a:rPr lang="de-DE" dirty="0">
                <a:latin typeface="Agency FB" panose="020B0503020202020204" pitchFamily="34" charset="0"/>
                <a:sym typeface="Wingdings" panose="05000000000000000000" pitchFamily="2" charset="2"/>
              </a:rPr>
              <a:t>- Features, die nicht implementiert wurden: </a:t>
            </a:r>
          </a:p>
          <a:p>
            <a:pPr lvl="1"/>
            <a:r>
              <a:rPr lang="de-DE" sz="1600" dirty="0">
                <a:latin typeface="Agency FB" panose="020B0503020202020204" pitchFamily="34" charset="0"/>
                <a:sym typeface="Wingdings" panose="05000000000000000000" pitchFamily="2" charset="2"/>
              </a:rPr>
              <a:t>Auditives Feedback/ Soundeffekte und Animationen  Usability und UI/UX</a:t>
            </a:r>
          </a:p>
          <a:p>
            <a:pPr lvl="1"/>
            <a:r>
              <a:rPr lang="de-DE" sz="1600" dirty="0" err="1">
                <a:latin typeface="Agency FB" panose="020B0503020202020204" pitchFamily="34" charset="0"/>
                <a:sym typeface="Wingdings" panose="05000000000000000000" pitchFamily="2" charset="2"/>
              </a:rPr>
              <a:t>Rundentimer</a:t>
            </a:r>
            <a:r>
              <a:rPr lang="de-DE" sz="1600" dirty="0">
                <a:latin typeface="Agency FB" panose="020B0503020202020204" pitchFamily="34" charset="0"/>
                <a:sym typeface="Wingdings" panose="05000000000000000000" pitchFamily="2" charset="2"/>
              </a:rPr>
              <a:t>  fortgeschrittener Spielmodus</a:t>
            </a:r>
          </a:p>
          <a:p>
            <a:endParaRPr lang="de-DE" dirty="0">
              <a:latin typeface="Agency FB" panose="020B0503020202020204" pitchFamily="34" charset="0"/>
              <a:sym typeface="Wingdings" panose="05000000000000000000" pitchFamily="2" charset="2"/>
            </a:endParaRPr>
          </a:p>
          <a:p>
            <a:pPr lvl="1"/>
            <a:endParaRPr lang="de-DE" dirty="0">
              <a:latin typeface="Agency FB" panose="020B0503020202020204" pitchFamily="34" charset="0"/>
            </a:endParaRPr>
          </a:p>
          <a:p>
            <a:pPr lvl="1"/>
            <a:endParaRPr lang="de-DE" dirty="0">
              <a:latin typeface="Agency FB" panose="020B0503020202020204" pitchFamily="34" charset="0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1A2662F-0419-8F82-6D30-D14A8B9FC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8787" y="535041"/>
            <a:ext cx="1256893" cy="1040012"/>
          </a:xfrm>
          <a:prstGeom prst="rect">
            <a:avLst/>
          </a:prstGeom>
        </p:spPr>
      </p:pic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E931F8F-1D53-1B59-59FF-9225E64EC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de-DE" noProof="0"/>
              <a:t>08.07.2022</a:t>
            </a:r>
            <a:endParaRPr lang="de-DE" noProof="0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D98EF64-AB7F-57AA-A360-D5858B455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noProof="0"/>
              <a:t>Praktikum Programmieren 2</a:t>
            </a:r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08E3E69-E6B5-9C5F-4BA4-7245B9C55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de-DE" noProof="0" smtClean="0"/>
              <a:t>9</a:t>
            </a:fld>
            <a:endParaRPr lang="de-DE" noProof="0" dirty="0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0BB67C55-B855-5CCB-4C02-4D59BB5FB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gency FB" panose="020B0503020202020204" pitchFamily="34" charset="0"/>
              </a:rPr>
              <a:t>Features</a:t>
            </a:r>
          </a:p>
        </p:txBody>
      </p:sp>
      <p:pic>
        <p:nvPicPr>
          <p:cNvPr id="2052" name="Picture 4" descr="Grüner Haken, schwarze Umrandung, weißer Hintergrund – Stock-Illustration |  Adobe Stock">
            <a:extLst>
              <a:ext uri="{FF2B5EF4-FFF2-40B4-BE49-F238E27FC236}">
                <a16:creationId xmlns:a16="http://schemas.microsoft.com/office/drawing/2014/main" id="{D130C667-2547-891D-F249-DCE0FCE116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664" y="2483695"/>
            <a:ext cx="502251" cy="334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Grüner Haken, schwarze Umrandung, weißer Hintergrund – Stock-Illustration |  Adobe Stock">
            <a:extLst>
              <a:ext uri="{FF2B5EF4-FFF2-40B4-BE49-F238E27FC236}">
                <a16:creationId xmlns:a16="http://schemas.microsoft.com/office/drawing/2014/main" id="{E59D2774-F4C9-A9CF-84F7-4C04991410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3590" y="2818529"/>
            <a:ext cx="502251" cy="334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Grüner Haken, schwarze Umrandung, weißer Hintergrund – Stock-Illustration |  Adobe Stock">
            <a:extLst>
              <a:ext uri="{FF2B5EF4-FFF2-40B4-BE49-F238E27FC236}">
                <a16:creationId xmlns:a16="http://schemas.microsoft.com/office/drawing/2014/main" id="{5896C644-82D3-D586-470A-C4CB7F9A7F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0785" y="3177674"/>
            <a:ext cx="502251" cy="334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Was das rote X bei Nutzernamen auf Twitter bedeutet">
            <a:extLst>
              <a:ext uri="{FF2B5EF4-FFF2-40B4-BE49-F238E27FC236}">
                <a16:creationId xmlns:a16="http://schemas.microsoft.com/office/drawing/2014/main" id="{FE734411-2D73-0801-8136-3935B0D510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6839" y="4480820"/>
            <a:ext cx="343499" cy="193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0" descr="Was das rote X bei Nutzernamen auf Twitter bedeutet">
            <a:extLst>
              <a:ext uri="{FF2B5EF4-FFF2-40B4-BE49-F238E27FC236}">
                <a16:creationId xmlns:a16="http://schemas.microsoft.com/office/drawing/2014/main" id="{B4CF9244-F2E6-A833-4A94-C83C1C25A7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6410" y="4817670"/>
            <a:ext cx="343499" cy="193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886166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5854_TF11437505.potx" id="{1C6E6191-992F-4EA9-978F-BC192BF40CD3}" vid="{467576EA-FC97-4225-A2E1-58A4A17ABF09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{B1821EBC-1099-48CA-9C28-94FC9C87CC9A}tf11437505_win32</Template>
  <TotalTime>0</TotalTime>
  <Words>459</Words>
  <Application>Microsoft Office PowerPoint</Application>
  <PresentationFormat>Breitbild</PresentationFormat>
  <Paragraphs>105</Paragraphs>
  <Slides>11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7" baseType="lpstr">
      <vt:lpstr>Agency FB</vt:lpstr>
      <vt:lpstr>Arial</vt:lpstr>
      <vt:lpstr>Calibri</vt:lpstr>
      <vt:lpstr>Georgia Pro Cond Light</vt:lpstr>
      <vt:lpstr>Speak Pro</vt:lpstr>
      <vt:lpstr>RetrospectVTI</vt:lpstr>
      <vt:lpstr>PowerPoint-Präsentation</vt:lpstr>
      <vt:lpstr>Agenda</vt:lpstr>
      <vt:lpstr>Spielbeschreibung (1/2) </vt:lpstr>
      <vt:lpstr>Spielbeschreibung (2/2) </vt:lpstr>
      <vt:lpstr>Spiellogik</vt:lpstr>
      <vt:lpstr>Klassendiagramm (1/2)</vt:lpstr>
      <vt:lpstr>Klassendiagramm (2/2)</vt:lpstr>
      <vt:lpstr>Java Sockets </vt:lpstr>
      <vt:lpstr>Features</vt:lpstr>
      <vt:lpstr>Live-Demo / Video </vt:lpstr>
      <vt:lpstr>Vielen Dank für Ihre Aufmerksamkeit!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Mastermind</dc:title>
  <dc:creator>Morlinnina Klause</dc:creator>
  <cp:lastModifiedBy>Morlinnina Klause</cp:lastModifiedBy>
  <cp:revision>14</cp:revision>
  <dcterms:created xsi:type="dcterms:W3CDTF">2022-06-22T16:36:07Z</dcterms:created>
  <dcterms:modified xsi:type="dcterms:W3CDTF">2022-07-07T20:59:55Z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