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9"/>
  </p:notesMasterIdLst>
  <p:sldIdLst>
    <p:sldId id="256" r:id="rId2"/>
    <p:sldId id="260" r:id="rId3"/>
    <p:sldId id="270" r:id="rId4"/>
    <p:sldId id="259" r:id="rId5"/>
    <p:sldId id="257" r:id="rId6"/>
    <p:sldId id="262" r:id="rId7"/>
    <p:sldId id="264" r:id="rId8"/>
    <p:sldId id="272" r:id="rId9"/>
    <p:sldId id="267" r:id="rId10"/>
    <p:sldId id="268" r:id="rId11"/>
    <p:sldId id="269" r:id="rId12"/>
    <p:sldId id="273" r:id="rId13"/>
    <p:sldId id="263" r:id="rId14"/>
    <p:sldId id="258" r:id="rId15"/>
    <p:sldId id="271" r:id="rId16"/>
    <p:sldId id="274" r:id="rId17"/>
    <p:sldId id="265" r:id="rId18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51" autoAdjust="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zxw\Desktop\&#26032;&#24314;%20Microsoft%20Excel%20&#24037;&#20316;&#34920;%20(2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zxw\Desktop\&#26032;&#24314;%20Microsoft%20Excel%20&#24037;&#20316;&#34920;%20(2).xlsx" TargetMode="External"/><Relationship Id="rId4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1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___2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编辑距离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Sheet1!$B$1:$B$1999</c:f>
              <c:numCache>
                <c:formatCode>General</c:formatCode>
                <c:ptCount val="199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507</c:v>
                </c:pt>
                <c:pt idx="14">
                  <c:v>810</c:v>
                </c:pt>
                <c:pt idx="15">
                  <c:v>2520</c:v>
                </c:pt>
                <c:pt idx="16">
                  <c:v>0</c:v>
                </c:pt>
                <c:pt idx="17">
                  <c:v>0</c:v>
                </c:pt>
                <c:pt idx="18">
                  <c:v>590</c:v>
                </c:pt>
                <c:pt idx="19">
                  <c:v>8</c:v>
                </c:pt>
                <c:pt idx="20">
                  <c:v>0</c:v>
                </c:pt>
                <c:pt idx="21">
                  <c:v>0</c:v>
                </c:pt>
                <c:pt idx="22">
                  <c:v>590</c:v>
                </c:pt>
                <c:pt idx="23">
                  <c:v>8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6125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234</c:v>
                </c:pt>
                <c:pt idx="32">
                  <c:v>0</c:v>
                </c:pt>
                <c:pt idx="33">
                  <c:v>153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544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544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363</c:v>
                </c:pt>
                <c:pt idx="49">
                  <c:v>1837</c:v>
                </c:pt>
                <c:pt idx="50">
                  <c:v>0</c:v>
                </c:pt>
                <c:pt idx="51">
                  <c:v>260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657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1615</c:v>
                </c:pt>
                <c:pt idx="65">
                  <c:v>0</c:v>
                </c:pt>
                <c:pt idx="66">
                  <c:v>528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266</c:v>
                </c:pt>
                <c:pt idx="72">
                  <c:v>528</c:v>
                </c:pt>
                <c:pt idx="73">
                  <c:v>227</c:v>
                </c:pt>
                <c:pt idx="74">
                  <c:v>0</c:v>
                </c:pt>
                <c:pt idx="75">
                  <c:v>4265</c:v>
                </c:pt>
                <c:pt idx="76">
                  <c:v>39</c:v>
                </c:pt>
                <c:pt idx="77">
                  <c:v>0</c:v>
                </c:pt>
                <c:pt idx="78">
                  <c:v>471</c:v>
                </c:pt>
                <c:pt idx="79">
                  <c:v>526</c:v>
                </c:pt>
                <c:pt idx="80">
                  <c:v>0</c:v>
                </c:pt>
                <c:pt idx="81">
                  <c:v>0</c:v>
                </c:pt>
                <c:pt idx="82">
                  <c:v>526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907</c:v>
                </c:pt>
                <c:pt idx="92">
                  <c:v>0</c:v>
                </c:pt>
                <c:pt idx="93">
                  <c:v>1174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2447</c:v>
                </c:pt>
                <c:pt idx="98">
                  <c:v>501</c:v>
                </c:pt>
                <c:pt idx="99">
                  <c:v>1324</c:v>
                </c:pt>
                <c:pt idx="100">
                  <c:v>216</c:v>
                </c:pt>
                <c:pt idx="101">
                  <c:v>0</c:v>
                </c:pt>
                <c:pt idx="102">
                  <c:v>216</c:v>
                </c:pt>
                <c:pt idx="103">
                  <c:v>4471</c:v>
                </c:pt>
                <c:pt idx="104">
                  <c:v>979</c:v>
                </c:pt>
                <c:pt idx="105">
                  <c:v>4165</c:v>
                </c:pt>
                <c:pt idx="106">
                  <c:v>2495</c:v>
                </c:pt>
                <c:pt idx="107">
                  <c:v>933</c:v>
                </c:pt>
                <c:pt idx="108">
                  <c:v>1182</c:v>
                </c:pt>
                <c:pt idx="109">
                  <c:v>0</c:v>
                </c:pt>
                <c:pt idx="110">
                  <c:v>0</c:v>
                </c:pt>
                <c:pt idx="111">
                  <c:v>113</c:v>
                </c:pt>
                <c:pt idx="112">
                  <c:v>0</c:v>
                </c:pt>
                <c:pt idx="113">
                  <c:v>2870</c:v>
                </c:pt>
                <c:pt idx="114">
                  <c:v>0</c:v>
                </c:pt>
                <c:pt idx="115">
                  <c:v>1324</c:v>
                </c:pt>
                <c:pt idx="116">
                  <c:v>14</c:v>
                </c:pt>
                <c:pt idx="117">
                  <c:v>0</c:v>
                </c:pt>
                <c:pt idx="118">
                  <c:v>14</c:v>
                </c:pt>
                <c:pt idx="119">
                  <c:v>933</c:v>
                </c:pt>
                <c:pt idx="120">
                  <c:v>0</c:v>
                </c:pt>
                <c:pt idx="121">
                  <c:v>408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746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746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1882</c:v>
                </c:pt>
                <c:pt idx="139">
                  <c:v>0</c:v>
                </c:pt>
                <c:pt idx="140">
                  <c:v>3249</c:v>
                </c:pt>
                <c:pt idx="141">
                  <c:v>4360</c:v>
                </c:pt>
                <c:pt idx="142">
                  <c:v>1865</c:v>
                </c:pt>
                <c:pt idx="143">
                  <c:v>0</c:v>
                </c:pt>
                <c:pt idx="144">
                  <c:v>2093</c:v>
                </c:pt>
                <c:pt idx="145">
                  <c:v>0</c:v>
                </c:pt>
                <c:pt idx="146">
                  <c:v>0</c:v>
                </c:pt>
                <c:pt idx="147">
                  <c:v>69</c:v>
                </c:pt>
                <c:pt idx="148">
                  <c:v>0</c:v>
                </c:pt>
                <c:pt idx="149">
                  <c:v>162</c:v>
                </c:pt>
                <c:pt idx="150">
                  <c:v>0</c:v>
                </c:pt>
                <c:pt idx="151">
                  <c:v>69</c:v>
                </c:pt>
                <c:pt idx="152">
                  <c:v>60</c:v>
                </c:pt>
                <c:pt idx="153">
                  <c:v>0</c:v>
                </c:pt>
                <c:pt idx="154">
                  <c:v>149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177</c:v>
                </c:pt>
                <c:pt idx="159">
                  <c:v>0</c:v>
                </c:pt>
                <c:pt idx="160">
                  <c:v>384</c:v>
                </c:pt>
                <c:pt idx="161">
                  <c:v>0</c:v>
                </c:pt>
                <c:pt idx="162">
                  <c:v>0</c:v>
                </c:pt>
                <c:pt idx="163">
                  <c:v>354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149</c:v>
                </c:pt>
                <c:pt idx="171">
                  <c:v>162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30</c:v>
                </c:pt>
                <c:pt idx="178">
                  <c:v>354</c:v>
                </c:pt>
                <c:pt idx="179">
                  <c:v>920</c:v>
                </c:pt>
                <c:pt idx="180">
                  <c:v>88</c:v>
                </c:pt>
                <c:pt idx="181">
                  <c:v>114</c:v>
                </c:pt>
                <c:pt idx="182">
                  <c:v>0</c:v>
                </c:pt>
                <c:pt idx="183">
                  <c:v>250</c:v>
                </c:pt>
                <c:pt idx="184">
                  <c:v>177</c:v>
                </c:pt>
                <c:pt idx="185">
                  <c:v>250</c:v>
                </c:pt>
                <c:pt idx="186">
                  <c:v>0</c:v>
                </c:pt>
                <c:pt idx="187">
                  <c:v>0</c:v>
                </c:pt>
                <c:pt idx="188">
                  <c:v>114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978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32</c:v>
                </c:pt>
                <c:pt idx="198">
                  <c:v>0</c:v>
                </c:pt>
                <c:pt idx="199">
                  <c:v>580</c:v>
                </c:pt>
                <c:pt idx="200">
                  <c:v>904</c:v>
                </c:pt>
                <c:pt idx="201">
                  <c:v>74</c:v>
                </c:pt>
                <c:pt idx="202">
                  <c:v>0</c:v>
                </c:pt>
                <c:pt idx="203">
                  <c:v>580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459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1553</c:v>
                </c:pt>
                <c:pt idx="215">
                  <c:v>32</c:v>
                </c:pt>
                <c:pt idx="216">
                  <c:v>0</c:v>
                </c:pt>
                <c:pt idx="217">
                  <c:v>0</c:v>
                </c:pt>
                <c:pt idx="218">
                  <c:v>459</c:v>
                </c:pt>
                <c:pt idx="219">
                  <c:v>88</c:v>
                </c:pt>
                <c:pt idx="220">
                  <c:v>0</c:v>
                </c:pt>
                <c:pt idx="221">
                  <c:v>508</c:v>
                </c:pt>
                <c:pt idx="222">
                  <c:v>88</c:v>
                </c:pt>
                <c:pt idx="223">
                  <c:v>0</c:v>
                </c:pt>
                <c:pt idx="224">
                  <c:v>0</c:v>
                </c:pt>
                <c:pt idx="225">
                  <c:v>409</c:v>
                </c:pt>
                <c:pt idx="226">
                  <c:v>0</c:v>
                </c:pt>
                <c:pt idx="227">
                  <c:v>6459</c:v>
                </c:pt>
                <c:pt idx="228">
                  <c:v>0</c:v>
                </c:pt>
                <c:pt idx="229">
                  <c:v>1615</c:v>
                </c:pt>
                <c:pt idx="230">
                  <c:v>157</c:v>
                </c:pt>
                <c:pt idx="231">
                  <c:v>508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676</c:v>
                </c:pt>
                <c:pt idx="237">
                  <c:v>0</c:v>
                </c:pt>
                <c:pt idx="238">
                  <c:v>0</c:v>
                </c:pt>
                <c:pt idx="239">
                  <c:v>353</c:v>
                </c:pt>
                <c:pt idx="240">
                  <c:v>0</c:v>
                </c:pt>
                <c:pt idx="241">
                  <c:v>509</c:v>
                </c:pt>
                <c:pt idx="242">
                  <c:v>2047</c:v>
                </c:pt>
                <c:pt idx="243">
                  <c:v>157</c:v>
                </c:pt>
                <c:pt idx="244">
                  <c:v>90</c:v>
                </c:pt>
                <c:pt idx="245">
                  <c:v>281</c:v>
                </c:pt>
                <c:pt idx="246">
                  <c:v>4471</c:v>
                </c:pt>
                <c:pt idx="247">
                  <c:v>930</c:v>
                </c:pt>
                <c:pt idx="248">
                  <c:v>861</c:v>
                </c:pt>
                <c:pt idx="249">
                  <c:v>1097</c:v>
                </c:pt>
                <c:pt idx="250">
                  <c:v>5362</c:v>
                </c:pt>
                <c:pt idx="251">
                  <c:v>450</c:v>
                </c:pt>
                <c:pt idx="252">
                  <c:v>3464</c:v>
                </c:pt>
                <c:pt idx="253">
                  <c:v>116</c:v>
                </c:pt>
                <c:pt idx="254">
                  <c:v>57</c:v>
                </c:pt>
                <c:pt idx="255">
                  <c:v>0</c:v>
                </c:pt>
                <c:pt idx="256">
                  <c:v>501</c:v>
                </c:pt>
                <c:pt idx="257">
                  <c:v>371</c:v>
                </c:pt>
                <c:pt idx="258">
                  <c:v>0</c:v>
                </c:pt>
                <c:pt idx="259">
                  <c:v>0</c:v>
                </c:pt>
                <c:pt idx="260">
                  <c:v>116</c:v>
                </c:pt>
                <c:pt idx="261">
                  <c:v>0</c:v>
                </c:pt>
                <c:pt idx="262">
                  <c:v>57</c:v>
                </c:pt>
                <c:pt idx="263">
                  <c:v>80</c:v>
                </c:pt>
                <c:pt idx="264">
                  <c:v>384</c:v>
                </c:pt>
                <c:pt idx="265">
                  <c:v>198</c:v>
                </c:pt>
                <c:pt idx="266">
                  <c:v>0</c:v>
                </c:pt>
                <c:pt idx="267">
                  <c:v>348</c:v>
                </c:pt>
                <c:pt idx="268">
                  <c:v>0</c:v>
                </c:pt>
                <c:pt idx="269">
                  <c:v>0</c:v>
                </c:pt>
                <c:pt idx="270">
                  <c:v>1130</c:v>
                </c:pt>
                <c:pt idx="271">
                  <c:v>242</c:v>
                </c:pt>
                <c:pt idx="272">
                  <c:v>1130</c:v>
                </c:pt>
                <c:pt idx="273">
                  <c:v>4946</c:v>
                </c:pt>
                <c:pt idx="274">
                  <c:v>1220</c:v>
                </c:pt>
                <c:pt idx="275">
                  <c:v>242</c:v>
                </c:pt>
                <c:pt idx="276">
                  <c:v>1220</c:v>
                </c:pt>
                <c:pt idx="277">
                  <c:v>0</c:v>
                </c:pt>
                <c:pt idx="278">
                  <c:v>825</c:v>
                </c:pt>
                <c:pt idx="279">
                  <c:v>4364</c:v>
                </c:pt>
                <c:pt idx="280">
                  <c:v>0</c:v>
                </c:pt>
                <c:pt idx="281">
                  <c:v>1156</c:v>
                </c:pt>
                <c:pt idx="282">
                  <c:v>281</c:v>
                </c:pt>
                <c:pt idx="283">
                  <c:v>5414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5766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387</c:v>
                </c:pt>
                <c:pt idx="295">
                  <c:v>838</c:v>
                </c:pt>
                <c:pt idx="296">
                  <c:v>1157</c:v>
                </c:pt>
                <c:pt idx="297">
                  <c:v>0</c:v>
                </c:pt>
                <c:pt idx="298">
                  <c:v>932</c:v>
                </c:pt>
                <c:pt idx="299">
                  <c:v>0</c:v>
                </c:pt>
                <c:pt idx="300">
                  <c:v>0</c:v>
                </c:pt>
                <c:pt idx="301">
                  <c:v>932</c:v>
                </c:pt>
                <c:pt idx="302">
                  <c:v>331</c:v>
                </c:pt>
                <c:pt idx="303">
                  <c:v>0</c:v>
                </c:pt>
                <c:pt idx="304">
                  <c:v>993</c:v>
                </c:pt>
                <c:pt idx="305">
                  <c:v>0</c:v>
                </c:pt>
                <c:pt idx="306">
                  <c:v>0</c:v>
                </c:pt>
                <c:pt idx="307">
                  <c:v>2482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3979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7022</c:v>
                </c:pt>
                <c:pt idx="322">
                  <c:v>112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70</c:v>
                </c:pt>
                <c:pt idx="327">
                  <c:v>0</c:v>
                </c:pt>
                <c:pt idx="328">
                  <c:v>606</c:v>
                </c:pt>
                <c:pt idx="329">
                  <c:v>70</c:v>
                </c:pt>
                <c:pt idx="330">
                  <c:v>0</c:v>
                </c:pt>
                <c:pt idx="331">
                  <c:v>343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3480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354</c:v>
                </c:pt>
                <c:pt idx="349">
                  <c:v>870</c:v>
                </c:pt>
                <c:pt idx="350">
                  <c:v>604</c:v>
                </c:pt>
                <c:pt idx="351">
                  <c:v>1914</c:v>
                </c:pt>
                <c:pt idx="352">
                  <c:v>0</c:v>
                </c:pt>
                <c:pt idx="353">
                  <c:v>1720</c:v>
                </c:pt>
                <c:pt idx="354">
                  <c:v>2259</c:v>
                </c:pt>
                <c:pt idx="355">
                  <c:v>3062</c:v>
                </c:pt>
                <c:pt idx="356">
                  <c:v>3921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1695</c:v>
                </c:pt>
                <c:pt idx="362">
                  <c:v>3142</c:v>
                </c:pt>
                <c:pt idx="363">
                  <c:v>0</c:v>
                </c:pt>
                <c:pt idx="364">
                  <c:v>9493</c:v>
                </c:pt>
                <c:pt idx="365">
                  <c:v>0</c:v>
                </c:pt>
                <c:pt idx="366">
                  <c:v>0</c:v>
                </c:pt>
                <c:pt idx="367">
                  <c:v>601</c:v>
                </c:pt>
                <c:pt idx="368">
                  <c:v>9493</c:v>
                </c:pt>
                <c:pt idx="369">
                  <c:v>7022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2110</c:v>
                </c:pt>
                <c:pt idx="380">
                  <c:v>3187</c:v>
                </c:pt>
                <c:pt idx="381">
                  <c:v>0</c:v>
                </c:pt>
                <c:pt idx="382">
                  <c:v>110</c:v>
                </c:pt>
                <c:pt idx="383">
                  <c:v>458</c:v>
                </c:pt>
                <c:pt idx="384">
                  <c:v>0</c:v>
                </c:pt>
                <c:pt idx="385">
                  <c:v>67</c:v>
                </c:pt>
                <c:pt idx="386">
                  <c:v>0</c:v>
                </c:pt>
                <c:pt idx="387">
                  <c:v>0</c:v>
                </c:pt>
                <c:pt idx="388">
                  <c:v>67</c:v>
                </c:pt>
                <c:pt idx="389">
                  <c:v>255</c:v>
                </c:pt>
                <c:pt idx="390">
                  <c:v>39</c:v>
                </c:pt>
                <c:pt idx="391">
                  <c:v>1194</c:v>
                </c:pt>
                <c:pt idx="392">
                  <c:v>0</c:v>
                </c:pt>
                <c:pt idx="393">
                  <c:v>888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158</c:v>
                </c:pt>
                <c:pt idx="399">
                  <c:v>0</c:v>
                </c:pt>
                <c:pt idx="400">
                  <c:v>3187</c:v>
                </c:pt>
                <c:pt idx="401">
                  <c:v>3410</c:v>
                </c:pt>
                <c:pt idx="402">
                  <c:v>0</c:v>
                </c:pt>
                <c:pt idx="403">
                  <c:v>601</c:v>
                </c:pt>
                <c:pt idx="404">
                  <c:v>393</c:v>
                </c:pt>
                <c:pt idx="405">
                  <c:v>4208</c:v>
                </c:pt>
                <c:pt idx="406">
                  <c:v>2110</c:v>
                </c:pt>
                <c:pt idx="407">
                  <c:v>0</c:v>
                </c:pt>
                <c:pt idx="408">
                  <c:v>47</c:v>
                </c:pt>
                <c:pt idx="409">
                  <c:v>2976</c:v>
                </c:pt>
                <c:pt idx="410">
                  <c:v>346</c:v>
                </c:pt>
                <c:pt idx="411">
                  <c:v>78</c:v>
                </c:pt>
                <c:pt idx="412">
                  <c:v>927</c:v>
                </c:pt>
                <c:pt idx="413">
                  <c:v>0</c:v>
                </c:pt>
                <c:pt idx="414">
                  <c:v>47</c:v>
                </c:pt>
                <c:pt idx="415">
                  <c:v>158</c:v>
                </c:pt>
                <c:pt idx="416">
                  <c:v>261</c:v>
                </c:pt>
                <c:pt idx="417">
                  <c:v>148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14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379</c:v>
                </c:pt>
                <c:pt idx="426">
                  <c:v>7609</c:v>
                </c:pt>
                <c:pt idx="427">
                  <c:v>0</c:v>
                </c:pt>
                <c:pt idx="428">
                  <c:v>0</c:v>
                </c:pt>
                <c:pt idx="429">
                  <c:v>7801</c:v>
                </c:pt>
                <c:pt idx="430">
                  <c:v>888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355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1592</c:v>
                </c:pt>
                <c:pt idx="440">
                  <c:v>216</c:v>
                </c:pt>
                <c:pt idx="441">
                  <c:v>458</c:v>
                </c:pt>
                <c:pt idx="442">
                  <c:v>379</c:v>
                </c:pt>
                <c:pt idx="443">
                  <c:v>494</c:v>
                </c:pt>
                <c:pt idx="444">
                  <c:v>3410</c:v>
                </c:pt>
                <c:pt idx="445">
                  <c:v>0</c:v>
                </c:pt>
                <c:pt idx="446">
                  <c:v>128</c:v>
                </c:pt>
                <c:pt idx="447">
                  <c:v>0</c:v>
                </c:pt>
                <c:pt idx="448">
                  <c:v>2750</c:v>
                </c:pt>
                <c:pt idx="449">
                  <c:v>0</c:v>
                </c:pt>
                <c:pt idx="450">
                  <c:v>1548</c:v>
                </c:pt>
                <c:pt idx="451">
                  <c:v>18</c:v>
                </c:pt>
                <c:pt idx="452">
                  <c:v>0</c:v>
                </c:pt>
                <c:pt idx="453">
                  <c:v>18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128</c:v>
                </c:pt>
                <c:pt idx="458">
                  <c:v>0</c:v>
                </c:pt>
                <c:pt idx="459">
                  <c:v>112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536</c:v>
                </c:pt>
                <c:pt idx="464">
                  <c:v>1688</c:v>
                </c:pt>
                <c:pt idx="465">
                  <c:v>718</c:v>
                </c:pt>
                <c:pt idx="466">
                  <c:v>0</c:v>
                </c:pt>
                <c:pt idx="467">
                  <c:v>2115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1102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2115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1548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110</c:v>
                </c:pt>
                <c:pt idx="494">
                  <c:v>646</c:v>
                </c:pt>
                <c:pt idx="495">
                  <c:v>0</c:v>
                </c:pt>
                <c:pt idx="496">
                  <c:v>0</c:v>
                </c:pt>
                <c:pt idx="497">
                  <c:v>342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2520</c:v>
                </c:pt>
                <c:pt idx="503">
                  <c:v>164</c:v>
                </c:pt>
                <c:pt idx="504">
                  <c:v>1506</c:v>
                </c:pt>
                <c:pt idx="505">
                  <c:v>1602</c:v>
                </c:pt>
                <c:pt idx="506">
                  <c:v>133</c:v>
                </c:pt>
                <c:pt idx="507">
                  <c:v>157</c:v>
                </c:pt>
                <c:pt idx="508">
                  <c:v>226</c:v>
                </c:pt>
                <c:pt idx="509">
                  <c:v>122</c:v>
                </c:pt>
                <c:pt idx="510">
                  <c:v>58</c:v>
                </c:pt>
                <c:pt idx="511">
                  <c:v>135</c:v>
                </c:pt>
                <c:pt idx="512">
                  <c:v>671</c:v>
                </c:pt>
                <c:pt idx="513">
                  <c:v>55</c:v>
                </c:pt>
                <c:pt idx="514">
                  <c:v>342</c:v>
                </c:pt>
                <c:pt idx="515">
                  <c:v>0</c:v>
                </c:pt>
                <c:pt idx="516">
                  <c:v>977</c:v>
                </c:pt>
                <c:pt idx="517">
                  <c:v>0</c:v>
                </c:pt>
                <c:pt idx="518">
                  <c:v>168</c:v>
                </c:pt>
                <c:pt idx="519">
                  <c:v>193</c:v>
                </c:pt>
                <c:pt idx="520">
                  <c:v>1182</c:v>
                </c:pt>
                <c:pt idx="521">
                  <c:v>6722</c:v>
                </c:pt>
                <c:pt idx="522">
                  <c:v>1128</c:v>
                </c:pt>
                <c:pt idx="523">
                  <c:v>164</c:v>
                </c:pt>
                <c:pt idx="524">
                  <c:v>39</c:v>
                </c:pt>
                <c:pt idx="525">
                  <c:v>6683</c:v>
                </c:pt>
                <c:pt idx="526">
                  <c:v>15</c:v>
                </c:pt>
                <c:pt idx="527">
                  <c:v>0</c:v>
                </c:pt>
                <c:pt idx="528">
                  <c:v>1113</c:v>
                </c:pt>
                <c:pt idx="529">
                  <c:v>252</c:v>
                </c:pt>
                <c:pt idx="530">
                  <c:v>1059</c:v>
                </c:pt>
                <c:pt idx="531">
                  <c:v>360</c:v>
                </c:pt>
                <c:pt idx="532">
                  <c:v>446</c:v>
                </c:pt>
                <c:pt idx="533">
                  <c:v>54</c:v>
                </c:pt>
                <c:pt idx="534">
                  <c:v>0</c:v>
                </c:pt>
                <c:pt idx="535">
                  <c:v>0</c:v>
                </c:pt>
                <c:pt idx="536">
                  <c:v>20</c:v>
                </c:pt>
                <c:pt idx="537">
                  <c:v>1449</c:v>
                </c:pt>
                <c:pt idx="538">
                  <c:v>633</c:v>
                </c:pt>
                <c:pt idx="539">
                  <c:v>7141</c:v>
                </c:pt>
                <c:pt idx="540">
                  <c:v>0</c:v>
                </c:pt>
                <c:pt idx="541">
                  <c:v>256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480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480</c:v>
                </c:pt>
                <c:pt idx="558">
                  <c:v>391</c:v>
                </c:pt>
                <c:pt idx="559">
                  <c:v>288</c:v>
                </c:pt>
                <c:pt idx="560">
                  <c:v>391</c:v>
                </c:pt>
                <c:pt idx="561">
                  <c:v>160</c:v>
                </c:pt>
                <c:pt idx="562">
                  <c:v>0</c:v>
                </c:pt>
                <c:pt idx="563">
                  <c:v>0</c:v>
                </c:pt>
                <c:pt idx="564">
                  <c:v>1059</c:v>
                </c:pt>
                <c:pt idx="565">
                  <c:v>0</c:v>
                </c:pt>
                <c:pt idx="566">
                  <c:v>0</c:v>
                </c:pt>
                <c:pt idx="567">
                  <c:v>24</c:v>
                </c:pt>
                <c:pt idx="568">
                  <c:v>0</c:v>
                </c:pt>
                <c:pt idx="569">
                  <c:v>8</c:v>
                </c:pt>
                <c:pt idx="570">
                  <c:v>0</c:v>
                </c:pt>
                <c:pt idx="571">
                  <c:v>0</c:v>
                </c:pt>
                <c:pt idx="572">
                  <c:v>209</c:v>
                </c:pt>
                <c:pt idx="573">
                  <c:v>92</c:v>
                </c:pt>
                <c:pt idx="574">
                  <c:v>54</c:v>
                </c:pt>
                <c:pt idx="575">
                  <c:v>0</c:v>
                </c:pt>
                <c:pt idx="576">
                  <c:v>890</c:v>
                </c:pt>
                <c:pt idx="577">
                  <c:v>0</c:v>
                </c:pt>
                <c:pt idx="578">
                  <c:v>0</c:v>
                </c:pt>
                <c:pt idx="579">
                  <c:v>278</c:v>
                </c:pt>
                <c:pt idx="580">
                  <c:v>224</c:v>
                </c:pt>
                <c:pt idx="581">
                  <c:v>159</c:v>
                </c:pt>
                <c:pt idx="582">
                  <c:v>238</c:v>
                </c:pt>
                <c:pt idx="583">
                  <c:v>107</c:v>
                </c:pt>
                <c:pt idx="584">
                  <c:v>45</c:v>
                </c:pt>
                <c:pt idx="585">
                  <c:v>446</c:v>
                </c:pt>
                <c:pt idx="586">
                  <c:v>0</c:v>
                </c:pt>
                <c:pt idx="587">
                  <c:v>224</c:v>
                </c:pt>
                <c:pt idx="588">
                  <c:v>273</c:v>
                </c:pt>
                <c:pt idx="589">
                  <c:v>640</c:v>
                </c:pt>
                <c:pt idx="590">
                  <c:v>278</c:v>
                </c:pt>
                <c:pt idx="591">
                  <c:v>0</c:v>
                </c:pt>
                <c:pt idx="592">
                  <c:v>0</c:v>
                </c:pt>
                <c:pt idx="593">
                  <c:v>288</c:v>
                </c:pt>
                <c:pt idx="594">
                  <c:v>0</c:v>
                </c:pt>
                <c:pt idx="595">
                  <c:v>196</c:v>
                </c:pt>
                <c:pt idx="596">
                  <c:v>39</c:v>
                </c:pt>
                <c:pt idx="597">
                  <c:v>1130</c:v>
                </c:pt>
                <c:pt idx="598">
                  <c:v>0</c:v>
                </c:pt>
                <c:pt idx="599">
                  <c:v>2974</c:v>
                </c:pt>
                <c:pt idx="600">
                  <c:v>0</c:v>
                </c:pt>
                <c:pt idx="601">
                  <c:v>190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133</c:v>
                </c:pt>
                <c:pt idx="607">
                  <c:v>1074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196</c:v>
                </c:pt>
                <c:pt idx="613">
                  <c:v>0</c:v>
                </c:pt>
                <c:pt idx="614">
                  <c:v>1841</c:v>
                </c:pt>
                <c:pt idx="615">
                  <c:v>41</c:v>
                </c:pt>
                <c:pt idx="616">
                  <c:v>0</c:v>
                </c:pt>
                <c:pt idx="617">
                  <c:v>0</c:v>
                </c:pt>
                <c:pt idx="618">
                  <c:v>360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391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185</c:v>
                </c:pt>
                <c:pt idx="629">
                  <c:v>266</c:v>
                </c:pt>
                <c:pt idx="630">
                  <c:v>0</c:v>
                </c:pt>
                <c:pt idx="631">
                  <c:v>1093</c:v>
                </c:pt>
                <c:pt idx="632">
                  <c:v>916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41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328</c:v>
                </c:pt>
                <c:pt idx="644">
                  <c:v>0</c:v>
                </c:pt>
                <c:pt idx="645">
                  <c:v>1648</c:v>
                </c:pt>
                <c:pt idx="646">
                  <c:v>421</c:v>
                </c:pt>
                <c:pt idx="647">
                  <c:v>0</c:v>
                </c:pt>
                <c:pt idx="648">
                  <c:v>932</c:v>
                </c:pt>
                <c:pt idx="649">
                  <c:v>0</c:v>
                </c:pt>
                <c:pt idx="650">
                  <c:v>421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97</c:v>
                </c:pt>
                <c:pt idx="655">
                  <c:v>0</c:v>
                </c:pt>
                <c:pt idx="656">
                  <c:v>0</c:v>
                </c:pt>
                <c:pt idx="657">
                  <c:v>318</c:v>
                </c:pt>
                <c:pt idx="658">
                  <c:v>0</c:v>
                </c:pt>
                <c:pt idx="659">
                  <c:v>0</c:v>
                </c:pt>
                <c:pt idx="660">
                  <c:v>64</c:v>
                </c:pt>
                <c:pt idx="661">
                  <c:v>0</c:v>
                </c:pt>
                <c:pt idx="662">
                  <c:v>1928</c:v>
                </c:pt>
                <c:pt idx="663">
                  <c:v>97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1426</c:v>
                </c:pt>
                <c:pt idx="670">
                  <c:v>70</c:v>
                </c:pt>
                <c:pt idx="671">
                  <c:v>0</c:v>
                </c:pt>
                <c:pt idx="672">
                  <c:v>30</c:v>
                </c:pt>
                <c:pt idx="673">
                  <c:v>311</c:v>
                </c:pt>
                <c:pt idx="674">
                  <c:v>0</c:v>
                </c:pt>
                <c:pt idx="675">
                  <c:v>30</c:v>
                </c:pt>
                <c:pt idx="676">
                  <c:v>0</c:v>
                </c:pt>
                <c:pt idx="677">
                  <c:v>70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1426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1555</c:v>
                </c:pt>
                <c:pt idx="688">
                  <c:v>188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7161</c:v>
                </c:pt>
                <c:pt idx="695">
                  <c:v>0</c:v>
                </c:pt>
                <c:pt idx="696">
                  <c:v>0</c:v>
                </c:pt>
                <c:pt idx="697">
                  <c:v>510</c:v>
                </c:pt>
                <c:pt idx="698">
                  <c:v>0</c:v>
                </c:pt>
                <c:pt idx="699">
                  <c:v>6651</c:v>
                </c:pt>
                <c:pt idx="700">
                  <c:v>0</c:v>
                </c:pt>
                <c:pt idx="701">
                  <c:v>2457</c:v>
                </c:pt>
                <c:pt idx="702">
                  <c:v>0</c:v>
                </c:pt>
                <c:pt idx="703">
                  <c:v>2709</c:v>
                </c:pt>
                <c:pt idx="704">
                  <c:v>2457</c:v>
                </c:pt>
                <c:pt idx="705">
                  <c:v>802</c:v>
                </c:pt>
                <c:pt idx="706">
                  <c:v>1331</c:v>
                </c:pt>
                <c:pt idx="707">
                  <c:v>185</c:v>
                </c:pt>
                <c:pt idx="708">
                  <c:v>802</c:v>
                </c:pt>
                <c:pt idx="709">
                  <c:v>1146</c:v>
                </c:pt>
                <c:pt idx="710">
                  <c:v>0</c:v>
                </c:pt>
                <c:pt idx="711">
                  <c:v>0</c:v>
                </c:pt>
                <c:pt idx="712">
                  <c:v>2012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20</c:v>
                </c:pt>
                <c:pt idx="722">
                  <c:v>312</c:v>
                </c:pt>
                <c:pt idx="723">
                  <c:v>0</c:v>
                </c:pt>
                <c:pt idx="724">
                  <c:v>0</c:v>
                </c:pt>
                <c:pt idx="725">
                  <c:v>696</c:v>
                </c:pt>
                <c:pt idx="726">
                  <c:v>447</c:v>
                </c:pt>
                <c:pt idx="727">
                  <c:v>0</c:v>
                </c:pt>
                <c:pt idx="728">
                  <c:v>578</c:v>
                </c:pt>
                <c:pt idx="729">
                  <c:v>0</c:v>
                </c:pt>
                <c:pt idx="730">
                  <c:v>81</c:v>
                </c:pt>
                <c:pt idx="731">
                  <c:v>916</c:v>
                </c:pt>
                <c:pt idx="732">
                  <c:v>0</c:v>
                </c:pt>
                <c:pt idx="733">
                  <c:v>0</c:v>
                </c:pt>
                <c:pt idx="734">
                  <c:v>125</c:v>
                </c:pt>
                <c:pt idx="735">
                  <c:v>1794</c:v>
                </c:pt>
                <c:pt idx="736">
                  <c:v>125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17</c:v>
                </c:pt>
                <c:pt idx="741">
                  <c:v>0</c:v>
                </c:pt>
                <c:pt idx="742">
                  <c:v>930</c:v>
                </c:pt>
                <c:pt idx="743">
                  <c:v>0</c:v>
                </c:pt>
                <c:pt idx="744">
                  <c:v>141</c:v>
                </c:pt>
                <c:pt idx="745">
                  <c:v>575</c:v>
                </c:pt>
                <c:pt idx="746">
                  <c:v>1886</c:v>
                </c:pt>
                <c:pt idx="747">
                  <c:v>0</c:v>
                </c:pt>
                <c:pt idx="748">
                  <c:v>0</c:v>
                </c:pt>
                <c:pt idx="749">
                  <c:v>692</c:v>
                </c:pt>
                <c:pt idx="750">
                  <c:v>0</c:v>
                </c:pt>
                <c:pt idx="751">
                  <c:v>692</c:v>
                </c:pt>
                <c:pt idx="752">
                  <c:v>0</c:v>
                </c:pt>
                <c:pt idx="753">
                  <c:v>0</c:v>
                </c:pt>
                <c:pt idx="754">
                  <c:v>1261</c:v>
                </c:pt>
                <c:pt idx="755">
                  <c:v>0</c:v>
                </c:pt>
                <c:pt idx="756">
                  <c:v>731</c:v>
                </c:pt>
                <c:pt idx="757">
                  <c:v>5370</c:v>
                </c:pt>
                <c:pt idx="758">
                  <c:v>0</c:v>
                </c:pt>
                <c:pt idx="759">
                  <c:v>1740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2142</c:v>
                </c:pt>
                <c:pt idx="770">
                  <c:v>95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95</c:v>
                </c:pt>
                <c:pt idx="775">
                  <c:v>0</c:v>
                </c:pt>
                <c:pt idx="776">
                  <c:v>0</c:v>
                </c:pt>
                <c:pt idx="777">
                  <c:v>861</c:v>
                </c:pt>
                <c:pt idx="778">
                  <c:v>1362</c:v>
                </c:pt>
                <c:pt idx="779">
                  <c:v>0</c:v>
                </c:pt>
                <c:pt idx="780">
                  <c:v>1672</c:v>
                </c:pt>
                <c:pt idx="781">
                  <c:v>32</c:v>
                </c:pt>
                <c:pt idx="782">
                  <c:v>1768</c:v>
                </c:pt>
                <c:pt idx="783">
                  <c:v>101</c:v>
                </c:pt>
                <c:pt idx="784">
                  <c:v>447</c:v>
                </c:pt>
                <c:pt idx="785">
                  <c:v>49</c:v>
                </c:pt>
                <c:pt idx="786">
                  <c:v>67</c:v>
                </c:pt>
                <c:pt idx="787">
                  <c:v>547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632</c:v>
                </c:pt>
                <c:pt idx="793">
                  <c:v>0</c:v>
                </c:pt>
                <c:pt idx="794">
                  <c:v>0</c:v>
                </c:pt>
                <c:pt idx="795">
                  <c:v>361</c:v>
                </c:pt>
                <c:pt idx="796">
                  <c:v>186</c:v>
                </c:pt>
                <c:pt idx="797">
                  <c:v>0</c:v>
                </c:pt>
                <c:pt idx="798">
                  <c:v>86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304</c:v>
                </c:pt>
                <c:pt idx="803">
                  <c:v>2142</c:v>
                </c:pt>
                <c:pt idx="804">
                  <c:v>854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397</c:v>
                </c:pt>
                <c:pt idx="814">
                  <c:v>495</c:v>
                </c:pt>
                <c:pt idx="815">
                  <c:v>0</c:v>
                </c:pt>
                <c:pt idx="816">
                  <c:v>181</c:v>
                </c:pt>
                <c:pt idx="817">
                  <c:v>595</c:v>
                </c:pt>
                <c:pt idx="818">
                  <c:v>235</c:v>
                </c:pt>
                <c:pt idx="819">
                  <c:v>0</c:v>
                </c:pt>
                <c:pt idx="820">
                  <c:v>2308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192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2090</c:v>
                </c:pt>
                <c:pt idx="830">
                  <c:v>0</c:v>
                </c:pt>
                <c:pt idx="831">
                  <c:v>0</c:v>
                </c:pt>
                <c:pt idx="832">
                  <c:v>1270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21</c:v>
                </c:pt>
                <c:pt idx="841">
                  <c:v>0</c:v>
                </c:pt>
                <c:pt idx="842">
                  <c:v>21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235</c:v>
                </c:pt>
                <c:pt idx="848">
                  <c:v>0</c:v>
                </c:pt>
                <c:pt idx="849">
                  <c:v>0</c:v>
                </c:pt>
                <c:pt idx="850">
                  <c:v>501</c:v>
                </c:pt>
                <c:pt idx="851">
                  <c:v>1580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1380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355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845</c:v>
                </c:pt>
                <c:pt idx="864">
                  <c:v>941</c:v>
                </c:pt>
                <c:pt idx="865">
                  <c:v>0</c:v>
                </c:pt>
                <c:pt idx="866">
                  <c:v>941</c:v>
                </c:pt>
                <c:pt idx="867">
                  <c:v>0</c:v>
                </c:pt>
                <c:pt idx="868">
                  <c:v>0</c:v>
                </c:pt>
                <c:pt idx="869">
                  <c:v>971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2008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1240</c:v>
                </c:pt>
                <c:pt idx="879">
                  <c:v>1331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4233</c:v>
                </c:pt>
                <c:pt idx="884">
                  <c:v>776</c:v>
                </c:pt>
                <c:pt idx="885">
                  <c:v>990</c:v>
                </c:pt>
                <c:pt idx="886">
                  <c:v>1380</c:v>
                </c:pt>
                <c:pt idx="887">
                  <c:v>923</c:v>
                </c:pt>
                <c:pt idx="888">
                  <c:v>0</c:v>
                </c:pt>
                <c:pt idx="889">
                  <c:v>646</c:v>
                </c:pt>
                <c:pt idx="890">
                  <c:v>0</c:v>
                </c:pt>
                <c:pt idx="891">
                  <c:v>1113</c:v>
                </c:pt>
                <c:pt idx="892">
                  <c:v>646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83</c:v>
                </c:pt>
                <c:pt idx="897">
                  <c:v>0</c:v>
                </c:pt>
                <c:pt idx="898">
                  <c:v>83</c:v>
                </c:pt>
                <c:pt idx="899">
                  <c:v>468</c:v>
                </c:pt>
                <c:pt idx="900">
                  <c:v>928</c:v>
                </c:pt>
                <c:pt idx="901">
                  <c:v>0</c:v>
                </c:pt>
                <c:pt idx="902">
                  <c:v>0</c:v>
                </c:pt>
                <c:pt idx="903">
                  <c:v>457</c:v>
                </c:pt>
                <c:pt idx="904">
                  <c:v>0</c:v>
                </c:pt>
                <c:pt idx="905">
                  <c:v>30</c:v>
                </c:pt>
                <c:pt idx="906">
                  <c:v>42</c:v>
                </c:pt>
                <c:pt idx="907">
                  <c:v>0</c:v>
                </c:pt>
                <c:pt idx="908">
                  <c:v>74</c:v>
                </c:pt>
                <c:pt idx="909">
                  <c:v>42</c:v>
                </c:pt>
                <c:pt idx="910">
                  <c:v>0</c:v>
                </c:pt>
                <c:pt idx="911">
                  <c:v>0</c:v>
                </c:pt>
                <c:pt idx="912">
                  <c:v>807</c:v>
                </c:pt>
                <c:pt idx="913">
                  <c:v>218</c:v>
                </c:pt>
                <c:pt idx="914">
                  <c:v>814</c:v>
                </c:pt>
                <c:pt idx="915">
                  <c:v>218</c:v>
                </c:pt>
                <c:pt idx="916">
                  <c:v>76</c:v>
                </c:pt>
                <c:pt idx="917">
                  <c:v>40</c:v>
                </c:pt>
                <c:pt idx="918">
                  <c:v>40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702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2308</c:v>
                </c:pt>
                <c:pt idx="932">
                  <c:v>0</c:v>
                </c:pt>
                <c:pt idx="933">
                  <c:v>1824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84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581</c:v>
                </c:pt>
                <c:pt idx="949">
                  <c:v>0</c:v>
                </c:pt>
                <c:pt idx="950">
                  <c:v>1032</c:v>
                </c:pt>
                <c:pt idx="951">
                  <c:v>0</c:v>
                </c:pt>
                <c:pt idx="952">
                  <c:v>0</c:v>
                </c:pt>
                <c:pt idx="953">
                  <c:v>820</c:v>
                </c:pt>
                <c:pt idx="954">
                  <c:v>406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347</c:v>
                </c:pt>
                <c:pt idx="960">
                  <c:v>1145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112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1145</c:v>
                </c:pt>
                <c:pt idx="969">
                  <c:v>76</c:v>
                </c:pt>
                <c:pt idx="970">
                  <c:v>1120</c:v>
                </c:pt>
                <c:pt idx="971">
                  <c:v>633</c:v>
                </c:pt>
                <c:pt idx="972">
                  <c:v>0</c:v>
                </c:pt>
                <c:pt idx="973">
                  <c:v>549</c:v>
                </c:pt>
                <c:pt idx="974">
                  <c:v>507</c:v>
                </c:pt>
                <c:pt idx="975">
                  <c:v>954</c:v>
                </c:pt>
                <c:pt idx="976">
                  <c:v>90</c:v>
                </c:pt>
                <c:pt idx="977">
                  <c:v>549</c:v>
                </c:pt>
                <c:pt idx="978">
                  <c:v>633</c:v>
                </c:pt>
                <c:pt idx="979">
                  <c:v>0</c:v>
                </c:pt>
                <c:pt idx="980">
                  <c:v>294</c:v>
                </c:pt>
                <c:pt idx="981">
                  <c:v>0</c:v>
                </c:pt>
                <c:pt idx="982">
                  <c:v>1304</c:v>
                </c:pt>
                <c:pt idx="983">
                  <c:v>0</c:v>
                </c:pt>
                <c:pt idx="984">
                  <c:v>294</c:v>
                </c:pt>
                <c:pt idx="985">
                  <c:v>0</c:v>
                </c:pt>
                <c:pt idx="986">
                  <c:v>1289</c:v>
                </c:pt>
                <c:pt idx="987">
                  <c:v>0</c:v>
                </c:pt>
                <c:pt idx="988">
                  <c:v>0</c:v>
                </c:pt>
                <c:pt idx="989">
                  <c:v>1289</c:v>
                </c:pt>
                <c:pt idx="990">
                  <c:v>756</c:v>
                </c:pt>
                <c:pt idx="991">
                  <c:v>781</c:v>
                </c:pt>
                <c:pt idx="992">
                  <c:v>0</c:v>
                </c:pt>
                <c:pt idx="993">
                  <c:v>347</c:v>
                </c:pt>
                <c:pt idx="994">
                  <c:v>0</c:v>
                </c:pt>
                <c:pt idx="995">
                  <c:v>822</c:v>
                </c:pt>
                <c:pt idx="996">
                  <c:v>756</c:v>
                </c:pt>
                <c:pt idx="997">
                  <c:v>0</c:v>
                </c:pt>
                <c:pt idx="998">
                  <c:v>560</c:v>
                </c:pt>
                <c:pt idx="999">
                  <c:v>0</c:v>
                </c:pt>
                <c:pt idx="1000">
                  <c:v>1188</c:v>
                </c:pt>
                <c:pt idx="1001">
                  <c:v>163</c:v>
                </c:pt>
                <c:pt idx="1002">
                  <c:v>0</c:v>
                </c:pt>
                <c:pt idx="1003">
                  <c:v>552</c:v>
                </c:pt>
                <c:pt idx="1004">
                  <c:v>0</c:v>
                </c:pt>
                <c:pt idx="1005">
                  <c:v>515</c:v>
                </c:pt>
                <c:pt idx="1006">
                  <c:v>0</c:v>
                </c:pt>
                <c:pt idx="1007">
                  <c:v>0</c:v>
                </c:pt>
                <c:pt idx="1008">
                  <c:v>256</c:v>
                </c:pt>
                <c:pt idx="1009">
                  <c:v>1609</c:v>
                </c:pt>
                <c:pt idx="1010">
                  <c:v>122</c:v>
                </c:pt>
                <c:pt idx="1011">
                  <c:v>174</c:v>
                </c:pt>
                <c:pt idx="1012">
                  <c:v>288</c:v>
                </c:pt>
                <c:pt idx="1013">
                  <c:v>0</c:v>
                </c:pt>
                <c:pt idx="1014">
                  <c:v>5</c:v>
                </c:pt>
                <c:pt idx="1015">
                  <c:v>11</c:v>
                </c:pt>
                <c:pt idx="1016">
                  <c:v>52</c:v>
                </c:pt>
                <c:pt idx="1017">
                  <c:v>160</c:v>
                </c:pt>
                <c:pt idx="1018">
                  <c:v>39</c:v>
                </c:pt>
                <c:pt idx="1019">
                  <c:v>450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450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699</c:v>
                </c:pt>
                <c:pt idx="1036">
                  <c:v>1032</c:v>
                </c:pt>
                <c:pt idx="1037">
                  <c:v>863</c:v>
                </c:pt>
                <c:pt idx="1038">
                  <c:v>0</c:v>
                </c:pt>
                <c:pt idx="1039">
                  <c:v>8</c:v>
                </c:pt>
                <c:pt idx="1040">
                  <c:v>0</c:v>
                </c:pt>
                <c:pt idx="1041">
                  <c:v>2855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863</c:v>
                </c:pt>
                <c:pt idx="1046">
                  <c:v>4952</c:v>
                </c:pt>
                <c:pt idx="1047">
                  <c:v>0</c:v>
                </c:pt>
                <c:pt idx="1048">
                  <c:v>4952</c:v>
                </c:pt>
                <c:pt idx="1049">
                  <c:v>163</c:v>
                </c:pt>
                <c:pt idx="1050">
                  <c:v>76</c:v>
                </c:pt>
                <c:pt idx="1051">
                  <c:v>0</c:v>
                </c:pt>
                <c:pt idx="1052">
                  <c:v>32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10</c:v>
                </c:pt>
                <c:pt idx="1060">
                  <c:v>18</c:v>
                </c:pt>
                <c:pt idx="1061">
                  <c:v>0</c:v>
                </c:pt>
                <c:pt idx="1062">
                  <c:v>0</c:v>
                </c:pt>
                <c:pt idx="1063">
                  <c:v>969</c:v>
                </c:pt>
                <c:pt idx="1064">
                  <c:v>765</c:v>
                </c:pt>
                <c:pt idx="1065">
                  <c:v>3509</c:v>
                </c:pt>
                <c:pt idx="1066">
                  <c:v>0</c:v>
                </c:pt>
                <c:pt idx="1067">
                  <c:v>0</c:v>
                </c:pt>
                <c:pt idx="1068">
                  <c:v>545</c:v>
                </c:pt>
                <c:pt idx="1069">
                  <c:v>1212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56</c:v>
                </c:pt>
                <c:pt idx="1075">
                  <c:v>1175</c:v>
                </c:pt>
                <c:pt idx="1076">
                  <c:v>655</c:v>
                </c:pt>
                <c:pt idx="1077">
                  <c:v>0</c:v>
                </c:pt>
                <c:pt idx="1078">
                  <c:v>110</c:v>
                </c:pt>
                <c:pt idx="1079">
                  <c:v>0</c:v>
                </c:pt>
                <c:pt idx="1080">
                  <c:v>0</c:v>
                </c:pt>
                <c:pt idx="1081">
                  <c:v>237</c:v>
                </c:pt>
                <c:pt idx="1082">
                  <c:v>0</c:v>
                </c:pt>
                <c:pt idx="1083">
                  <c:v>10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555</c:v>
                </c:pt>
                <c:pt idx="1088">
                  <c:v>10</c:v>
                </c:pt>
                <c:pt idx="1089">
                  <c:v>34</c:v>
                </c:pt>
                <c:pt idx="1090">
                  <c:v>203</c:v>
                </c:pt>
                <c:pt idx="1091">
                  <c:v>0</c:v>
                </c:pt>
                <c:pt idx="1092">
                  <c:v>0</c:v>
                </c:pt>
                <c:pt idx="1093">
                  <c:v>10</c:v>
                </c:pt>
                <c:pt idx="1094">
                  <c:v>0</c:v>
                </c:pt>
                <c:pt idx="1095">
                  <c:v>4613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471</c:v>
                </c:pt>
                <c:pt idx="1105">
                  <c:v>24</c:v>
                </c:pt>
                <c:pt idx="1106">
                  <c:v>0</c:v>
                </c:pt>
                <c:pt idx="1107">
                  <c:v>1398</c:v>
                </c:pt>
                <c:pt idx="1108">
                  <c:v>2285</c:v>
                </c:pt>
                <c:pt idx="1109">
                  <c:v>1398</c:v>
                </c:pt>
                <c:pt idx="1110">
                  <c:v>1398</c:v>
                </c:pt>
                <c:pt idx="1111">
                  <c:v>1398</c:v>
                </c:pt>
                <c:pt idx="1112">
                  <c:v>1281</c:v>
                </c:pt>
                <c:pt idx="1113">
                  <c:v>1693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2178</c:v>
                </c:pt>
                <c:pt idx="1120">
                  <c:v>145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491</c:v>
                </c:pt>
                <c:pt idx="1127">
                  <c:v>1163</c:v>
                </c:pt>
                <c:pt idx="1128">
                  <c:v>52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2621</c:v>
                </c:pt>
                <c:pt idx="1133">
                  <c:v>623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1047</c:v>
                </c:pt>
                <c:pt idx="1139">
                  <c:v>404</c:v>
                </c:pt>
                <c:pt idx="1140">
                  <c:v>0</c:v>
                </c:pt>
                <c:pt idx="1141">
                  <c:v>296</c:v>
                </c:pt>
                <c:pt idx="1142">
                  <c:v>0</c:v>
                </c:pt>
                <c:pt idx="1143">
                  <c:v>416</c:v>
                </c:pt>
                <c:pt idx="1144">
                  <c:v>1018</c:v>
                </c:pt>
                <c:pt idx="1145">
                  <c:v>416</c:v>
                </c:pt>
                <c:pt idx="1146">
                  <c:v>54</c:v>
                </c:pt>
                <c:pt idx="1147">
                  <c:v>879</c:v>
                </c:pt>
                <c:pt idx="1148">
                  <c:v>850</c:v>
                </c:pt>
                <c:pt idx="1149">
                  <c:v>0</c:v>
                </c:pt>
                <c:pt idx="1150">
                  <c:v>318</c:v>
                </c:pt>
                <c:pt idx="1151">
                  <c:v>850</c:v>
                </c:pt>
                <c:pt idx="1152">
                  <c:v>0</c:v>
                </c:pt>
                <c:pt idx="1153">
                  <c:v>54</c:v>
                </c:pt>
                <c:pt idx="1154">
                  <c:v>0</c:v>
                </c:pt>
                <c:pt idx="1155">
                  <c:v>0</c:v>
                </c:pt>
                <c:pt idx="1156">
                  <c:v>414</c:v>
                </c:pt>
                <c:pt idx="1157">
                  <c:v>25</c:v>
                </c:pt>
                <c:pt idx="1158">
                  <c:v>470</c:v>
                </c:pt>
                <c:pt idx="1159">
                  <c:v>0</c:v>
                </c:pt>
                <c:pt idx="1160">
                  <c:v>564</c:v>
                </c:pt>
                <c:pt idx="1161">
                  <c:v>64</c:v>
                </c:pt>
                <c:pt idx="1162">
                  <c:v>1483</c:v>
                </c:pt>
                <c:pt idx="1163">
                  <c:v>25</c:v>
                </c:pt>
                <c:pt idx="1164">
                  <c:v>1120</c:v>
                </c:pt>
                <c:pt idx="1165">
                  <c:v>0</c:v>
                </c:pt>
                <c:pt idx="1166">
                  <c:v>1120</c:v>
                </c:pt>
                <c:pt idx="1167">
                  <c:v>0</c:v>
                </c:pt>
                <c:pt idx="1168">
                  <c:v>32</c:v>
                </c:pt>
                <c:pt idx="1169">
                  <c:v>32</c:v>
                </c:pt>
                <c:pt idx="1170">
                  <c:v>0</c:v>
                </c:pt>
                <c:pt idx="1171">
                  <c:v>0</c:v>
                </c:pt>
                <c:pt idx="1172">
                  <c:v>913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767</c:v>
                </c:pt>
                <c:pt idx="1178">
                  <c:v>34</c:v>
                </c:pt>
                <c:pt idx="1179">
                  <c:v>0</c:v>
                </c:pt>
                <c:pt idx="1180">
                  <c:v>913</c:v>
                </c:pt>
                <c:pt idx="1181">
                  <c:v>0</c:v>
                </c:pt>
                <c:pt idx="1182">
                  <c:v>1662</c:v>
                </c:pt>
                <c:pt idx="1183">
                  <c:v>956</c:v>
                </c:pt>
                <c:pt idx="1184">
                  <c:v>1118</c:v>
                </c:pt>
                <c:pt idx="1185">
                  <c:v>0</c:v>
                </c:pt>
                <c:pt idx="1186">
                  <c:v>47</c:v>
                </c:pt>
                <c:pt idx="1187">
                  <c:v>0</c:v>
                </c:pt>
                <c:pt idx="1188">
                  <c:v>168</c:v>
                </c:pt>
                <c:pt idx="1189">
                  <c:v>2130</c:v>
                </c:pt>
                <c:pt idx="1190">
                  <c:v>1585</c:v>
                </c:pt>
                <c:pt idx="1191">
                  <c:v>1036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140</c:v>
                </c:pt>
                <c:pt idx="1196">
                  <c:v>0</c:v>
                </c:pt>
                <c:pt idx="1197">
                  <c:v>0</c:v>
                </c:pt>
                <c:pt idx="1198">
                  <c:v>923</c:v>
                </c:pt>
                <c:pt idx="1199">
                  <c:v>18</c:v>
                </c:pt>
                <c:pt idx="1200">
                  <c:v>0</c:v>
                </c:pt>
                <c:pt idx="1201">
                  <c:v>0</c:v>
                </c:pt>
                <c:pt idx="1202">
                  <c:v>3394</c:v>
                </c:pt>
                <c:pt idx="1203">
                  <c:v>762</c:v>
                </c:pt>
                <c:pt idx="1204">
                  <c:v>178</c:v>
                </c:pt>
                <c:pt idx="1205">
                  <c:v>0</c:v>
                </c:pt>
                <c:pt idx="1206">
                  <c:v>73</c:v>
                </c:pt>
                <c:pt idx="1207">
                  <c:v>1251</c:v>
                </c:pt>
                <c:pt idx="1208">
                  <c:v>144</c:v>
                </c:pt>
                <c:pt idx="1209">
                  <c:v>0</c:v>
                </c:pt>
                <c:pt idx="1210">
                  <c:v>0</c:v>
                </c:pt>
                <c:pt idx="1211">
                  <c:v>670</c:v>
                </c:pt>
                <c:pt idx="1212">
                  <c:v>0</c:v>
                </c:pt>
                <c:pt idx="1213">
                  <c:v>487</c:v>
                </c:pt>
                <c:pt idx="1214">
                  <c:v>973</c:v>
                </c:pt>
                <c:pt idx="1215">
                  <c:v>303</c:v>
                </c:pt>
                <c:pt idx="1216">
                  <c:v>1632</c:v>
                </c:pt>
                <c:pt idx="1217">
                  <c:v>0</c:v>
                </c:pt>
                <c:pt idx="1218">
                  <c:v>1187</c:v>
                </c:pt>
                <c:pt idx="1219">
                  <c:v>0</c:v>
                </c:pt>
                <c:pt idx="1220">
                  <c:v>147</c:v>
                </c:pt>
                <c:pt idx="1221">
                  <c:v>795</c:v>
                </c:pt>
                <c:pt idx="1222">
                  <c:v>652</c:v>
                </c:pt>
                <c:pt idx="1223">
                  <c:v>424</c:v>
                </c:pt>
                <c:pt idx="1224">
                  <c:v>332</c:v>
                </c:pt>
                <c:pt idx="1225">
                  <c:v>396</c:v>
                </c:pt>
                <c:pt idx="1226">
                  <c:v>2130</c:v>
                </c:pt>
                <c:pt idx="1227">
                  <c:v>652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125</c:v>
                </c:pt>
                <c:pt idx="1233">
                  <c:v>178</c:v>
                </c:pt>
                <c:pt idx="1234">
                  <c:v>738</c:v>
                </c:pt>
                <c:pt idx="1235">
                  <c:v>2538</c:v>
                </c:pt>
                <c:pt idx="1236">
                  <c:v>0</c:v>
                </c:pt>
                <c:pt idx="1237">
                  <c:v>1272</c:v>
                </c:pt>
                <c:pt idx="1238">
                  <c:v>2538</c:v>
                </c:pt>
                <c:pt idx="1239">
                  <c:v>1511</c:v>
                </c:pt>
                <c:pt idx="1240">
                  <c:v>0</c:v>
                </c:pt>
                <c:pt idx="1241">
                  <c:v>2766</c:v>
                </c:pt>
                <c:pt idx="1242">
                  <c:v>43</c:v>
                </c:pt>
                <c:pt idx="1243">
                  <c:v>738</c:v>
                </c:pt>
                <c:pt idx="1244">
                  <c:v>959</c:v>
                </c:pt>
                <c:pt idx="1245">
                  <c:v>236</c:v>
                </c:pt>
                <c:pt idx="1246">
                  <c:v>3348</c:v>
                </c:pt>
                <c:pt idx="1247">
                  <c:v>0</c:v>
                </c:pt>
                <c:pt idx="1248">
                  <c:v>0</c:v>
                </c:pt>
                <c:pt idx="1249">
                  <c:v>236</c:v>
                </c:pt>
                <c:pt idx="1250">
                  <c:v>3348</c:v>
                </c:pt>
                <c:pt idx="1251">
                  <c:v>2538</c:v>
                </c:pt>
                <c:pt idx="1252">
                  <c:v>2622</c:v>
                </c:pt>
                <c:pt idx="1253">
                  <c:v>473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44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36</c:v>
                </c:pt>
                <c:pt idx="1266">
                  <c:v>0</c:v>
                </c:pt>
                <c:pt idx="1267">
                  <c:v>2622</c:v>
                </c:pt>
                <c:pt idx="1268">
                  <c:v>2172</c:v>
                </c:pt>
                <c:pt idx="1269">
                  <c:v>0</c:v>
                </c:pt>
                <c:pt idx="1270">
                  <c:v>1609</c:v>
                </c:pt>
                <c:pt idx="1271">
                  <c:v>1594</c:v>
                </c:pt>
                <c:pt idx="1272">
                  <c:v>0</c:v>
                </c:pt>
                <c:pt idx="1273">
                  <c:v>20</c:v>
                </c:pt>
                <c:pt idx="1274">
                  <c:v>60</c:v>
                </c:pt>
                <c:pt idx="1275">
                  <c:v>1285</c:v>
                </c:pt>
                <c:pt idx="1276">
                  <c:v>214</c:v>
                </c:pt>
                <c:pt idx="1277">
                  <c:v>1205</c:v>
                </c:pt>
                <c:pt idx="1278">
                  <c:v>942</c:v>
                </c:pt>
                <c:pt idx="1279">
                  <c:v>355</c:v>
                </c:pt>
                <c:pt idx="1280">
                  <c:v>4628</c:v>
                </c:pt>
                <c:pt idx="1281">
                  <c:v>994</c:v>
                </c:pt>
                <c:pt idx="1282">
                  <c:v>895</c:v>
                </c:pt>
                <c:pt idx="1283">
                  <c:v>172</c:v>
                </c:pt>
                <c:pt idx="1284">
                  <c:v>709</c:v>
                </c:pt>
                <c:pt idx="1285">
                  <c:v>0</c:v>
                </c:pt>
                <c:pt idx="1286">
                  <c:v>895</c:v>
                </c:pt>
                <c:pt idx="1287">
                  <c:v>0</c:v>
                </c:pt>
                <c:pt idx="1288">
                  <c:v>1052</c:v>
                </c:pt>
                <c:pt idx="1289">
                  <c:v>0</c:v>
                </c:pt>
                <c:pt idx="1290">
                  <c:v>246</c:v>
                </c:pt>
                <c:pt idx="1291">
                  <c:v>1162</c:v>
                </c:pt>
                <c:pt idx="1292">
                  <c:v>99</c:v>
                </c:pt>
                <c:pt idx="1293">
                  <c:v>2066</c:v>
                </c:pt>
                <c:pt idx="1294">
                  <c:v>246</c:v>
                </c:pt>
                <c:pt idx="1295">
                  <c:v>0</c:v>
                </c:pt>
                <c:pt idx="1296">
                  <c:v>19</c:v>
                </c:pt>
                <c:pt idx="1297">
                  <c:v>0</c:v>
                </c:pt>
                <c:pt idx="1298">
                  <c:v>0</c:v>
                </c:pt>
                <c:pt idx="1299">
                  <c:v>396</c:v>
                </c:pt>
                <c:pt idx="1300">
                  <c:v>95</c:v>
                </c:pt>
                <c:pt idx="1301">
                  <c:v>1052</c:v>
                </c:pt>
                <c:pt idx="1302">
                  <c:v>19</c:v>
                </c:pt>
                <c:pt idx="1303">
                  <c:v>0</c:v>
                </c:pt>
                <c:pt idx="1304">
                  <c:v>0</c:v>
                </c:pt>
                <c:pt idx="1305">
                  <c:v>1137</c:v>
                </c:pt>
                <c:pt idx="1306">
                  <c:v>74</c:v>
                </c:pt>
                <c:pt idx="1307">
                  <c:v>989</c:v>
                </c:pt>
                <c:pt idx="1308">
                  <c:v>1137</c:v>
                </c:pt>
                <c:pt idx="1309">
                  <c:v>0</c:v>
                </c:pt>
                <c:pt idx="1310">
                  <c:v>0</c:v>
                </c:pt>
                <c:pt idx="1311">
                  <c:v>18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8088</c:v>
                </c:pt>
                <c:pt idx="1317">
                  <c:v>1054</c:v>
                </c:pt>
                <c:pt idx="1318">
                  <c:v>391</c:v>
                </c:pt>
                <c:pt idx="1319">
                  <c:v>4263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54</c:v>
                </c:pt>
                <c:pt idx="1326">
                  <c:v>277</c:v>
                </c:pt>
                <c:pt idx="1327">
                  <c:v>0</c:v>
                </c:pt>
                <c:pt idx="1328">
                  <c:v>0</c:v>
                </c:pt>
                <c:pt idx="1329">
                  <c:v>14</c:v>
                </c:pt>
                <c:pt idx="1330">
                  <c:v>190</c:v>
                </c:pt>
                <c:pt idx="1331">
                  <c:v>37</c:v>
                </c:pt>
                <c:pt idx="1332">
                  <c:v>1587</c:v>
                </c:pt>
                <c:pt idx="1333">
                  <c:v>0</c:v>
                </c:pt>
                <c:pt idx="1334">
                  <c:v>277</c:v>
                </c:pt>
                <c:pt idx="1335">
                  <c:v>0</c:v>
                </c:pt>
                <c:pt idx="1336">
                  <c:v>704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2610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1578</c:v>
                </c:pt>
                <c:pt idx="1348">
                  <c:v>1032</c:v>
                </c:pt>
                <c:pt idx="1349">
                  <c:v>0</c:v>
                </c:pt>
                <c:pt idx="1350">
                  <c:v>0</c:v>
                </c:pt>
                <c:pt idx="1351">
                  <c:v>516</c:v>
                </c:pt>
                <c:pt idx="1352">
                  <c:v>0</c:v>
                </c:pt>
                <c:pt idx="1353">
                  <c:v>699</c:v>
                </c:pt>
                <c:pt idx="1354">
                  <c:v>1313</c:v>
                </c:pt>
                <c:pt idx="1355">
                  <c:v>0</c:v>
                </c:pt>
                <c:pt idx="1356">
                  <c:v>0</c:v>
                </c:pt>
                <c:pt idx="1357">
                  <c:v>63</c:v>
                </c:pt>
                <c:pt idx="1358">
                  <c:v>470</c:v>
                </c:pt>
                <c:pt idx="1359">
                  <c:v>1313</c:v>
                </c:pt>
                <c:pt idx="1360">
                  <c:v>0</c:v>
                </c:pt>
                <c:pt idx="1361">
                  <c:v>1081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286</c:v>
                </c:pt>
                <c:pt idx="1369">
                  <c:v>729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12</c:v>
                </c:pt>
                <c:pt idx="1375">
                  <c:v>0</c:v>
                </c:pt>
                <c:pt idx="1376">
                  <c:v>470</c:v>
                </c:pt>
                <c:pt idx="1377">
                  <c:v>0</c:v>
                </c:pt>
                <c:pt idx="1378">
                  <c:v>12</c:v>
                </c:pt>
                <c:pt idx="1379">
                  <c:v>0</c:v>
                </c:pt>
                <c:pt idx="1380">
                  <c:v>0</c:v>
                </c:pt>
                <c:pt idx="1381">
                  <c:v>1128</c:v>
                </c:pt>
                <c:pt idx="1382">
                  <c:v>255</c:v>
                </c:pt>
                <c:pt idx="1383">
                  <c:v>592</c:v>
                </c:pt>
                <c:pt idx="1384">
                  <c:v>0</c:v>
                </c:pt>
                <c:pt idx="1385">
                  <c:v>1128</c:v>
                </c:pt>
                <c:pt idx="1386">
                  <c:v>0</c:v>
                </c:pt>
                <c:pt idx="1387">
                  <c:v>334</c:v>
                </c:pt>
                <c:pt idx="1388">
                  <c:v>916</c:v>
                </c:pt>
                <c:pt idx="1389">
                  <c:v>258</c:v>
                </c:pt>
                <c:pt idx="1390">
                  <c:v>836</c:v>
                </c:pt>
                <c:pt idx="1391">
                  <c:v>123</c:v>
                </c:pt>
                <c:pt idx="1392">
                  <c:v>258</c:v>
                </c:pt>
                <c:pt idx="1393">
                  <c:v>922</c:v>
                </c:pt>
                <c:pt idx="1394">
                  <c:v>395</c:v>
                </c:pt>
                <c:pt idx="1395">
                  <c:v>0</c:v>
                </c:pt>
                <c:pt idx="1396">
                  <c:v>0</c:v>
                </c:pt>
                <c:pt idx="1397">
                  <c:v>170</c:v>
                </c:pt>
                <c:pt idx="1398">
                  <c:v>304</c:v>
                </c:pt>
                <c:pt idx="1399">
                  <c:v>335</c:v>
                </c:pt>
                <c:pt idx="1400">
                  <c:v>395</c:v>
                </c:pt>
                <c:pt idx="1401">
                  <c:v>304</c:v>
                </c:pt>
                <c:pt idx="1402">
                  <c:v>0</c:v>
                </c:pt>
                <c:pt idx="1403">
                  <c:v>922</c:v>
                </c:pt>
                <c:pt idx="1404">
                  <c:v>335</c:v>
                </c:pt>
                <c:pt idx="1405">
                  <c:v>0</c:v>
                </c:pt>
                <c:pt idx="1406">
                  <c:v>0</c:v>
                </c:pt>
                <c:pt idx="1407">
                  <c:v>170</c:v>
                </c:pt>
                <c:pt idx="1408">
                  <c:v>0</c:v>
                </c:pt>
                <c:pt idx="1409">
                  <c:v>0</c:v>
                </c:pt>
                <c:pt idx="1410">
                  <c:v>757</c:v>
                </c:pt>
                <c:pt idx="1411">
                  <c:v>852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48</c:v>
                </c:pt>
                <c:pt idx="1417">
                  <c:v>0</c:v>
                </c:pt>
                <c:pt idx="1418">
                  <c:v>0</c:v>
                </c:pt>
                <c:pt idx="1419">
                  <c:v>504</c:v>
                </c:pt>
                <c:pt idx="1420">
                  <c:v>0</c:v>
                </c:pt>
                <c:pt idx="1421">
                  <c:v>0</c:v>
                </c:pt>
                <c:pt idx="1422">
                  <c:v>852</c:v>
                </c:pt>
                <c:pt idx="1423">
                  <c:v>20</c:v>
                </c:pt>
                <c:pt idx="1424">
                  <c:v>0</c:v>
                </c:pt>
                <c:pt idx="1425">
                  <c:v>1569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9</c:v>
                </c:pt>
                <c:pt idx="1431">
                  <c:v>76</c:v>
                </c:pt>
                <c:pt idx="1432">
                  <c:v>1581</c:v>
                </c:pt>
                <c:pt idx="1433">
                  <c:v>731</c:v>
                </c:pt>
                <c:pt idx="1434">
                  <c:v>578</c:v>
                </c:pt>
                <c:pt idx="1435">
                  <c:v>0</c:v>
                </c:pt>
                <c:pt idx="1436">
                  <c:v>20</c:v>
                </c:pt>
                <c:pt idx="1437">
                  <c:v>582</c:v>
                </c:pt>
                <c:pt idx="1438">
                  <c:v>0</c:v>
                </c:pt>
                <c:pt idx="1439">
                  <c:v>204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509</c:v>
                </c:pt>
                <c:pt idx="1447">
                  <c:v>394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509</c:v>
                </c:pt>
                <c:pt idx="1452">
                  <c:v>0</c:v>
                </c:pt>
                <c:pt idx="1453">
                  <c:v>419</c:v>
                </c:pt>
                <c:pt idx="1454">
                  <c:v>221</c:v>
                </c:pt>
                <c:pt idx="1455">
                  <c:v>0</c:v>
                </c:pt>
                <c:pt idx="1456">
                  <c:v>20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269</c:v>
                </c:pt>
                <c:pt idx="1469">
                  <c:v>0</c:v>
                </c:pt>
                <c:pt idx="1470">
                  <c:v>357</c:v>
                </c:pt>
                <c:pt idx="1471">
                  <c:v>378</c:v>
                </c:pt>
                <c:pt idx="1472">
                  <c:v>438</c:v>
                </c:pt>
                <c:pt idx="1473">
                  <c:v>1395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883</c:v>
                </c:pt>
                <c:pt idx="1483">
                  <c:v>0</c:v>
                </c:pt>
                <c:pt idx="1484">
                  <c:v>1509</c:v>
                </c:pt>
                <c:pt idx="1485">
                  <c:v>582</c:v>
                </c:pt>
                <c:pt idx="1486">
                  <c:v>1158</c:v>
                </c:pt>
                <c:pt idx="1487">
                  <c:v>0</c:v>
                </c:pt>
                <c:pt idx="1488">
                  <c:v>156</c:v>
                </c:pt>
                <c:pt idx="1489">
                  <c:v>963</c:v>
                </c:pt>
                <c:pt idx="1490">
                  <c:v>271</c:v>
                </c:pt>
                <c:pt idx="1491">
                  <c:v>887</c:v>
                </c:pt>
                <c:pt idx="1492">
                  <c:v>472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28</c:v>
                </c:pt>
                <c:pt idx="1497">
                  <c:v>132</c:v>
                </c:pt>
                <c:pt idx="1498">
                  <c:v>343</c:v>
                </c:pt>
                <c:pt idx="1499">
                  <c:v>894</c:v>
                </c:pt>
                <c:pt idx="1500">
                  <c:v>343</c:v>
                </c:pt>
                <c:pt idx="1501">
                  <c:v>894</c:v>
                </c:pt>
                <c:pt idx="1502">
                  <c:v>963</c:v>
                </c:pt>
                <c:pt idx="1503">
                  <c:v>1278</c:v>
                </c:pt>
                <c:pt idx="1504">
                  <c:v>0</c:v>
                </c:pt>
                <c:pt idx="1505">
                  <c:v>821</c:v>
                </c:pt>
                <c:pt idx="1506">
                  <c:v>0</c:v>
                </c:pt>
                <c:pt idx="1507">
                  <c:v>1278</c:v>
                </c:pt>
                <c:pt idx="1508">
                  <c:v>0</c:v>
                </c:pt>
                <c:pt idx="1509">
                  <c:v>602</c:v>
                </c:pt>
                <c:pt idx="1510">
                  <c:v>476</c:v>
                </c:pt>
                <c:pt idx="1511">
                  <c:v>2034</c:v>
                </c:pt>
                <c:pt idx="1512">
                  <c:v>3531</c:v>
                </c:pt>
                <c:pt idx="1513">
                  <c:v>636</c:v>
                </c:pt>
                <c:pt idx="1514">
                  <c:v>2710</c:v>
                </c:pt>
                <c:pt idx="1515">
                  <c:v>600</c:v>
                </c:pt>
                <c:pt idx="1516">
                  <c:v>0</c:v>
                </c:pt>
                <c:pt idx="1517">
                  <c:v>2909</c:v>
                </c:pt>
                <c:pt idx="1518">
                  <c:v>1785</c:v>
                </c:pt>
                <c:pt idx="1519">
                  <c:v>0</c:v>
                </c:pt>
                <c:pt idx="1520">
                  <c:v>13</c:v>
                </c:pt>
                <c:pt idx="1521">
                  <c:v>39</c:v>
                </c:pt>
                <c:pt idx="1522">
                  <c:v>944</c:v>
                </c:pt>
                <c:pt idx="1523">
                  <c:v>1587</c:v>
                </c:pt>
                <c:pt idx="1524">
                  <c:v>175</c:v>
                </c:pt>
                <c:pt idx="1525">
                  <c:v>374</c:v>
                </c:pt>
                <c:pt idx="1526">
                  <c:v>664</c:v>
                </c:pt>
                <c:pt idx="1527">
                  <c:v>0</c:v>
                </c:pt>
                <c:pt idx="1528">
                  <c:v>0</c:v>
                </c:pt>
                <c:pt idx="1529">
                  <c:v>1208</c:v>
                </c:pt>
                <c:pt idx="1530">
                  <c:v>136</c:v>
                </c:pt>
                <c:pt idx="1531">
                  <c:v>0</c:v>
                </c:pt>
                <c:pt idx="1532">
                  <c:v>1208</c:v>
                </c:pt>
                <c:pt idx="1533">
                  <c:v>3866</c:v>
                </c:pt>
                <c:pt idx="1534">
                  <c:v>3866</c:v>
                </c:pt>
                <c:pt idx="1535">
                  <c:v>0</c:v>
                </c:pt>
                <c:pt idx="1536">
                  <c:v>0</c:v>
                </c:pt>
                <c:pt idx="1537">
                  <c:v>136</c:v>
                </c:pt>
                <c:pt idx="1538">
                  <c:v>0</c:v>
                </c:pt>
                <c:pt idx="1539">
                  <c:v>3447</c:v>
                </c:pt>
                <c:pt idx="1540">
                  <c:v>3447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1579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570</c:v>
                </c:pt>
                <c:pt idx="1552">
                  <c:v>0</c:v>
                </c:pt>
                <c:pt idx="1553">
                  <c:v>568</c:v>
                </c:pt>
                <c:pt idx="1554">
                  <c:v>472</c:v>
                </c:pt>
                <c:pt idx="1555">
                  <c:v>2484</c:v>
                </c:pt>
                <c:pt idx="1556">
                  <c:v>628</c:v>
                </c:pt>
                <c:pt idx="1557">
                  <c:v>155</c:v>
                </c:pt>
                <c:pt idx="1558">
                  <c:v>0</c:v>
                </c:pt>
                <c:pt idx="1559">
                  <c:v>19</c:v>
                </c:pt>
                <c:pt idx="1560">
                  <c:v>454</c:v>
                </c:pt>
                <c:pt idx="1561">
                  <c:v>5427</c:v>
                </c:pt>
                <c:pt idx="1562">
                  <c:v>454</c:v>
                </c:pt>
                <c:pt idx="1563">
                  <c:v>5427</c:v>
                </c:pt>
                <c:pt idx="1564">
                  <c:v>19</c:v>
                </c:pt>
                <c:pt idx="1565">
                  <c:v>382</c:v>
                </c:pt>
                <c:pt idx="1566">
                  <c:v>1562</c:v>
                </c:pt>
                <c:pt idx="1567">
                  <c:v>382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155</c:v>
                </c:pt>
                <c:pt idx="1572">
                  <c:v>1565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222</c:v>
                </c:pt>
                <c:pt idx="1577">
                  <c:v>0</c:v>
                </c:pt>
                <c:pt idx="1578">
                  <c:v>44</c:v>
                </c:pt>
                <c:pt idx="1579">
                  <c:v>0</c:v>
                </c:pt>
                <c:pt idx="1580">
                  <c:v>80</c:v>
                </c:pt>
                <c:pt idx="1581">
                  <c:v>69</c:v>
                </c:pt>
                <c:pt idx="1582">
                  <c:v>1555</c:v>
                </c:pt>
                <c:pt idx="1583">
                  <c:v>623</c:v>
                </c:pt>
                <c:pt idx="1584">
                  <c:v>684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1262</c:v>
                </c:pt>
                <c:pt idx="1592">
                  <c:v>80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980</c:v>
                </c:pt>
                <c:pt idx="1600">
                  <c:v>76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242</c:v>
                </c:pt>
                <c:pt idx="1605">
                  <c:v>80</c:v>
                </c:pt>
                <c:pt idx="1606">
                  <c:v>0</c:v>
                </c:pt>
                <c:pt idx="1607">
                  <c:v>422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991</c:v>
                </c:pt>
                <c:pt idx="1612">
                  <c:v>0</c:v>
                </c:pt>
                <c:pt idx="1613">
                  <c:v>0</c:v>
                </c:pt>
                <c:pt idx="1614">
                  <c:v>94</c:v>
                </c:pt>
                <c:pt idx="1615">
                  <c:v>549</c:v>
                </c:pt>
                <c:pt idx="1616">
                  <c:v>38</c:v>
                </c:pt>
                <c:pt idx="1617">
                  <c:v>35</c:v>
                </c:pt>
                <c:pt idx="1618">
                  <c:v>0</c:v>
                </c:pt>
                <c:pt idx="1619">
                  <c:v>1992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414</c:v>
                </c:pt>
                <c:pt idx="1645">
                  <c:v>3554</c:v>
                </c:pt>
                <c:pt idx="1646">
                  <c:v>7881</c:v>
                </c:pt>
                <c:pt idx="1647">
                  <c:v>215</c:v>
                </c:pt>
                <c:pt idx="1648">
                  <c:v>0</c:v>
                </c:pt>
                <c:pt idx="1649">
                  <c:v>428</c:v>
                </c:pt>
                <c:pt idx="1650">
                  <c:v>0</c:v>
                </c:pt>
                <c:pt idx="1651">
                  <c:v>81</c:v>
                </c:pt>
                <c:pt idx="1652">
                  <c:v>99</c:v>
                </c:pt>
                <c:pt idx="1653">
                  <c:v>3585</c:v>
                </c:pt>
                <c:pt idx="1654">
                  <c:v>84</c:v>
                </c:pt>
                <c:pt idx="1655">
                  <c:v>788</c:v>
                </c:pt>
                <c:pt idx="1656">
                  <c:v>0</c:v>
                </c:pt>
                <c:pt idx="1657">
                  <c:v>378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17</c:v>
                </c:pt>
                <c:pt idx="1663">
                  <c:v>0</c:v>
                </c:pt>
                <c:pt idx="1664">
                  <c:v>50</c:v>
                </c:pt>
                <c:pt idx="1665">
                  <c:v>34</c:v>
                </c:pt>
                <c:pt idx="1666">
                  <c:v>6409</c:v>
                </c:pt>
                <c:pt idx="1667">
                  <c:v>5125</c:v>
                </c:pt>
                <c:pt idx="1668">
                  <c:v>0</c:v>
                </c:pt>
                <c:pt idx="1669">
                  <c:v>799</c:v>
                </c:pt>
                <c:pt idx="1670">
                  <c:v>2679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1483</c:v>
                </c:pt>
                <c:pt idx="1680">
                  <c:v>84</c:v>
                </c:pt>
                <c:pt idx="1681">
                  <c:v>0</c:v>
                </c:pt>
                <c:pt idx="1682">
                  <c:v>0</c:v>
                </c:pt>
                <c:pt idx="1683">
                  <c:v>289</c:v>
                </c:pt>
                <c:pt idx="1684">
                  <c:v>473</c:v>
                </c:pt>
                <c:pt idx="1685">
                  <c:v>0</c:v>
                </c:pt>
                <c:pt idx="1686">
                  <c:v>364</c:v>
                </c:pt>
                <c:pt idx="1687">
                  <c:v>0</c:v>
                </c:pt>
                <c:pt idx="1688">
                  <c:v>0</c:v>
                </c:pt>
                <c:pt idx="1689">
                  <c:v>364</c:v>
                </c:pt>
                <c:pt idx="1690">
                  <c:v>289</c:v>
                </c:pt>
                <c:pt idx="1691">
                  <c:v>38</c:v>
                </c:pt>
                <c:pt idx="1692">
                  <c:v>47</c:v>
                </c:pt>
                <c:pt idx="1693">
                  <c:v>458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1404</c:v>
                </c:pt>
                <c:pt idx="1701">
                  <c:v>0</c:v>
                </c:pt>
                <c:pt idx="1702">
                  <c:v>0</c:v>
                </c:pt>
                <c:pt idx="1703">
                  <c:v>266</c:v>
                </c:pt>
                <c:pt idx="1704">
                  <c:v>0</c:v>
                </c:pt>
                <c:pt idx="1705">
                  <c:v>101</c:v>
                </c:pt>
                <c:pt idx="1706">
                  <c:v>74</c:v>
                </c:pt>
                <c:pt idx="1707">
                  <c:v>180</c:v>
                </c:pt>
                <c:pt idx="1708">
                  <c:v>74</c:v>
                </c:pt>
                <c:pt idx="1709">
                  <c:v>180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447</c:v>
                </c:pt>
                <c:pt idx="1715">
                  <c:v>0</c:v>
                </c:pt>
                <c:pt idx="1716">
                  <c:v>427</c:v>
                </c:pt>
                <c:pt idx="1717">
                  <c:v>0</c:v>
                </c:pt>
                <c:pt idx="1718">
                  <c:v>250</c:v>
                </c:pt>
                <c:pt idx="1719">
                  <c:v>0</c:v>
                </c:pt>
                <c:pt idx="1720">
                  <c:v>0</c:v>
                </c:pt>
                <c:pt idx="1721">
                  <c:v>250</c:v>
                </c:pt>
                <c:pt idx="1722">
                  <c:v>266</c:v>
                </c:pt>
                <c:pt idx="1723">
                  <c:v>0</c:v>
                </c:pt>
                <c:pt idx="1724">
                  <c:v>0</c:v>
                </c:pt>
                <c:pt idx="1725">
                  <c:v>174</c:v>
                </c:pt>
                <c:pt idx="1726">
                  <c:v>640</c:v>
                </c:pt>
                <c:pt idx="1727">
                  <c:v>0</c:v>
                </c:pt>
                <c:pt idx="1728">
                  <c:v>1279</c:v>
                </c:pt>
                <c:pt idx="1729">
                  <c:v>0</c:v>
                </c:pt>
                <c:pt idx="1730">
                  <c:v>0</c:v>
                </c:pt>
                <c:pt idx="1731">
                  <c:v>200</c:v>
                </c:pt>
                <c:pt idx="1732">
                  <c:v>0</c:v>
                </c:pt>
                <c:pt idx="1733">
                  <c:v>0</c:v>
                </c:pt>
                <c:pt idx="1734">
                  <c:v>200</c:v>
                </c:pt>
                <c:pt idx="1735">
                  <c:v>0</c:v>
                </c:pt>
                <c:pt idx="1736">
                  <c:v>1627</c:v>
                </c:pt>
                <c:pt idx="1737">
                  <c:v>0</c:v>
                </c:pt>
                <c:pt idx="1738">
                  <c:v>0</c:v>
                </c:pt>
                <c:pt idx="1739">
                  <c:v>651</c:v>
                </c:pt>
                <c:pt idx="1740">
                  <c:v>0</c:v>
                </c:pt>
                <c:pt idx="1741">
                  <c:v>0</c:v>
                </c:pt>
                <c:pt idx="1742">
                  <c:v>9</c:v>
                </c:pt>
                <c:pt idx="1743">
                  <c:v>25</c:v>
                </c:pt>
                <c:pt idx="1744">
                  <c:v>62</c:v>
                </c:pt>
                <c:pt idx="1745">
                  <c:v>25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2323</c:v>
                </c:pt>
                <c:pt idx="1750">
                  <c:v>0</c:v>
                </c:pt>
                <c:pt idx="1751">
                  <c:v>1404</c:v>
                </c:pt>
                <c:pt idx="1752">
                  <c:v>62</c:v>
                </c:pt>
                <c:pt idx="1753">
                  <c:v>183</c:v>
                </c:pt>
                <c:pt idx="1754">
                  <c:v>64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684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567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606</c:v>
                </c:pt>
                <c:pt idx="1776">
                  <c:v>0</c:v>
                </c:pt>
                <c:pt idx="1777">
                  <c:v>64</c:v>
                </c:pt>
                <c:pt idx="1778">
                  <c:v>700</c:v>
                </c:pt>
                <c:pt idx="1779">
                  <c:v>333</c:v>
                </c:pt>
                <c:pt idx="1780">
                  <c:v>179</c:v>
                </c:pt>
                <c:pt idx="1781">
                  <c:v>2818</c:v>
                </c:pt>
                <c:pt idx="1782">
                  <c:v>1256</c:v>
                </c:pt>
                <c:pt idx="1783">
                  <c:v>562</c:v>
                </c:pt>
                <c:pt idx="1784">
                  <c:v>294</c:v>
                </c:pt>
                <c:pt idx="1785">
                  <c:v>2376</c:v>
                </c:pt>
                <c:pt idx="1786">
                  <c:v>988</c:v>
                </c:pt>
                <c:pt idx="1787">
                  <c:v>919</c:v>
                </c:pt>
                <c:pt idx="1788">
                  <c:v>466</c:v>
                </c:pt>
                <c:pt idx="1789">
                  <c:v>0</c:v>
                </c:pt>
                <c:pt idx="1790">
                  <c:v>1600</c:v>
                </c:pt>
                <c:pt idx="1791">
                  <c:v>377</c:v>
                </c:pt>
                <c:pt idx="1792">
                  <c:v>75</c:v>
                </c:pt>
                <c:pt idx="1793">
                  <c:v>120</c:v>
                </c:pt>
                <c:pt idx="1794">
                  <c:v>306</c:v>
                </c:pt>
                <c:pt idx="1795">
                  <c:v>2376</c:v>
                </c:pt>
                <c:pt idx="1796">
                  <c:v>0</c:v>
                </c:pt>
                <c:pt idx="1797">
                  <c:v>4830</c:v>
                </c:pt>
                <c:pt idx="1798">
                  <c:v>2885</c:v>
                </c:pt>
                <c:pt idx="1799">
                  <c:v>929</c:v>
                </c:pt>
                <c:pt idx="1800">
                  <c:v>2885</c:v>
                </c:pt>
                <c:pt idx="1801">
                  <c:v>3235</c:v>
                </c:pt>
                <c:pt idx="1802">
                  <c:v>3857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3857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123</c:v>
                </c:pt>
                <c:pt idx="1813">
                  <c:v>3235</c:v>
                </c:pt>
                <c:pt idx="1814">
                  <c:v>123</c:v>
                </c:pt>
                <c:pt idx="1815">
                  <c:v>0</c:v>
                </c:pt>
                <c:pt idx="1816">
                  <c:v>0</c:v>
                </c:pt>
                <c:pt idx="1817">
                  <c:v>74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84</c:v>
                </c:pt>
                <c:pt idx="1823">
                  <c:v>2305</c:v>
                </c:pt>
                <c:pt idx="1824">
                  <c:v>929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170</c:v>
                </c:pt>
                <c:pt idx="1829">
                  <c:v>2648</c:v>
                </c:pt>
                <c:pt idx="1830">
                  <c:v>25</c:v>
                </c:pt>
                <c:pt idx="1831">
                  <c:v>309</c:v>
                </c:pt>
                <c:pt idx="1832">
                  <c:v>167</c:v>
                </c:pt>
                <c:pt idx="1833">
                  <c:v>48</c:v>
                </c:pt>
                <c:pt idx="1834">
                  <c:v>7852</c:v>
                </c:pt>
                <c:pt idx="1835">
                  <c:v>371</c:v>
                </c:pt>
                <c:pt idx="1836">
                  <c:v>1228</c:v>
                </c:pt>
                <c:pt idx="1837">
                  <c:v>176</c:v>
                </c:pt>
                <c:pt idx="1838">
                  <c:v>8266</c:v>
                </c:pt>
                <c:pt idx="1839">
                  <c:v>0</c:v>
                </c:pt>
                <c:pt idx="1840">
                  <c:v>170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545</c:v>
                </c:pt>
                <c:pt idx="1845">
                  <c:v>756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154</c:v>
                </c:pt>
                <c:pt idx="1851">
                  <c:v>2711</c:v>
                </c:pt>
                <c:pt idx="1852">
                  <c:v>3408</c:v>
                </c:pt>
                <c:pt idx="1853">
                  <c:v>1020</c:v>
                </c:pt>
                <c:pt idx="1854">
                  <c:v>160</c:v>
                </c:pt>
                <c:pt idx="1855">
                  <c:v>1078</c:v>
                </c:pt>
                <c:pt idx="1856">
                  <c:v>3257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219</c:v>
                </c:pt>
                <c:pt idx="1862">
                  <c:v>2341</c:v>
                </c:pt>
                <c:pt idx="1863">
                  <c:v>31</c:v>
                </c:pt>
                <c:pt idx="1864">
                  <c:v>210</c:v>
                </c:pt>
                <c:pt idx="1865">
                  <c:v>219</c:v>
                </c:pt>
                <c:pt idx="1866">
                  <c:v>1878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776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5</c:v>
                </c:pt>
                <c:pt idx="1893">
                  <c:v>156</c:v>
                </c:pt>
                <c:pt idx="1894">
                  <c:v>0</c:v>
                </c:pt>
                <c:pt idx="1895">
                  <c:v>0</c:v>
                </c:pt>
                <c:pt idx="1896">
                  <c:v>227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838</c:v>
                </c:pt>
                <c:pt idx="1902">
                  <c:v>0</c:v>
                </c:pt>
                <c:pt idx="1903">
                  <c:v>2092</c:v>
                </c:pt>
                <c:pt idx="1904">
                  <c:v>320</c:v>
                </c:pt>
                <c:pt idx="1905">
                  <c:v>951</c:v>
                </c:pt>
                <c:pt idx="1906">
                  <c:v>4317</c:v>
                </c:pt>
                <c:pt idx="1907">
                  <c:v>320</c:v>
                </c:pt>
                <c:pt idx="1908">
                  <c:v>0</c:v>
                </c:pt>
                <c:pt idx="1909">
                  <c:v>0</c:v>
                </c:pt>
                <c:pt idx="1910">
                  <c:v>155</c:v>
                </c:pt>
                <c:pt idx="1911">
                  <c:v>1355</c:v>
                </c:pt>
                <c:pt idx="1912">
                  <c:v>456</c:v>
                </c:pt>
                <c:pt idx="1913">
                  <c:v>228</c:v>
                </c:pt>
                <c:pt idx="1914">
                  <c:v>722</c:v>
                </c:pt>
                <c:pt idx="1915">
                  <c:v>1421</c:v>
                </c:pt>
                <c:pt idx="1916">
                  <c:v>1666</c:v>
                </c:pt>
                <c:pt idx="1917">
                  <c:v>994</c:v>
                </c:pt>
                <c:pt idx="1918">
                  <c:v>57</c:v>
                </c:pt>
                <c:pt idx="1919">
                  <c:v>456</c:v>
                </c:pt>
                <c:pt idx="1920">
                  <c:v>578</c:v>
                </c:pt>
                <c:pt idx="1921">
                  <c:v>682</c:v>
                </c:pt>
                <c:pt idx="1922">
                  <c:v>578</c:v>
                </c:pt>
                <c:pt idx="1923">
                  <c:v>1232</c:v>
                </c:pt>
                <c:pt idx="1924">
                  <c:v>1190</c:v>
                </c:pt>
                <c:pt idx="1925">
                  <c:v>502</c:v>
                </c:pt>
                <c:pt idx="1926">
                  <c:v>285</c:v>
                </c:pt>
                <c:pt idx="1927">
                  <c:v>578</c:v>
                </c:pt>
                <c:pt idx="1928">
                  <c:v>0</c:v>
                </c:pt>
                <c:pt idx="1929">
                  <c:v>0</c:v>
                </c:pt>
                <c:pt idx="1930">
                  <c:v>533</c:v>
                </c:pt>
                <c:pt idx="1931">
                  <c:v>4969</c:v>
                </c:pt>
                <c:pt idx="1932">
                  <c:v>0</c:v>
                </c:pt>
                <c:pt idx="1933">
                  <c:v>252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5010</c:v>
                </c:pt>
                <c:pt idx="1939">
                  <c:v>492</c:v>
                </c:pt>
                <c:pt idx="1940">
                  <c:v>2816</c:v>
                </c:pt>
                <c:pt idx="1941">
                  <c:v>934</c:v>
                </c:pt>
                <c:pt idx="1942">
                  <c:v>0</c:v>
                </c:pt>
                <c:pt idx="1943">
                  <c:v>262</c:v>
                </c:pt>
                <c:pt idx="1944">
                  <c:v>602</c:v>
                </c:pt>
                <c:pt idx="1945">
                  <c:v>388</c:v>
                </c:pt>
                <c:pt idx="1946">
                  <c:v>588</c:v>
                </c:pt>
                <c:pt idx="1947">
                  <c:v>1558</c:v>
                </c:pt>
                <c:pt idx="1948">
                  <c:v>2327</c:v>
                </c:pt>
                <c:pt idx="1949">
                  <c:v>722</c:v>
                </c:pt>
                <c:pt idx="1950">
                  <c:v>535</c:v>
                </c:pt>
                <c:pt idx="1951">
                  <c:v>0</c:v>
                </c:pt>
                <c:pt idx="1952">
                  <c:v>344</c:v>
                </c:pt>
                <c:pt idx="1953">
                  <c:v>671</c:v>
                </c:pt>
                <c:pt idx="1954">
                  <c:v>252</c:v>
                </c:pt>
                <c:pt idx="1955">
                  <c:v>0</c:v>
                </c:pt>
                <c:pt idx="1956">
                  <c:v>14</c:v>
                </c:pt>
                <c:pt idx="1957">
                  <c:v>78</c:v>
                </c:pt>
                <c:pt idx="1958">
                  <c:v>308</c:v>
                </c:pt>
                <c:pt idx="1959">
                  <c:v>0</c:v>
                </c:pt>
                <c:pt idx="1960">
                  <c:v>468</c:v>
                </c:pt>
                <c:pt idx="1961">
                  <c:v>134</c:v>
                </c:pt>
                <c:pt idx="1962">
                  <c:v>2443</c:v>
                </c:pt>
                <c:pt idx="1963">
                  <c:v>0</c:v>
                </c:pt>
                <c:pt idx="1964">
                  <c:v>648</c:v>
                </c:pt>
                <c:pt idx="1965">
                  <c:v>2443</c:v>
                </c:pt>
                <c:pt idx="1966">
                  <c:v>0</c:v>
                </c:pt>
                <c:pt idx="1967">
                  <c:v>456</c:v>
                </c:pt>
                <c:pt idx="1968">
                  <c:v>0</c:v>
                </c:pt>
                <c:pt idx="1969">
                  <c:v>239</c:v>
                </c:pt>
                <c:pt idx="1970">
                  <c:v>212</c:v>
                </c:pt>
                <c:pt idx="1971">
                  <c:v>0</c:v>
                </c:pt>
                <c:pt idx="1972">
                  <c:v>0</c:v>
                </c:pt>
                <c:pt idx="1973">
                  <c:v>54</c:v>
                </c:pt>
                <c:pt idx="1974">
                  <c:v>800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201</c:v>
                </c:pt>
                <c:pt idx="1982">
                  <c:v>450</c:v>
                </c:pt>
                <c:pt idx="1983">
                  <c:v>1364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BC-4ADF-9347-9FA75A92C1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1655711"/>
        <c:axId val="1801672351"/>
      </c:lineChart>
      <c:catAx>
        <c:axId val="1801655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1672351"/>
        <c:crosses val="autoZero"/>
        <c:auto val="1"/>
        <c:lblAlgn val="ctr"/>
        <c:lblOffset val="100"/>
        <c:noMultiLvlLbl val="0"/>
      </c:catAx>
      <c:valAx>
        <c:axId val="1801672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1655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Sheet1!$B$1:$B$1999</cx:f>
        <cx:lvl ptCount="1999" formatCode="G/通用格式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507</cx:pt>
          <cx:pt idx="14">810</cx:pt>
          <cx:pt idx="15">2520</cx:pt>
          <cx:pt idx="16">0</cx:pt>
          <cx:pt idx="17">0</cx:pt>
          <cx:pt idx="18">590</cx:pt>
          <cx:pt idx="19">8</cx:pt>
          <cx:pt idx="20">0</cx:pt>
          <cx:pt idx="21">0</cx:pt>
          <cx:pt idx="22">590</cx:pt>
          <cx:pt idx="23">8</cx:pt>
          <cx:pt idx="24">0</cx:pt>
          <cx:pt idx="25">0</cx:pt>
          <cx:pt idx="26">0</cx:pt>
          <cx:pt idx="27">6125</cx:pt>
          <cx:pt idx="28">0</cx:pt>
          <cx:pt idx="29">0</cx:pt>
          <cx:pt idx="30">0</cx:pt>
          <cx:pt idx="31">234</cx:pt>
          <cx:pt idx="32">0</cx:pt>
          <cx:pt idx="33">153</cx:pt>
          <cx:pt idx="34">0</cx:pt>
          <cx:pt idx="35">0</cx:pt>
          <cx:pt idx="36">0</cx:pt>
          <cx:pt idx="37">0</cx:pt>
          <cx:pt idx="38">544</cx:pt>
          <cx:pt idx="39">0</cx:pt>
          <cx:pt idx="40">0</cx:pt>
          <cx:pt idx="41">0</cx:pt>
          <cx:pt idx="42">0</cx:pt>
          <cx:pt idx="43">0</cx:pt>
          <cx:pt idx="44">544</cx:pt>
          <cx:pt idx="45">0</cx:pt>
          <cx:pt idx="46">0</cx:pt>
          <cx:pt idx="47">0</cx:pt>
          <cx:pt idx="48">363</cx:pt>
          <cx:pt idx="49">1837</cx:pt>
          <cx:pt idx="50">0</cx:pt>
          <cx:pt idx="51">260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657</cx:pt>
          <cx:pt idx="60">0</cx:pt>
          <cx:pt idx="61">0</cx:pt>
          <cx:pt idx="62">0</cx:pt>
          <cx:pt idx="63">0</cx:pt>
          <cx:pt idx="64">1615</cx:pt>
          <cx:pt idx="65">0</cx:pt>
          <cx:pt idx="66">528</cx:pt>
          <cx:pt idx="67">0</cx:pt>
          <cx:pt idx="68">0</cx:pt>
          <cx:pt idx="69">0</cx:pt>
          <cx:pt idx="70">0</cx:pt>
          <cx:pt idx="71">266</cx:pt>
          <cx:pt idx="72">528</cx:pt>
          <cx:pt idx="73">227</cx:pt>
          <cx:pt idx="74">0</cx:pt>
          <cx:pt idx="75">4265</cx:pt>
          <cx:pt idx="76">39</cx:pt>
          <cx:pt idx="77">0</cx:pt>
          <cx:pt idx="78">471</cx:pt>
          <cx:pt idx="79">526</cx:pt>
          <cx:pt idx="80">0</cx:pt>
          <cx:pt idx="81">0</cx:pt>
          <cx:pt idx="82">526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907</cx:pt>
          <cx:pt idx="92">0</cx:pt>
          <cx:pt idx="93">1174</cx:pt>
          <cx:pt idx="94">0</cx:pt>
          <cx:pt idx="95">0</cx:pt>
          <cx:pt idx="96">0</cx:pt>
          <cx:pt idx="97">2447</cx:pt>
          <cx:pt idx="98">501</cx:pt>
          <cx:pt idx="99">1324</cx:pt>
          <cx:pt idx="100">216</cx:pt>
          <cx:pt idx="101">0</cx:pt>
          <cx:pt idx="102">216</cx:pt>
          <cx:pt idx="103">4471</cx:pt>
          <cx:pt idx="104">979</cx:pt>
          <cx:pt idx="105">4165</cx:pt>
          <cx:pt idx="106">2495</cx:pt>
          <cx:pt idx="107">933</cx:pt>
          <cx:pt idx="108">1182</cx:pt>
          <cx:pt idx="109">0</cx:pt>
          <cx:pt idx="110">0</cx:pt>
          <cx:pt idx="111">113</cx:pt>
          <cx:pt idx="112">0</cx:pt>
          <cx:pt idx="113">2870</cx:pt>
          <cx:pt idx="114">0</cx:pt>
          <cx:pt idx="115">1324</cx:pt>
          <cx:pt idx="116">14</cx:pt>
          <cx:pt idx="117">0</cx:pt>
          <cx:pt idx="118">14</cx:pt>
          <cx:pt idx="119">933</cx:pt>
          <cx:pt idx="120">0</cx:pt>
          <cx:pt idx="121">408</cx:pt>
          <cx:pt idx="122">0</cx:pt>
          <cx:pt idx="123">0</cx:pt>
          <cx:pt idx="124">0</cx:pt>
          <cx:pt idx="125">0</cx:pt>
          <cx:pt idx="126">746</cx:pt>
          <cx:pt idx="127">0</cx:pt>
          <cx:pt idx="128">0</cx:pt>
          <cx:pt idx="129">0</cx:pt>
          <cx:pt idx="130">746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1882</cx:pt>
          <cx:pt idx="139">0</cx:pt>
          <cx:pt idx="140">3249</cx:pt>
          <cx:pt idx="141">4360</cx:pt>
          <cx:pt idx="142">1865</cx:pt>
          <cx:pt idx="143">0</cx:pt>
          <cx:pt idx="144">2093</cx:pt>
          <cx:pt idx="145">0</cx:pt>
          <cx:pt idx="146">0</cx:pt>
          <cx:pt idx="147">69</cx:pt>
          <cx:pt idx="148">0</cx:pt>
          <cx:pt idx="149">162</cx:pt>
          <cx:pt idx="150">0</cx:pt>
          <cx:pt idx="151">69</cx:pt>
          <cx:pt idx="152">60</cx:pt>
          <cx:pt idx="153">0</cx:pt>
          <cx:pt idx="154">149</cx:pt>
          <cx:pt idx="155">0</cx:pt>
          <cx:pt idx="156">0</cx:pt>
          <cx:pt idx="157">0</cx:pt>
          <cx:pt idx="158">177</cx:pt>
          <cx:pt idx="159">0</cx:pt>
          <cx:pt idx="160">384</cx:pt>
          <cx:pt idx="161">0</cx:pt>
          <cx:pt idx="162">0</cx:pt>
          <cx:pt idx="163">354</cx:pt>
          <cx:pt idx="164">0</cx:pt>
          <cx:pt idx="165">0</cx:pt>
          <cx:pt idx="166">0</cx:pt>
          <cx:pt idx="167">0</cx:pt>
          <cx:pt idx="168">0</cx:pt>
          <cx:pt idx="169">0</cx:pt>
          <cx:pt idx="170">149</cx:pt>
          <cx:pt idx="171">162</cx:pt>
          <cx:pt idx="172">0</cx:pt>
          <cx:pt idx="173">0</cx:pt>
          <cx:pt idx="174">0</cx:pt>
          <cx:pt idx="175">0</cx:pt>
          <cx:pt idx="176">0</cx:pt>
          <cx:pt idx="177">30</cx:pt>
          <cx:pt idx="178">354</cx:pt>
          <cx:pt idx="179">920</cx:pt>
          <cx:pt idx="180">88</cx:pt>
          <cx:pt idx="181">114</cx:pt>
          <cx:pt idx="182">0</cx:pt>
          <cx:pt idx="183">250</cx:pt>
          <cx:pt idx="184">177</cx:pt>
          <cx:pt idx="185">250</cx:pt>
          <cx:pt idx="186">0</cx:pt>
          <cx:pt idx="187">0</cx:pt>
          <cx:pt idx="188">114</cx:pt>
          <cx:pt idx="189">0</cx:pt>
          <cx:pt idx="190">0</cx:pt>
          <cx:pt idx="191">0</cx:pt>
          <cx:pt idx="192">978</cx:pt>
          <cx:pt idx="193">0</cx:pt>
          <cx:pt idx="194">0</cx:pt>
          <cx:pt idx="195">0</cx:pt>
          <cx:pt idx="196">0</cx:pt>
          <cx:pt idx="197">32</cx:pt>
          <cx:pt idx="198">0</cx:pt>
          <cx:pt idx="199">580</cx:pt>
          <cx:pt idx="200">904</cx:pt>
          <cx:pt idx="201">74</cx:pt>
          <cx:pt idx="202">0</cx:pt>
          <cx:pt idx="203">580</cx:pt>
          <cx:pt idx="204">0</cx:pt>
          <cx:pt idx="205">0</cx:pt>
          <cx:pt idx="206">0</cx:pt>
          <cx:pt idx="207">0</cx:pt>
          <cx:pt idx="208">459</cx:pt>
          <cx:pt idx="209">0</cx:pt>
          <cx:pt idx="210">0</cx:pt>
          <cx:pt idx="211">0</cx:pt>
          <cx:pt idx="212">0</cx:pt>
          <cx:pt idx="213">0</cx:pt>
          <cx:pt idx="214">1553</cx:pt>
          <cx:pt idx="215">32</cx:pt>
          <cx:pt idx="216">0</cx:pt>
          <cx:pt idx="217">0</cx:pt>
          <cx:pt idx="218">459</cx:pt>
          <cx:pt idx="219">88</cx:pt>
          <cx:pt idx="220">0</cx:pt>
          <cx:pt idx="221">508</cx:pt>
          <cx:pt idx="222">88</cx:pt>
          <cx:pt idx="223">0</cx:pt>
          <cx:pt idx="224">0</cx:pt>
          <cx:pt idx="225">409</cx:pt>
          <cx:pt idx="226">0</cx:pt>
          <cx:pt idx="227">6459</cx:pt>
          <cx:pt idx="228">0</cx:pt>
          <cx:pt idx="229">1615</cx:pt>
          <cx:pt idx="230">157</cx:pt>
          <cx:pt idx="231">508</cx:pt>
          <cx:pt idx="232">0</cx:pt>
          <cx:pt idx="233">0</cx:pt>
          <cx:pt idx="234">0</cx:pt>
          <cx:pt idx="235">0</cx:pt>
          <cx:pt idx="236">676</cx:pt>
          <cx:pt idx="237">0</cx:pt>
          <cx:pt idx="238">0</cx:pt>
          <cx:pt idx="239">353</cx:pt>
          <cx:pt idx="240">0</cx:pt>
          <cx:pt idx="241">509</cx:pt>
          <cx:pt idx="242">2047</cx:pt>
          <cx:pt idx="243">157</cx:pt>
          <cx:pt idx="244">90</cx:pt>
          <cx:pt idx="245">281</cx:pt>
          <cx:pt idx="246">4471</cx:pt>
          <cx:pt idx="247">930</cx:pt>
          <cx:pt idx="248">861</cx:pt>
          <cx:pt idx="249">1097</cx:pt>
          <cx:pt idx="250">5362</cx:pt>
          <cx:pt idx="251">450</cx:pt>
          <cx:pt idx="252">3464</cx:pt>
          <cx:pt idx="253">116</cx:pt>
          <cx:pt idx="254">57</cx:pt>
          <cx:pt idx="255">0</cx:pt>
          <cx:pt idx="256">501</cx:pt>
          <cx:pt idx="257">371</cx:pt>
          <cx:pt idx="258">0</cx:pt>
          <cx:pt idx="259">0</cx:pt>
          <cx:pt idx="260">116</cx:pt>
          <cx:pt idx="261">0</cx:pt>
          <cx:pt idx="262">57</cx:pt>
          <cx:pt idx="263">80</cx:pt>
          <cx:pt idx="264">384</cx:pt>
          <cx:pt idx="265">198</cx:pt>
          <cx:pt idx="266">0</cx:pt>
          <cx:pt idx="267">348</cx:pt>
          <cx:pt idx="268">0</cx:pt>
          <cx:pt idx="269">0</cx:pt>
          <cx:pt idx="270">1130</cx:pt>
          <cx:pt idx="271">242</cx:pt>
          <cx:pt idx="272">1130</cx:pt>
          <cx:pt idx="273">4946</cx:pt>
          <cx:pt idx="274">1220</cx:pt>
          <cx:pt idx="275">242</cx:pt>
          <cx:pt idx="276">1220</cx:pt>
          <cx:pt idx="277">0</cx:pt>
          <cx:pt idx="278">825</cx:pt>
          <cx:pt idx="279">4364</cx:pt>
          <cx:pt idx="280">0</cx:pt>
          <cx:pt idx="281">1156</cx:pt>
          <cx:pt idx="282">281</cx:pt>
          <cx:pt idx="283">5414</cx:pt>
          <cx:pt idx="284">0</cx:pt>
          <cx:pt idx="285">0</cx:pt>
          <cx:pt idx="286">0</cx:pt>
          <cx:pt idx="287">5766</cx:pt>
          <cx:pt idx="288">0</cx:pt>
          <cx:pt idx="289">0</cx:pt>
          <cx:pt idx="290">0</cx:pt>
          <cx:pt idx="291">0</cx:pt>
          <cx:pt idx="292">0</cx:pt>
          <cx:pt idx="293">0</cx:pt>
          <cx:pt idx="294">387</cx:pt>
          <cx:pt idx="295">838</cx:pt>
          <cx:pt idx="296">1157</cx:pt>
          <cx:pt idx="297">0</cx:pt>
          <cx:pt idx="298">932</cx:pt>
          <cx:pt idx="299">0</cx:pt>
          <cx:pt idx="300">0</cx:pt>
          <cx:pt idx="301">932</cx:pt>
          <cx:pt idx="302">331</cx:pt>
          <cx:pt idx="303">0</cx:pt>
          <cx:pt idx="304">993</cx:pt>
          <cx:pt idx="305">0</cx:pt>
          <cx:pt idx="306">0</cx:pt>
          <cx:pt idx="307">2482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3979</cx:pt>
          <cx:pt idx="317">0</cx:pt>
          <cx:pt idx="318">0</cx:pt>
          <cx:pt idx="319">0</cx:pt>
          <cx:pt idx="320">0</cx:pt>
          <cx:pt idx="321">7022</cx:pt>
          <cx:pt idx="322">112</cx:pt>
          <cx:pt idx="323">0</cx:pt>
          <cx:pt idx="324">0</cx:pt>
          <cx:pt idx="325">0</cx:pt>
          <cx:pt idx="326">70</cx:pt>
          <cx:pt idx="327">0</cx:pt>
          <cx:pt idx="328">606</cx:pt>
          <cx:pt idx="329">70</cx:pt>
          <cx:pt idx="330">0</cx:pt>
          <cx:pt idx="331">343</cx:pt>
          <cx:pt idx="332">0</cx:pt>
          <cx:pt idx="333">0</cx:pt>
          <cx:pt idx="334">0</cx:pt>
          <cx:pt idx="335">0</cx:pt>
          <cx:pt idx="336">3480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354</cx:pt>
          <cx:pt idx="349">870</cx:pt>
          <cx:pt idx="350">604</cx:pt>
          <cx:pt idx="351">1914</cx:pt>
          <cx:pt idx="352">0</cx:pt>
          <cx:pt idx="353">1720</cx:pt>
          <cx:pt idx="354">2259</cx:pt>
          <cx:pt idx="355">3062</cx:pt>
          <cx:pt idx="356">3921</cx:pt>
          <cx:pt idx="357">0</cx:pt>
          <cx:pt idx="358">0</cx:pt>
          <cx:pt idx="359">0</cx:pt>
          <cx:pt idx="360">0</cx:pt>
          <cx:pt idx="361">1695</cx:pt>
          <cx:pt idx="362">3142</cx:pt>
          <cx:pt idx="363">0</cx:pt>
          <cx:pt idx="364">9493</cx:pt>
          <cx:pt idx="365">0</cx:pt>
          <cx:pt idx="366">0</cx:pt>
          <cx:pt idx="367">601</cx:pt>
          <cx:pt idx="368">9493</cx:pt>
          <cx:pt idx="369">7022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2110</cx:pt>
          <cx:pt idx="380">3187</cx:pt>
          <cx:pt idx="381">0</cx:pt>
          <cx:pt idx="382">110</cx:pt>
          <cx:pt idx="383">458</cx:pt>
          <cx:pt idx="384">0</cx:pt>
          <cx:pt idx="385">67</cx:pt>
          <cx:pt idx="386">0</cx:pt>
          <cx:pt idx="387">0</cx:pt>
          <cx:pt idx="388">67</cx:pt>
          <cx:pt idx="389">255</cx:pt>
          <cx:pt idx="390">39</cx:pt>
          <cx:pt idx="391">1194</cx:pt>
          <cx:pt idx="392">0</cx:pt>
          <cx:pt idx="393">888</cx:pt>
          <cx:pt idx="394">0</cx:pt>
          <cx:pt idx="395">0</cx:pt>
          <cx:pt idx="396">0</cx:pt>
          <cx:pt idx="397">0</cx:pt>
          <cx:pt idx="398">158</cx:pt>
          <cx:pt idx="399">0</cx:pt>
          <cx:pt idx="400">3187</cx:pt>
          <cx:pt idx="401">3410</cx:pt>
          <cx:pt idx="402">0</cx:pt>
          <cx:pt idx="403">601</cx:pt>
          <cx:pt idx="404">393</cx:pt>
          <cx:pt idx="405">4208</cx:pt>
          <cx:pt idx="406">2110</cx:pt>
          <cx:pt idx="407">0</cx:pt>
          <cx:pt idx="408">47</cx:pt>
          <cx:pt idx="409">2976</cx:pt>
          <cx:pt idx="410">346</cx:pt>
          <cx:pt idx="411">78</cx:pt>
          <cx:pt idx="412">927</cx:pt>
          <cx:pt idx="413">0</cx:pt>
          <cx:pt idx="414">47</cx:pt>
          <cx:pt idx="415">158</cx:pt>
          <cx:pt idx="416">261</cx:pt>
          <cx:pt idx="417">148</cx:pt>
          <cx:pt idx="418">0</cx:pt>
          <cx:pt idx="419">0</cx:pt>
          <cx:pt idx="420">0</cx:pt>
          <cx:pt idx="421">14</cx:pt>
          <cx:pt idx="422">0</cx:pt>
          <cx:pt idx="423">0</cx:pt>
          <cx:pt idx="424">0</cx:pt>
          <cx:pt idx="425">379</cx:pt>
          <cx:pt idx="426">7609</cx:pt>
          <cx:pt idx="427">0</cx:pt>
          <cx:pt idx="428">0</cx:pt>
          <cx:pt idx="429">7801</cx:pt>
          <cx:pt idx="430">888</cx:pt>
          <cx:pt idx="431">0</cx:pt>
          <cx:pt idx="432">0</cx:pt>
          <cx:pt idx="433">0</cx:pt>
          <cx:pt idx="434">0</cx:pt>
          <cx:pt idx="435">355</cx:pt>
          <cx:pt idx="436">0</cx:pt>
          <cx:pt idx="437">0</cx:pt>
          <cx:pt idx="438">0</cx:pt>
          <cx:pt idx="439">1592</cx:pt>
          <cx:pt idx="440">216</cx:pt>
          <cx:pt idx="441">458</cx:pt>
          <cx:pt idx="442">379</cx:pt>
          <cx:pt idx="443">494</cx:pt>
          <cx:pt idx="444">3410</cx:pt>
          <cx:pt idx="445">0</cx:pt>
          <cx:pt idx="446">128</cx:pt>
          <cx:pt idx="447">0</cx:pt>
          <cx:pt idx="448">2750</cx:pt>
          <cx:pt idx="449">0</cx:pt>
          <cx:pt idx="450">1548</cx:pt>
          <cx:pt idx="451">18</cx:pt>
          <cx:pt idx="452">0</cx:pt>
          <cx:pt idx="453">18</cx:pt>
          <cx:pt idx="454">0</cx:pt>
          <cx:pt idx="455">0</cx:pt>
          <cx:pt idx="456">0</cx:pt>
          <cx:pt idx="457">128</cx:pt>
          <cx:pt idx="458">0</cx:pt>
          <cx:pt idx="459">112</cx:pt>
          <cx:pt idx="460">0</cx:pt>
          <cx:pt idx="461">0</cx:pt>
          <cx:pt idx="462">0</cx:pt>
          <cx:pt idx="463">536</cx:pt>
          <cx:pt idx="464">1688</cx:pt>
          <cx:pt idx="465">718</cx:pt>
          <cx:pt idx="466">0</cx:pt>
          <cx:pt idx="467">2115</cx:pt>
          <cx:pt idx="468">0</cx:pt>
          <cx:pt idx="469">0</cx:pt>
          <cx:pt idx="470">0</cx:pt>
          <cx:pt idx="471">0</cx:pt>
          <cx:pt idx="472">0</cx:pt>
          <cx:pt idx="473">0</cx:pt>
          <cx:pt idx="474">1102</cx:pt>
          <cx:pt idx="475">0</cx:pt>
          <cx:pt idx="476">0</cx:pt>
          <cx:pt idx="477">0</cx:pt>
          <cx:pt idx="478">0</cx:pt>
          <cx:pt idx="479">0</cx:pt>
          <cx:pt idx="480">0</cx:pt>
          <cx:pt idx="481">2115</cx:pt>
          <cx:pt idx="482">0</cx:pt>
          <cx:pt idx="483">0</cx:pt>
          <cx:pt idx="484">0</cx:pt>
          <cx:pt idx="485">1548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110</cx:pt>
          <cx:pt idx="494">646</cx:pt>
          <cx:pt idx="495">0</cx:pt>
          <cx:pt idx="496">0</cx:pt>
          <cx:pt idx="497">342</cx:pt>
          <cx:pt idx="498">0</cx:pt>
          <cx:pt idx="499">0</cx:pt>
          <cx:pt idx="500">0</cx:pt>
          <cx:pt idx="501">0</cx:pt>
          <cx:pt idx="502">2520</cx:pt>
          <cx:pt idx="503">164</cx:pt>
          <cx:pt idx="504">1506</cx:pt>
          <cx:pt idx="505">1602</cx:pt>
          <cx:pt idx="506">133</cx:pt>
          <cx:pt idx="507">157</cx:pt>
          <cx:pt idx="508">226</cx:pt>
          <cx:pt idx="509">122</cx:pt>
          <cx:pt idx="510">58</cx:pt>
          <cx:pt idx="511">135</cx:pt>
          <cx:pt idx="512">671</cx:pt>
          <cx:pt idx="513">55</cx:pt>
          <cx:pt idx="514">342</cx:pt>
          <cx:pt idx="515">0</cx:pt>
          <cx:pt idx="516">977</cx:pt>
          <cx:pt idx="517">0</cx:pt>
          <cx:pt idx="518">168</cx:pt>
          <cx:pt idx="519">193</cx:pt>
          <cx:pt idx="520">1182</cx:pt>
          <cx:pt idx="521">6722</cx:pt>
          <cx:pt idx="522">1128</cx:pt>
          <cx:pt idx="523">164</cx:pt>
          <cx:pt idx="524">39</cx:pt>
          <cx:pt idx="525">6683</cx:pt>
          <cx:pt idx="526">15</cx:pt>
          <cx:pt idx="527">0</cx:pt>
          <cx:pt idx="528">1113</cx:pt>
          <cx:pt idx="529">252</cx:pt>
          <cx:pt idx="530">1059</cx:pt>
          <cx:pt idx="531">360</cx:pt>
          <cx:pt idx="532">446</cx:pt>
          <cx:pt idx="533">54</cx:pt>
          <cx:pt idx="534">0</cx:pt>
          <cx:pt idx="535">0</cx:pt>
          <cx:pt idx="536">20</cx:pt>
          <cx:pt idx="537">1449</cx:pt>
          <cx:pt idx="538">633</cx:pt>
          <cx:pt idx="539">7141</cx:pt>
          <cx:pt idx="540">0</cx:pt>
          <cx:pt idx="541">256</cx:pt>
          <cx:pt idx="542">0</cx:pt>
          <cx:pt idx="543">0</cx:pt>
          <cx:pt idx="544">0</cx:pt>
          <cx:pt idx="545">0</cx:pt>
          <cx:pt idx="546">0</cx:pt>
          <cx:pt idx="547">480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480</cx:pt>
          <cx:pt idx="558">391</cx:pt>
          <cx:pt idx="559">288</cx:pt>
          <cx:pt idx="560">391</cx:pt>
          <cx:pt idx="561">160</cx:pt>
          <cx:pt idx="562">0</cx:pt>
          <cx:pt idx="563">0</cx:pt>
          <cx:pt idx="564">1059</cx:pt>
          <cx:pt idx="565">0</cx:pt>
          <cx:pt idx="566">0</cx:pt>
          <cx:pt idx="567">24</cx:pt>
          <cx:pt idx="568">0</cx:pt>
          <cx:pt idx="569">8</cx:pt>
          <cx:pt idx="570">0</cx:pt>
          <cx:pt idx="571">0</cx:pt>
          <cx:pt idx="572">209</cx:pt>
          <cx:pt idx="573">92</cx:pt>
          <cx:pt idx="574">54</cx:pt>
          <cx:pt idx="575">0</cx:pt>
          <cx:pt idx="576">890</cx:pt>
          <cx:pt idx="577">0</cx:pt>
          <cx:pt idx="578">0</cx:pt>
          <cx:pt idx="579">278</cx:pt>
          <cx:pt idx="580">224</cx:pt>
          <cx:pt idx="581">159</cx:pt>
          <cx:pt idx="582">238</cx:pt>
          <cx:pt idx="583">107</cx:pt>
          <cx:pt idx="584">45</cx:pt>
          <cx:pt idx="585">446</cx:pt>
          <cx:pt idx="586">0</cx:pt>
          <cx:pt idx="587">224</cx:pt>
          <cx:pt idx="588">273</cx:pt>
          <cx:pt idx="589">640</cx:pt>
          <cx:pt idx="590">278</cx:pt>
          <cx:pt idx="591">0</cx:pt>
          <cx:pt idx="592">0</cx:pt>
          <cx:pt idx="593">288</cx:pt>
          <cx:pt idx="594">0</cx:pt>
          <cx:pt idx="595">196</cx:pt>
          <cx:pt idx="596">39</cx:pt>
          <cx:pt idx="597">1130</cx:pt>
          <cx:pt idx="598">0</cx:pt>
          <cx:pt idx="599">2974</cx:pt>
          <cx:pt idx="600">0</cx:pt>
          <cx:pt idx="601">190</cx:pt>
          <cx:pt idx="602">0</cx:pt>
          <cx:pt idx="603">0</cx:pt>
          <cx:pt idx="604">0</cx:pt>
          <cx:pt idx="605">0</cx:pt>
          <cx:pt idx="606">133</cx:pt>
          <cx:pt idx="607">1074</cx:pt>
          <cx:pt idx="608">0</cx:pt>
          <cx:pt idx="609">0</cx:pt>
          <cx:pt idx="610">0</cx:pt>
          <cx:pt idx="611">0</cx:pt>
          <cx:pt idx="612">196</cx:pt>
          <cx:pt idx="613">0</cx:pt>
          <cx:pt idx="614">1841</cx:pt>
          <cx:pt idx="615">41</cx:pt>
          <cx:pt idx="616">0</cx:pt>
          <cx:pt idx="617">0</cx:pt>
          <cx:pt idx="618">360</cx:pt>
          <cx:pt idx="619">0</cx:pt>
          <cx:pt idx="620">0</cx:pt>
          <cx:pt idx="621">0</cx:pt>
          <cx:pt idx="622">391</cx:pt>
          <cx:pt idx="623">0</cx:pt>
          <cx:pt idx="624">0</cx:pt>
          <cx:pt idx="625">0</cx:pt>
          <cx:pt idx="626">0</cx:pt>
          <cx:pt idx="627">0</cx:pt>
          <cx:pt idx="628">185</cx:pt>
          <cx:pt idx="629">266</cx:pt>
          <cx:pt idx="630">0</cx:pt>
          <cx:pt idx="631">1093</cx:pt>
          <cx:pt idx="632">916</cx:pt>
          <cx:pt idx="633">0</cx:pt>
          <cx:pt idx="634">0</cx:pt>
          <cx:pt idx="635">0</cx:pt>
          <cx:pt idx="636">0</cx:pt>
          <cx:pt idx="637">41</cx:pt>
          <cx:pt idx="638">0</cx:pt>
          <cx:pt idx="639">0</cx:pt>
          <cx:pt idx="640">0</cx:pt>
          <cx:pt idx="641">0</cx:pt>
          <cx:pt idx="642">0</cx:pt>
          <cx:pt idx="643">328</cx:pt>
          <cx:pt idx="644">0</cx:pt>
          <cx:pt idx="645">1648</cx:pt>
          <cx:pt idx="646">421</cx:pt>
          <cx:pt idx="647">0</cx:pt>
          <cx:pt idx="648">932</cx:pt>
          <cx:pt idx="649">0</cx:pt>
          <cx:pt idx="650">421</cx:pt>
          <cx:pt idx="651">0</cx:pt>
          <cx:pt idx="652">0</cx:pt>
          <cx:pt idx="653">0</cx:pt>
          <cx:pt idx="654">97</cx:pt>
          <cx:pt idx="655">0</cx:pt>
          <cx:pt idx="656">0</cx:pt>
          <cx:pt idx="657">318</cx:pt>
          <cx:pt idx="658">0</cx:pt>
          <cx:pt idx="659">0</cx:pt>
          <cx:pt idx="660">64</cx:pt>
          <cx:pt idx="661">0</cx:pt>
          <cx:pt idx="662">1928</cx:pt>
          <cx:pt idx="663">97</cx:pt>
          <cx:pt idx="664">0</cx:pt>
          <cx:pt idx="665">0</cx:pt>
          <cx:pt idx="666">0</cx:pt>
          <cx:pt idx="667">0</cx:pt>
          <cx:pt idx="668">0</cx:pt>
          <cx:pt idx="669">1426</cx:pt>
          <cx:pt idx="670">70</cx:pt>
          <cx:pt idx="671">0</cx:pt>
          <cx:pt idx="672">30</cx:pt>
          <cx:pt idx="673">311</cx:pt>
          <cx:pt idx="674">0</cx:pt>
          <cx:pt idx="675">30</cx:pt>
          <cx:pt idx="676">0</cx:pt>
          <cx:pt idx="677">70</cx:pt>
          <cx:pt idx="678">0</cx:pt>
          <cx:pt idx="679">0</cx:pt>
          <cx:pt idx="680">0</cx:pt>
          <cx:pt idx="681">0</cx:pt>
          <cx:pt idx="682">1426</cx:pt>
          <cx:pt idx="683">0</cx:pt>
          <cx:pt idx="684">0</cx:pt>
          <cx:pt idx="685">0</cx:pt>
          <cx:pt idx="686">0</cx:pt>
          <cx:pt idx="687">1555</cx:pt>
          <cx:pt idx="688">188</cx:pt>
          <cx:pt idx="689">0</cx:pt>
          <cx:pt idx="690">0</cx:pt>
          <cx:pt idx="691">0</cx:pt>
          <cx:pt idx="692">0</cx:pt>
          <cx:pt idx="693">0</cx:pt>
          <cx:pt idx="694">7161</cx:pt>
          <cx:pt idx="695">0</cx:pt>
          <cx:pt idx="696">0</cx:pt>
          <cx:pt idx="697">510</cx:pt>
          <cx:pt idx="698">0</cx:pt>
          <cx:pt idx="699">6651</cx:pt>
          <cx:pt idx="700">0</cx:pt>
          <cx:pt idx="701">2457</cx:pt>
          <cx:pt idx="702">0</cx:pt>
          <cx:pt idx="703">2709</cx:pt>
          <cx:pt idx="704">2457</cx:pt>
          <cx:pt idx="705">802</cx:pt>
          <cx:pt idx="706">1331</cx:pt>
          <cx:pt idx="707">185</cx:pt>
          <cx:pt idx="708">802</cx:pt>
          <cx:pt idx="709">1146</cx:pt>
          <cx:pt idx="710">0</cx:pt>
          <cx:pt idx="711">0</cx:pt>
          <cx:pt idx="712">2012</cx:pt>
          <cx:pt idx="713">0</cx:pt>
          <cx:pt idx="714">0</cx:pt>
          <cx:pt idx="715">0</cx:pt>
          <cx:pt idx="716">0</cx:pt>
          <cx:pt idx="717">0</cx:pt>
          <cx:pt idx="718">0</cx:pt>
          <cx:pt idx="719">0</cx:pt>
          <cx:pt idx="720">0</cx:pt>
          <cx:pt idx="721">20</cx:pt>
          <cx:pt idx="722">312</cx:pt>
          <cx:pt idx="723">0</cx:pt>
          <cx:pt idx="724">0</cx:pt>
          <cx:pt idx="725">696</cx:pt>
          <cx:pt idx="726">447</cx:pt>
          <cx:pt idx="727">0</cx:pt>
          <cx:pt idx="728">578</cx:pt>
          <cx:pt idx="729">0</cx:pt>
          <cx:pt idx="730">81</cx:pt>
          <cx:pt idx="731">916</cx:pt>
          <cx:pt idx="732">0</cx:pt>
          <cx:pt idx="733">0</cx:pt>
          <cx:pt idx="734">125</cx:pt>
          <cx:pt idx="735">1794</cx:pt>
          <cx:pt idx="736">125</cx:pt>
          <cx:pt idx="737">0</cx:pt>
          <cx:pt idx="738">0</cx:pt>
          <cx:pt idx="739">0</cx:pt>
          <cx:pt idx="740">17</cx:pt>
          <cx:pt idx="741">0</cx:pt>
          <cx:pt idx="742">930</cx:pt>
          <cx:pt idx="743">0</cx:pt>
          <cx:pt idx="744">141</cx:pt>
          <cx:pt idx="745">575</cx:pt>
          <cx:pt idx="746">1886</cx:pt>
          <cx:pt idx="747">0</cx:pt>
          <cx:pt idx="748">0</cx:pt>
          <cx:pt idx="749">692</cx:pt>
          <cx:pt idx="750">0</cx:pt>
          <cx:pt idx="751">692</cx:pt>
          <cx:pt idx="752">0</cx:pt>
          <cx:pt idx="753">0</cx:pt>
          <cx:pt idx="754">1261</cx:pt>
          <cx:pt idx="755">0</cx:pt>
          <cx:pt idx="756">731</cx:pt>
          <cx:pt idx="757">5370</cx:pt>
          <cx:pt idx="758">0</cx:pt>
          <cx:pt idx="759">1740</cx:pt>
          <cx:pt idx="760">0</cx:pt>
          <cx:pt idx="761">0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2142</cx:pt>
          <cx:pt idx="770">95</cx:pt>
          <cx:pt idx="771">0</cx:pt>
          <cx:pt idx="772">0</cx:pt>
          <cx:pt idx="773">0</cx:pt>
          <cx:pt idx="774">95</cx:pt>
          <cx:pt idx="775">0</cx:pt>
          <cx:pt idx="776">0</cx:pt>
          <cx:pt idx="777">861</cx:pt>
          <cx:pt idx="778">1362</cx:pt>
          <cx:pt idx="779">0</cx:pt>
          <cx:pt idx="780">1672</cx:pt>
          <cx:pt idx="781">32</cx:pt>
          <cx:pt idx="782">1768</cx:pt>
          <cx:pt idx="783">101</cx:pt>
          <cx:pt idx="784">447</cx:pt>
          <cx:pt idx="785">49</cx:pt>
          <cx:pt idx="786">67</cx:pt>
          <cx:pt idx="787">547</cx:pt>
          <cx:pt idx="788">0</cx:pt>
          <cx:pt idx="789">0</cx:pt>
          <cx:pt idx="790">0</cx:pt>
          <cx:pt idx="791">0</cx:pt>
          <cx:pt idx="792">632</cx:pt>
          <cx:pt idx="793">0</cx:pt>
          <cx:pt idx="794">0</cx:pt>
          <cx:pt idx="795">361</cx:pt>
          <cx:pt idx="796">186</cx:pt>
          <cx:pt idx="797">0</cx:pt>
          <cx:pt idx="798">86</cx:pt>
          <cx:pt idx="799">0</cx:pt>
          <cx:pt idx="800">0</cx:pt>
          <cx:pt idx="801">0</cx:pt>
          <cx:pt idx="802">304</cx:pt>
          <cx:pt idx="803">2142</cx:pt>
          <cx:pt idx="804">854</cx:pt>
          <cx:pt idx="805">0</cx:pt>
          <cx:pt idx="806">0</cx:pt>
          <cx:pt idx="807">0</cx:pt>
          <cx:pt idx="808">0</cx:pt>
          <cx:pt idx="809">0</cx:pt>
          <cx:pt idx="810">0</cx:pt>
          <cx:pt idx="811">0</cx:pt>
          <cx:pt idx="812">0</cx:pt>
          <cx:pt idx="813">397</cx:pt>
          <cx:pt idx="814">495</cx:pt>
          <cx:pt idx="815">0</cx:pt>
          <cx:pt idx="816">181</cx:pt>
          <cx:pt idx="817">595</cx:pt>
          <cx:pt idx="818">235</cx:pt>
          <cx:pt idx="819">0</cx:pt>
          <cx:pt idx="820">2308</cx:pt>
          <cx:pt idx="821">0</cx:pt>
          <cx:pt idx="822">0</cx:pt>
          <cx:pt idx="823">0</cx:pt>
          <cx:pt idx="824">0</cx:pt>
          <cx:pt idx="825">192</cx:pt>
          <cx:pt idx="826">0</cx:pt>
          <cx:pt idx="827">0</cx:pt>
          <cx:pt idx="828">0</cx:pt>
          <cx:pt idx="829">2090</cx:pt>
          <cx:pt idx="830">0</cx:pt>
          <cx:pt idx="831">0</cx:pt>
          <cx:pt idx="832">1270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21</cx:pt>
          <cx:pt idx="841">0</cx:pt>
          <cx:pt idx="842">21</cx:pt>
          <cx:pt idx="843">0</cx:pt>
          <cx:pt idx="844">0</cx:pt>
          <cx:pt idx="845">0</cx:pt>
          <cx:pt idx="846">0</cx:pt>
          <cx:pt idx="847">235</cx:pt>
          <cx:pt idx="848">0</cx:pt>
          <cx:pt idx="849">0</cx:pt>
          <cx:pt idx="850">501</cx:pt>
          <cx:pt idx="851">1580</cx:pt>
          <cx:pt idx="852">0</cx:pt>
          <cx:pt idx="853">0</cx:pt>
          <cx:pt idx="854">0</cx:pt>
          <cx:pt idx="855">1380</cx:pt>
          <cx:pt idx="856">0</cx:pt>
          <cx:pt idx="857">0</cx:pt>
          <cx:pt idx="858">0</cx:pt>
          <cx:pt idx="859">355</cx:pt>
          <cx:pt idx="860">0</cx:pt>
          <cx:pt idx="861">0</cx:pt>
          <cx:pt idx="862">0</cx:pt>
          <cx:pt idx="863">845</cx:pt>
          <cx:pt idx="864">941</cx:pt>
          <cx:pt idx="865">0</cx:pt>
          <cx:pt idx="866">941</cx:pt>
          <cx:pt idx="867">0</cx:pt>
          <cx:pt idx="868">0</cx:pt>
          <cx:pt idx="869">971</cx:pt>
          <cx:pt idx="870">0</cx:pt>
          <cx:pt idx="871">0</cx:pt>
          <cx:pt idx="872">0</cx:pt>
          <cx:pt idx="873">2008</cx:pt>
          <cx:pt idx="874">0</cx:pt>
          <cx:pt idx="875">0</cx:pt>
          <cx:pt idx="876">0</cx:pt>
          <cx:pt idx="877">0</cx:pt>
          <cx:pt idx="878">1240</cx:pt>
          <cx:pt idx="879">1331</cx:pt>
          <cx:pt idx="880">0</cx:pt>
          <cx:pt idx="881">0</cx:pt>
          <cx:pt idx="882">0</cx:pt>
          <cx:pt idx="883">4233</cx:pt>
          <cx:pt idx="884">776</cx:pt>
          <cx:pt idx="885">990</cx:pt>
          <cx:pt idx="886">1380</cx:pt>
          <cx:pt idx="887">923</cx:pt>
          <cx:pt idx="888">0</cx:pt>
          <cx:pt idx="889">646</cx:pt>
          <cx:pt idx="890">0</cx:pt>
          <cx:pt idx="891">1113</cx:pt>
          <cx:pt idx="892">646</cx:pt>
          <cx:pt idx="893">0</cx:pt>
          <cx:pt idx="894">0</cx:pt>
          <cx:pt idx="895">0</cx:pt>
          <cx:pt idx="896">83</cx:pt>
          <cx:pt idx="897">0</cx:pt>
          <cx:pt idx="898">83</cx:pt>
          <cx:pt idx="899">468</cx:pt>
          <cx:pt idx="900">928</cx:pt>
          <cx:pt idx="901">0</cx:pt>
          <cx:pt idx="902">0</cx:pt>
          <cx:pt idx="903">457</cx:pt>
          <cx:pt idx="904">0</cx:pt>
          <cx:pt idx="905">30</cx:pt>
          <cx:pt idx="906">42</cx:pt>
          <cx:pt idx="907">0</cx:pt>
          <cx:pt idx="908">74</cx:pt>
          <cx:pt idx="909">42</cx:pt>
          <cx:pt idx="910">0</cx:pt>
          <cx:pt idx="911">0</cx:pt>
          <cx:pt idx="912">807</cx:pt>
          <cx:pt idx="913">218</cx:pt>
          <cx:pt idx="914">814</cx:pt>
          <cx:pt idx="915">218</cx:pt>
          <cx:pt idx="916">76</cx:pt>
          <cx:pt idx="917">40</cx:pt>
          <cx:pt idx="918">40</cx:pt>
          <cx:pt idx="919">0</cx:pt>
          <cx:pt idx="920">0</cx:pt>
          <cx:pt idx="921">0</cx:pt>
          <cx:pt idx="922">0</cx:pt>
          <cx:pt idx="923">0</cx:pt>
          <cx:pt idx="924">702</cx:pt>
          <cx:pt idx="925">0</cx:pt>
          <cx:pt idx="926">0</cx:pt>
          <cx:pt idx="927">0</cx:pt>
          <cx:pt idx="928">0</cx:pt>
          <cx:pt idx="929">0</cx:pt>
          <cx:pt idx="930">0</cx:pt>
          <cx:pt idx="931">2308</cx:pt>
          <cx:pt idx="932">0</cx:pt>
          <cx:pt idx="933">1824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84</cx:pt>
          <cx:pt idx="943">0</cx:pt>
          <cx:pt idx="944">0</cx:pt>
          <cx:pt idx="945">0</cx:pt>
          <cx:pt idx="946">0</cx:pt>
          <cx:pt idx="947">0</cx:pt>
          <cx:pt idx="948">581</cx:pt>
          <cx:pt idx="949">0</cx:pt>
          <cx:pt idx="950">1032</cx:pt>
          <cx:pt idx="951">0</cx:pt>
          <cx:pt idx="952">0</cx:pt>
          <cx:pt idx="953">820</cx:pt>
          <cx:pt idx="954">406</cx:pt>
          <cx:pt idx="955">0</cx:pt>
          <cx:pt idx="956">0</cx:pt>
          <cx:pt idx="957">0</cx:pt>
          <cx:pt idx="958">0</cx:pt>
          <cx:pt idx="959">347</cx:pt>
          <cx:pt idx="960">1145</cx:pt>
          <cx:pt idx="961">0</cx:pt>
          <cx:pt idx="962">0</cx:pt>
          <cx:pt idx="963">0</cx:pt>
          <cx:pt idx="964">112</cx:pt>
          <cx:pt idx="965">0</cx:pt>
          <cx:pt idx="966">0</cx:pt>
          <cx:pt idx="967">0</cx:pt>
          <cx:pt idx="968">1145</cx:pt>
          <cx:pt idx="969">76</cx:pt>
          <cx:pt idx="970">1120</cx:pt>
          <cx:pt idx="971">633</cx:pt>
          <cx:pt idx="972">0</cx:pt>
          <cx:pt idx="973">549</cx:pt>
          <cx:pt idx="974">507</cx:pt>
          <cx:pt idx="975">954</cx:pt>
          <cx:pt idx="976">90</cx:pt>
          <cx:pt idx="977">549</cx:pt>
          <cx:pt idx="978">633</cx:pt>
          <cx:pt idx="979">0</cx:pt>
          <cx:pt idx="980">294</cx:pt>
          <cx:pt idx="981">0</cx:pt>
          <cx:pt idx="982">1304</cx:pt>
          <cx:pt idx="983">0</cx:pt>
          <cx:pt idx="984">294</cx:pt>
          <cx:pt idx="985">0</cx:pt>
          <cx:pt idx="986">1289</cx:pt>
          <cx:pt idx="987">0</cx:pt>
          <cx:pt idx="988">0</cx:pt>
          <cx:pt idx="989">1289</cx:pt>
          <cx:pt idx="990">756</cx:pt>
          <cx:pt idx="991">781</cx:pt>
          <cx:pt idx="992">0</cx:pt>
          <cx:pt idx="993">347</cx:pt>
          <cx:pt idx="994">0</cx:pt>
          <cx:pt idx="995">822</cx:pt>
          <cx:pt idx="996">756</cx:pt>
          <cx:pt idx="997">0</cx:pt>
          <cx:pt idx="998">560</cx:pt>
          <cx:pt idx="999">0</cx:pt>
          <cx:pt idx="1000">1188</cx:pt>
          <cx:pt idx="1001">163</cx:pt>
          <cx:pt idx="1002">0</cx:pt>
          <cx:pt idx="1003">552</cx:pt>
          <cx:pt idx="1004">0</cx:pt>
          <cx:pt idx="1005">515</cx:pt>
          <cx:pt idx="1006">0</cx:pt>
          <cx:pt idx="1007">0</cx:pt>
          <cx:pt idx="1008">256</cx:pt>
          <cx:pt idx="1009">1609</cx:pt>
          <cx:pt idx="1010">122</cx:pt>
          <cx:pt idx="1011">174</cx:pt>
          <cx:pt idx="1012">288</cx:pt>
          <cx:pt idx="1013">0</cx:pt>
          <cx:pt idx="1014">5</cx:pt>
          <cx:pt idx="1015">11</cx:pt>
          <cx:pt idx="1016">52</cx:pt>
          <cx:pt idx="1017">160</cx:pt>
          <cx:pt idx="1018">39</cx:pt>
          <cx:pt idx="1019">450</cx:pt>
          <cx:pt idx="1020">0</cx:pt>
          <cx:pt idx="1021">0</cx:pt>
          <cx:pt idx="1022">0</cx:pt>
          <cx:pt idx="1023">450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0</cx:pt>
          <cx:pt idx="1032">0</cx:pt>
          <cx:pt idx="1033">0</cx:pt>
          <cx:pt idx="1034">0</cx:pt>
          <cx:pt idx="1035">699</cx:pt>
          <cx:pt idx="1036">1032</cx:pt>
          <cx:pt idx="1037">863</cx:pt>
          <cx:pt idx="1038">0</cx:pt>
          <cx:pt idx="1039">8</cx:pt>
          <cx:pt idx="1040">0</cx:pt>
          <cx:pt idx="1041">2855</cx:pt>
          <cx:pt idx="1042">0</cx:pt>
          <cx:pt idx="1043">0</cx:pt>
          <cx:pt idx="1044">0</cx:pt>
          <cx:pt idx="1045">863</cx:pt>
          <cx:pt idx="1046">4952</cx:pt>
          <cx:pt idx="1047">0</cx:pt>
          <cx:pt idx="1048">4952</cx:pt>
          <cx:pt idx="1049">163</cx:pt>
          <cx:pt idx="1050">76</cx:pt>
          <cx:pt idx="1051">0</cx:pt>
          <cx:pt idx="1052">32</cx:pt>
          <cx:pt idx="1053">0</cx:pt>
          <cx:pt idx="1054">0</cx:pt>
          <cx:pt idx="1055">0</cx:pt>
          <cx:pt idx="1056">0</cx:pt>
          <cx:pt idx="1057">0</cx:pt>
          <cx:pt idx="1058">0</cx:pt>
          <cx:pt idx="1059">10</cx:pt>
          <cx:pt idx="1060">18</cx:pt>
          <cx:pt idx="1061">0</cx:pt>
          <cx:pt idx="1062">0</cx:pt>
          <cx:pt idx="1063">969</cx:pt>
          <cx:pt idx="1064">765</cx:pt>
          <cx:pt idx="1065">3509</cx:pt>
          <cx:pt idx="1066">0</cx:pt>
          <cx:pt idx="1067">0</cx:pt>
          <cx:pt idx="1068">545</cx:pt>
          <cx:pt idx="1069">1212</cx:pt>
          <cx:pt idx="1070">0</cx:pt>
          <cx:pt idx="1071">0</cx:pt>
          <cx:pt idx="1072">0</cx:pt>
          <cx:pt idx="1073">0</cx:pt>
          <cx:pt idx="1074">56</cx:pt>
          <cx:pt idx="1075">1175</cx:pt>
          <cx:pt idx="1076">655</cx:pt>
          <cx:pt idx="1077">0</cx:pt>
          <cx:pt idx="1078">110</cx:pt>
          <cx:pt idx="1079">0</cx:pt>
          <cx:pt idx="1080">0</cx:pt>
          <cx:pt idx="1081">237</cx:pt>
          <cx:pt idx="1082">0</cx:pt>
          <cx:pt idx="1083">10</cx:pt>
          <cx:pt idx="1084">0</cx:pt>
          <cx:pt idx="1085">0</cx:pt>
          <cx:pt idx="1086">0</cx:pt>
          <cx:pt idx="1087">555</cx:pt>
          <cx:pt idx="1088">10</cx:pt>
          <cx:pt idx="1089">34</cx:pt>
          <cx:pt idx="1090">203</cx:pt>
          <cx:pt idx="1091">0</cx:pt>
          <cx:pt idx="1092">0</cx:pt>
          <cx:pt idx="1093">10</cx:pt>
          <cx:pt idx="1094">0</cx:pt>
          <cx:pt idx="1095">4613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471</cx:pt>
          <cx:pt idx="1105">24</cx:pt>
          <cx:pt idx="1106">0</cx:pt>
          <cx:pt idx="1107">1398</cx:pt>
          <cx:pt idx="1108">2285</cx:pt>
          <cx:pt idx="1109">1398</cx:pt>
          <cx:pt idx="1110">1398</cx:pt>
          <cx:pt idx="1111">1398</cx:pt>
          <cx:pt idx="1112">1281</cx:pt>
          <cx:pt idx="1113">1693</cx:pt>
          <cx:pt idx="1114">0</cx:pt>
          <cx:pt idx="1115">0</cx:pt>
          <cx:pt idx="1116">0</cx:pt>
          <cx:pt idx="1117">0</cx:pt>
          <cx:pt idx="1118">0</cx:pt>
          <cx:pt idx="1119">2178</cx:pt>
          <cx:pt idx="1120">145</cx:pt>
          <cx:pt idx="1121">0</cx:pt>
          <cx:pt idx="1122">0</cx:pt>
          <cx:pt idx="1123">0</cx:pt>
          <cx:pt idx="1124">0</cx:pt>
          <cx:pt idx="1125">0</cx:pt>
          <cx:pt idx="1126">491</cx:pt>
          <cx:pt idx="1127">1163</cx:pt>
          <cx:pt idx="1128">52</cx:pt>
          <cx:pt idx="1129">0</cx:pt>
          <cx:pt idx="1130">0</cx:pt>
          <cx:pt idx="1131">0</cx:pt>
          <cx:pt idx="1132">2621</cx:pt>
          <cx:pt idx="1133">623</cx:pt>
          <cx:pt idx="1134">0</cx:pt>
          <cx:pt idx="1135">0</cx:pt>
          <cx:pt idx="1136">0</cx:pt>
          <cx:pt idx="1137">0</cx:pt>
          <cx:pt idx="1138">1047</cx:pt>
          <cx:pt idx="1139">404</cx:pt>
          <cx:pt idx="1140">0</cx:pt>
          <cx:pt idx="1141">296</cx:pt>
          <cx:pt idx="1142">0</cx:pt>
          <cx:pt idx="1143">416</cx:pt>
          <cx:pt idx="1144">1018</cx:pt>
          <cx:pt idx="1145">416</cx:pt>
          <cx:pt idx="1146">54</cx:pt>
          <cx:pt idx="1147">879</cx:pt>
          <cx:pt idx="1148">850</cx:pt>
          <cx:pt idx="1149">0</cx:pt>
          <cx:pt idx="1150">318</cx:pt>
          <cx:pt idx="1151">850</cx:pt>
          <cx:pt idx="1152">0</cx:pt>
          <cx:pt idx="1153">54</cx:pt>
          <cx:pt idx="1154">0</cx:pt>
          <cx:pt idx="1155">0</cx:pt>
          <cx:pt idx="1156">414</cx:pt>
          <cx:pt idx="1157">25</cx:pt>
          <cx:pt idx="1158">470</cx:pt>
          <cx:pt idx="1159">0</cx:pt>
          <cx:pt idx="1160">564</cx:pt>
          <cx:pt idx="1161">64</cx:pt>
          <cx:pt idx="1162">1483</cx:pt>
          <cx:pt idx="1163">25</cx:pt>
          <cx:pt idx="1164">1120</cx:pt>
          <cx:pt idx="1165">0</cx:pt>
          <cx:pt idx="1166">1120</cx:pt>
          <cx:pt idx="1167">0</cx:pt>
          <cx:pt idx="1168">32</cx:pt>
          <cx:pt idx="1169">32</cx:pt>
          <cx:pt idx="1170">0</cx:pt>
          <cx:pt idx="1171">0</cx:pt>
          <cx:pt idx="1172">913</cx:pt>
          <cx:pt idx="1173">0</cx:pt>
          <cx:pt idx="1174">0</cx:pt>
          <cx:pt idx="1175">0</cx:pt>
          <cx:pt idx="1176">0</cx:pt>
          <cx:pt idx="1177">767</cx:pt>
          <cx:pt idx="1178">34</cx:pt>
          <cx:pt idx="1179">0</cx:pt>
          <cx:pt idx="1180">913</cx:pt>
          <cx:pt idx="1181">0</cx:pt>
          <cx:pt idx="1182">1662</cx:pt>
          <cx:pt idx="1183">956</cx:pt>
          <cx:pt idx="1184">1118</cx:pt>
          <cx:pt idx="1185">0</cx:pt>
          <cx:pt idx="1186">47</cx:pt>
          <cx:pt idx="1187">0</cx:pt>
          <cx:pt idx="1188">168</cx:pt>
          <cx:pt idx="1189">2130</cx:pt>
          <cx:pt idx="1190">1585</cx:pt>
          <cx:pt idx="1191">1036</cx:pt>
          <cx:pt idx="1192">0</cx:pt>
          <cx:pt idx="1193">0</cx:pt>
          <cx:pt idx="1194">0</cx:pt>
          <cx:pt idx="1195">140</cx:pt>
          <cx:pt idx="1196">0</cx:pt>
          <cx:pt idx="1197">0</cx:pt>
          <cx:pt idx="1198">923</cx:pt>
          <cx:pt idx="1199">18</cx:pt>
          <cx:pt idx="1200">0</cx:pt>
          <cx:pt idx="1201">0</cx:pt>
          <cx:pt idx="1202">3394</cx:pt>
          <cx:pt idx="1203">762</cx:pt>
          <cx:pt idx="1204">178</cx:pt>
          <cx:pt idx="1205">0</cx:pt>
          <cx:pt idx="1206">73</cx:pt>
          <cx:pt idx="1207">1251</cx:pt>
          <cx:pt idx="1208">144</cx:pt>
          <cx:pt idx="1209">0</cx:pt>
          <cx:pt idx="1210">0</cx:pt>
          <cx:pt idx="1211">670</cx:pt>
          <cx:pt idx="1212">0</cx:pt>
          <cx:pt idx="1213">487</cx:pt>
          <cx:pt idx="1214">973</cx:pt>
          <cx:pt idx="1215">303</cx:pt>
          <cx:pt idx="1216">1632</cx:pt>
          <cx:pt idx="1217">0</cx:pt>
          <cx:pt idx="1218">1187</cx:pt>
          <cx:pt idx="1219">0</cx:pt>
          <cx:pt idx="1220">147</cx:pt>
          <cx:pt idx="1221">795</cx:pt>
          <cx:pt idx="1222">652</cx:pt>
          <cx:pt idx="1223">424</cx:pt>
          <cx:pt idx="1224">332</cx:pt>
          <cx:pt idx="1225">396</cx:pt>
          <cx:pt idx="1226">2130</cx:pt>
          <cx:pt idx="1227">652</cx:pt>
          <cx:pt idx="1228">0</cx:pt>
          <cx:pt idx="1229">0</cx:pt>
          <cx:pt idx="1230">0</cx:pt>
          <cx:pt idx="1231">0</cx:pt>
          <cx:pt idx="1232">125</cx:pt>
          <cx:pt idx="1233">178</cx:pt>
          <cx:pt idx="1234">738</cx:pt>
          <cx:pt idx="1235">2538</cx:pt>
          <cx:pt idx="1236">0</cx:pt>
          <cx:pt idx="1237">1272</cx:pt>
          <cx:pt idx="1238">2538</cx:pt>
          <cx:pt idx="1239">1511</cx:pt>
          <cx:pt idx="1240">0</cx:pt>
          <cx:pt idx="1241">2766</cx:pt>
          <cx:pt idx="1242">43</cx:pt>
          <cx:pt idx="1243">738</cx:pt>
          <cx:pt idx="1244">959</cx:pt>
          <cx:pt idx="1245">236</cx:pt>
          <cx:pt idx="1246">3348</cx:pt>
          <cx:pt idx="1247">0</cx:pt>
          <cx:pt idx="1248">0</cx:pt>
          <cx:pt idx="1249">236</cx:pt>
          <cx:pt idx="1250">3348</cx:pt>
          <cx:pt idx="1251">2538</cx:pt>
          <cx:pt idx="1252">2622</cx:pt>
          <cx:pt idx="1253">473</cx:pt>
          <cx:pt idx="1254">0</cx:pt>
          <cx:pt idx="1255">0</cx:pt>
          <cx:pt idx="1256">0</cx:pt>
          <cx:pt idx="1257">0</cx:pt>
          <cx:pt idx="1258">0</cx:pt>
          <cx:pt idx="1259">44</cx:pt>
          <cx:pt idx="1260">0</cx:pt>
          <cx:pt idx="1261">0</cx:pt>
          <cx:pt idx="1262">0</cx:pt>
          <cx:pt idx="1263">0</cx:pt>
          <cx:pt idx="1264">0</cx:pt>
          <cx:pt idx="1265">36</cx:pt>
          <cx:pt idx="1266">0</cx:pt>
          <cx:pt idx="1267">2622</cx:pt>
          <cx:pt idx="1268">2172</cx:pt>
          <cx:pt idx="1269">0</cx:pt>
          <cx:pt idx="1270">1609</cx:pt>
          <cx:pt idx="1271">1594</cx:pt>
          <cx:pt idx="1272">0</cx:pt>
          <cx:pt idx="1273">20</cx:pt>
          <cx:pt idx="1274">60</cx:pt>
          <cx:pt idx="1275">1285</cx:pt>
          <cx:pt idx="1276">214</cx:pt>
          <cx:pt idx="1277">1205</cx:pt>
          <cx:pt idx="1278">942</cx:pt>
          <cx:pt idx="1279">355</cx:pt>
          <cx:pt idx="1280">4628</cx:pt>
          <cx:pt idx="1281">994</cx:pt>
          <cx:pt idx="1282">895</cx:pt>
          <cx:pt idx="1283">172</cx:pt>
          <cx:pt idx="1284">709</cx:pt>
          <cx:pt idx="1285">0</cx:pt>
          <cx:pt idx="1286">895</cx:pt>
          <cx:pt idx="1287">0</cx:pt>
          <cx:pt idx="1288">1052</cx:pt>
          <cx:pt idx="1289">0</cx:pt>
          <cx:pt idx="1290">246</cx:pt>
          <cx:pt idx="1291">1162</cx:pt>
          <cx:pt idx="1292">99</cx:pt>
          <cx:pt idx="1293">2066</cx:pt>
          <cx:pt idx="1294">246</cx:pt>
          <cx:pt idx="1295">0</cx:pt>
          <cx:pt idx="1296">19</cx:pt>
          <cx:pt idx="1297">0</cx:pt>
          <cx:pt idx="1298">0</cx:pt>
          <cx:pt idx="1299">396</cx:pt>
          <cx:pt idx="1300">95</cx:pt>
          <cx:pt idx="1301">1052</cx:pt>
          <cx:pt idx="1302">19</cx:pt>
          <cx:pt idx="1303">0</cx:pt>
          <cx:pt idx="1304">0</cx:pt>
          <cx:pt idx="1305">1137</cx:pt>
          <cx:pt idx="1306">74</cx:pt>
          <cx:pt idx="1307">989</cx:pt>
          <cx:pt idx="1308">1137</cx:pt>
          <cx:pt idx="1309">0</cx:pt>
          <cx:pt idx="1310">0</cx:pt>
          <cx:pt idx="1311">18</cx:pt>
          <cx:pt idx="1312">0</cx:pt>
          <cx:pt idx="1313">0</cx:pt>
          <cx:pt idx="1314">0</cx:pt>
          <cx:pt idx="1315">0</cx:pt>
          <cx:pt idx="1316">8088</cx:pt>
          <cx:pt idx="1317">1054</cx:pt>
          <cx:pt idx="1318">391</cx:pt>
          <cx:pt idx="1319">4263</cx:pt>
          <cx:pt idx="1320">0</cx:pt>
          <cx:pt idx="1321">0</cx:pt>
          <cx:pt idx="1322">0</cx:pt>
          <cx:pt idx="1323">0</cx:pt>
          <cx:pt idx="1324">0</cx:pt>
          <cx:pt idx="1325">54</cx:pt>
          <cx:pt idx="1326">277</cx:pt>
          <cx:pt idx="1327">0</cx:pt>
          <cx:pt idx="1328">0</cx:pt>
          <cx:pt idx="1329">14</cx:pt>
          <cx:pt idx="1330">190</cx:pt>
          <cx:pt idx="1331">37</cx:pt>
          <cx:pt idx="1332">1587</cx:pt>
          <cx:pt idx="1333">0</cx:pt>
          <cx:pt idx="1334">277</cx:pt>
          <cx:pt idx="1335">0</cx:pt>
          <cx:pt idx="1336">704</cx:pt>
          <cx:pt idx="1337">0</cx:pt>
          <cx:pt idx="1338">0</cx:pt>
          <cx:pt idx="1339">0</cx:pt>
          <cx:pt idx="1340">0</cx:pt>
          <cx:pt idx="1341">0</cx:pt>
          <cx:pt idx="1342">0</cx:pt>
          <cx:pt idx="1343">2610</cx:pt>
          <cx:pt idx="1344">0</cx:pt>
          <cx:pt idx="1345">0</cx:pt>
          <cx:pt idx="1346">0</cx:pt>
          <cx:pt idx="1347">1578</cx:pt>
          <cx:pt idx="1348">1032</cx:pt>
          <cx:pt idx="1349">0</cx:pt>
          <cx:pt idx="1350">0</cx:pt>
          <cx:pt idx="1351">516</cx:pt>
          <cx:pt idx="1352">0</cx:pt>
          <cx:pt idx="1353">699</cx:pt>
          <cx:pt idx="1354">1313</cx:pt>
          <cx:pt idx="1355">0</cx:pt>
          <cx:pt idx="1356">0</cx:pt>
          <cx:pt idx="1357">63</cx:pt>
          <cx:pt idx="1358">470</cx:pt>
          <cx:pt idx="1359">1313</cx:pt>
          <cx:pt idx="1360">0</cx:pt>
          <cx:pt idx="1361">1081</cx:pt>
          <cx:pt idx="1362">0</cx:pt>
          <cx:pt idx="1363">0</cx:pt>
          <cx:pt idx="1364">0</cx:pt>
          <cx:pt idx="1365">0</cx:pt>
          <cx:pt idx="1366">0</cx:pt>
          <cx:pt idx="1367">0</cx:pt>
          <cx:pt idx="1368">286</cx:pt>
          <cx:pt idx="1369">729</cx:pt>
          <cx:pt idx="1370">0</cx:pt>
          <cx:pt idx="1371">0</cx:pt>
          <cx:pt idx="1372">0</cx:pt>
          <cx:pt idx="1373">0</cx:pt>
          <cx:pt idx="1374">12</cx:pt>
          <cx:pt idx="1375">0</cx:pt>
          <cx:pt idx="1376">470</cx:pt>
          <cx:pt idx="1377">0</cx:pt>
          <cx:pt idx="1378">12</cx:pt>
          <cx:pt idx="1379">0</cx:pt>
          <cx:pt idx="1380">0</cx:pt>
          <cx:pt idx="1381">1128</cx:pt>
          <cx:pt idx="1382">255</cx:pt>
          <cx:pt idx="1383">592</cx:pt>
          <cx:pt idx="1384">0</cx:pt>
          <cx:pt idx="1385">1128</cx:pt>
          <cx:pt idx="1386">0</cx:pt>
          <cx:pt idx="1387">334</cx:pt>
          <cx:pt idx="1388">916</cx:pt>
          <cx:pt idx="1389">258</cx:pt>
          <cx:pt idx="1390">836</cx:pt>
          <cx:pt idx="1391">123</cx:pt>
          <cx:pt idx="1392">258</cx:pt>
          <cx:pt idx="1393">922</cx:pt>
          <cx:pt idx="1394">395</cx:pt>
          <cx:pt idx="1395">0</cx:pt>
          <cx:pt idx="1396">0</cx:pt>
          <cx:pt idx="1397">170</cx:pt>
          <cx:pt idx="1398">304</cx:pt>
          <cx:pt idx="1399">335</cx:pt>
          <cx:pt idx="1400">395</cx:pt>
          <cx:pt idx="1401">304</cx:pt>
          <cx:pt idx="1402">0</cx:pt>
          <cx:pt idx="1403">922</cx:pt>
          <cx:pt idx="1404">335</cx:pt>
          <cx:pt idx="1405">0</cx:pt>
          <cx:pt idx="1406">0</cx:pt>
          <cx:pt idx="1407">170</cx:pt>
          <cx:pt idx="1408">0</cx:pt>
          <cx:pt idx="1409">0</cx:pt>
          <cx:pt idx="1410">757</cx:pt>
          <cx:pt idx="1411">852</cx:pt>
          <cx:pt idx="1412">0</cx:pt>
          <cx:pt idx="1413">0</cx:pt>
          <cx:pt idx="1414">0</cx:pt>
          <cx:pt idx="1415">0</cx:pt>
          <cx:pt idx="1416">48</cx:pt>
          <cx:pt idx="1417">0</cx:pt>
          <cx:pt idx="1418">0</cx:pt>
          <cx:pt idx="1419">504</cx:pt>
          <cx:pt idx="1420">0</cx:pt>
          <cx:pt idx="1421">0</cx:pt>
          <cx:pt idx="1422">852</cx:pt>
          <cx:pt idx="1423">20</cx:pt>
          <cx:pt idx="1424">0</cx:pt>
          <cx:pt idx="1425">1569</cx:pt>
          <cx:pt idx="1426">0</cx:pt>
          <cx:pt idx="1427">0</cx:pt>
          <cx:pt idx="1428">0</cx:pt>
          <cx:pt idx="1429">0</cx:pt>
          <cx:pt idx="1430">9</cx:pt>
          <cx:pt idx="1431">76</cx:pt>
          <cx:pt idx="1432">1581</cx:pt>
          <cx:pt idx="1433">731</cx:pt>
          <cx:pt idx="1434">578</cx:pt>
          <cx:pt idx="1435">0</cx:pt>
          <cx:pt idx="1436">20</cx:pt>
          <cx:pt idx="1437">582</cx:pt>
          <cx:pt idx="1438">0</cx:pt>
          <cx:pt idx="1439">204</cx:pt>
          <cx:pt idx="1440">0</cx:pt>
          <cx:pt idx="1441">0</cx:pt>
          <cx:pt idx="1442">0</cx:pt>
          <cx:pt idx="1443">0</cx:pt>
          <cx:pt idx="1444">0</cx:pt>
          <cx:pt idx="1445">0</cx:pt>
          <cx:pt idx="1446">509</cx:pt>
          <cx:pt idx="1447">394</cx:pt>
          <cx:pt idx="1448">0</cx:pt>
          <cx:pt idx="1449">0</cx:pt>
          <cx:pt idx="1450">0</cx:pt>
          <cx:pt idx="1451">509</cx:pt>
          <cx:pt idx="1452">0</cx:pt>
          <cx:pt idx="1453">419</cx:pt>
          <cx:pt idx="1454">221</cx:pt>
          <cx:pt idx="1455">0</cx:pt>
          <cx:pt idx="1456">20</cx:pt>
          <cx:pt idx="1457">0</cx:pt>
          <cx:pt idx="1458">0</cx:pt>
          <cx:pt idx="1459">0</cx:pt>
          <cx:pt idx="1460">0</cx:pt>
          <cx:pt idx="1461">0</cx:pt>
          <cx:pt idx="1462">0</cx:pt>
          <cx:pt idx="1463">0</cx:pt>
          <cx:pt idx="1464">0</cx:pt>
          <cx:pt idx="1465">0</cx:pt>
          <cx:pt idx="1466">0</cx:pt>
          <cx:pt idx="1467">0</cx:pt>
          <cx:pt idx="1468">269</cx:pt>
          <cx:pt idx="1469">0</cx:pt>
          <cx:pt idx="1470">357</cx:pt>
          <cx:pt idx="1471">378</cx:pt>
          <cx:pt idx="1472">438</cx:pt>
          <cx:pt idx="1473">1395</cx:pt>
          <cx:pt idx="1474">0</cx:pt>
          <cx:pt idx="1475">0</cx:pt>
          <cx:pt idx="1476">0</cx:pt>
          <cx:pt idx="1477">0</cx:pt>
          <cx:pt idx="1478">0</cx:pt>
          <cx:pt idx="1479">0</cx:pt>
          <cx:pt idx="1480">0</cx:pt>
          <cx:pt idx="1481">0</cx:pt>
          <cx:pt idx="1482">883</cx:pt>
          <cx:pt idx="1483">0</cx:pt>
          <cx:pt idx="1484">1509</cx:pt>
          <cx:pt idx="1485">582</cx:pt>
          <cx:pt idx="1486">1158</cx:pt>
          <cx:pt idx="1487">0</cx:pt>
          <cx:pt idx="1488">156</cx:pt>
          <cx:pt idx="1489">963</cx:pt>
          <cx:pt idx="1490">271</cx:pt>
          <cx:pt idx="1491">887</cx:pt>
          <cx:pt idx="1492">472</cx:pt>
          <cx:pt idx="1493">0</cx:pt>
          <cx:pt idx="1494">0</cx:pt>
          <cx:pt idx="1495">0</cx:pt>
          <cx:pt idx="1496">28</cx:pt>
          <cx:pt idx="1497">132</cx:pt>
          <cx:pt idx="1498">343</cx:pt>
          <cx:pt idx="1499">894</cx:pt>
          <cx:pt idx="1500">343</cx:pt>
          <cx:pt idx="1501">894</cx:pt>
          <cx:pt idx="1502">963</cx:pt>
          <cx:pt idx="1503">1278</cx:pt>
          <cx:pt idx="1504">0</cx:pt>
          <cx:pt idx="1505">821</cx:pt>
          <cx:pt idx="1506">0</cx:pt>
          <cx:pt idx="1507">1278</cx:pt>
          <cx:pt idx="1508">0</cx:pt>
          <cx:pt idx="1509">602</cx:pt>
          <cx:pt idx="1510">476</cx:pt>
          <cx:pt idx="1511">2034</cx:pt>
          <cx:pt idx="1512">3531</cx:pt>
          <cx:pt idx="1513">636</cx:pt>
          <cx:pt idx="1514">2710</cx:pt>
          <cx:pt idx="1515">600</cx:pt>
          <cx:pt idx="1516">0</cx:pt>
          <cx:pt idx="1517">2909</cx:pt>
          <cx:pt idx="1518">1785</cx:pt>
          <cx:pt idx="1519">0</cx:pt>
          <cx:pt idx="1520">13</cx:pt>
          <cx:pt idx="1521">39</cx:pt>
          <cx:pt idx="1522">944</cx:pt>
          <cx:pt idx="1523">1587</cx:pt>
          <cx:pt idx="1524">175</cx:pt>
          <cx:pt idx="1525">374</cx:pt>
          <cx:pt idx="1526">664</cx:pt>
          <cx:pt idx="1527">0</cx:pt>
          <cx:pt idx="1528">0</cx:pt>
          <cx:pt idx="1529">1208</cx:pt>
          <cx:pt idx="1530">136</cx:pt>
          <cx:pt idx="1531">0</cx:pt>
          <cx:pt idx="1532">1208</cx:pt>
          <cx:pt idx="1533">3866</cx:pt>
          <cx:pt idx="1534">3866</cx:pt>
          <cx:pt idx="1535">0</cx:pt>
          <cx:pt idx="1536">0</cx:pt>
          <cx:pt idx="1537">136</cx:pt>
          <cx:pt idx="1538">0</cx:pt>
          <cx:pt idx="1539">3447</cx:pt>
          <cx:pt idx="1540">3447</cx:pt>
          <cx:pt idx="1541">0</cx:pt>
          <cx:pt idx="1542">0</cx:pt>
          <cx:pt idx="1543">0</cx:pt>
          <cx:pt idx="1544">0</cx:pt>
          <cx:pt idx="1545">0</cx:pt>
          <cx:pt idx="1546">1579</cx:pt>
          <cx:pt idx="1547">0</cx:pt>
          <cx:pt idx="1548">0</cx:pt>
          <cx:pt idx="1549">0</cx:pt>
          <cx:pt idx="1550">0</cx:pt>
          <cx:pt idx="1551">570</cx:pt>
          <cx:pt idx="1552">0</cx:pt>
          <cx:pt idx="1553">568</cx:pt>
          <cx:pt idx="1554">472</cx:pt>
          <cx:pt idx="1555">2484</cx:pt>
          <cx:pt idx="1556">628</cx:pt>
          <cx:pt idx="1557">155</cx:pt>
          <cx:pt idx="1558">0</cx:pt>
          <cx:pt idx="1559">19</cx:pt>
          <cx:pt idx="1560">454</cx:pt>
          <cx:pt idx="1561">5427</cx:pt>
          <cx:pt idx="1562">454</cx:pt>
          <cx:pt idx="1563">5427</cx:pt>
          <cx:pt idx="1564">19</cx:pt>
          <cx:pt idx="1565">382</cx:pt>
          <cx:pt idx="1566">1562</cx:pt>
          <cx:pt idx="1567">382</cx:pt>
          <cx:pt idx="1568">0</cx:pt>
          <cx:pt idx="1569">0</cx:pt>
          <cx:pt idx="1570">0</cx:pt>
          <cx:pt idx="1571">155</cx:pt>
          <cx:pt idx="1572">1565</cx:pt>
          <cx:pt idx="1573">0</cx:pt>
          <cx:pt idx="1574">0</cx:pt>
          <cx:pt idx="1575">0</cx:pt>
          <cx:pt idx="1576">222</cx:pt>
          <cx:pt idx="1577">0</cx:pt>
          <cx:pt idx="1578">44</cx:pt>
          <cx:pt idx="1579">0</cx:pt>
          <cx:pt idx="1580">80</cx:pt>
          <cx:pt idx="1581">69</cx:pt>
          <cx:pt idx="1582">1555</cx:pt>
          <cx:pt idx="1583">623</cx:pt>
          <cx:pt idx="1584">684</cx:pt>
          <cx:pt idx="1585">0</cx:pt>
          <cx:pt idx="1586">0</cx:pt>
          <cx:pt idx="1587">0</cx:pt>
          <cx:pt idx="1588">0</cx:pt>
          <cx:pt idx="1589">0</cx:pt>
          <cx:pt idx="1590">0</cx:pt>
          <cx:pt idx="1591">1262</cx:pt>
          <cx:pt idx="1592">80</cx:pt>
          <cx:pt idx="1593">0</cx:pt>
          <cx:pt idx="1594">0</cx:pt>
          <cx:pt idx="1595">0</cx:pt>
          <cx:pt idx="1596">0</cx:pt>
          <cx:pt idx="1597">0</cx:pt>
          <cx:pt idx="1598">0</cx:pt>
          <cx:pt idx="1599">980</cx:pt>
          <cx:pt idx="1600">76</cx:pt>
          <cx:pt idx="1601">0</cx:pt>
          <cx:pt idx="1602">0</cx:pt>
          <cx:pt idx="1603">0</cx:pt>
          <cx:pt idx="1604">242</cx:pt>
          <cx:pt idx="1605">80</cx:pt>
          <cx:pt idx="1606">0</cx:pt>
          <cx:pt idx="1607">422</cx:pt>
          <cx:pt idx="1608">0</cx:pt>
          <cx:pt idx="1609">0</cx:pt>
          <cx:pt idx="1610">0</cx:pt>
          <cx:pt idx="1611">991</cx:pt>
          <cx:pt idx="1612">0</cx:pt>
          <cx:pt idx="1613">0</cx:pt>
          <cx:pt idx="1614">94</cx:pt>
          <cx:pt idx="1615">549</cx:pt>
          <cx:pt idx="1616">38</cx:pt>
          <cx:pt idx="1617">35</cx:pt>
          <cx:pt idx="1618">0</cx:pt>
          <cx:pt idx="1619">1992</cx:pt>
          <cx:pt idx="1620">0</cx:pt>
          <cx:pt idx="1621">0</cx:pt>
          <cx:pt idx="1622">0</cx:pt>
          <cx:pt idx="1623">0</cx:pt>
          <cx:pt idx="1624">0</cx:pt>
          <cx:pt idx="1625">0</cx:pt>
          <cx:pt idx="1626">0</cx:pt>
          <cx:pt idx="1627">0</cx:pt>
          <cx:pt idx="1628">0</cx:pt>
          <cx:pt idx="1629">0</cx:pt>
          <cx:pt idx="1630">0</cx:pt>
          <cx:pt idx="1631">0</cx:pt>
          <cx:pt idx="1632">0</cx:pt>
          <cx:pt idx="1633">0</cx:pt>
          <cx:pt idx="1634">0</cx:pt>
          <cx:pt idx="1635">0</cx:pt>
          <cx:pt idx="1636">0</cx:pt>
          <cx:pt idx="1637">0</cx:pt>
          <cx:pt idx="1638">0</cx:pt>
          <cx:pt idx="1639">0</cx:pt>
          <cx:pt idx="1640">0</cx:pt>
          <cx:pt idx="1641">0</cx:pt>
          <cx:pt idx="1642">0</cx:pt>
          <cx:pt idx="1643">0</cx:pt>
          <cx:pt idx="1644">414</cx:pt>
          <cx:pt idx="1645">3554</cx:pt>
          <cx:pt idx="1646">7881</cx:pt>
          <cx:pt idx="1647">215</cx:pt>
          <cx:pt idx="1648">0</cx:pt>
          <cx:pt idx="1649">428</cx:pt>
          <cx:pt idx="1650">0</cx:pt>
          <cx:pt idx="1651">81</cx:pt>
          <cx:pt idx="1652">99</cx:pt>
          <cx:pt idx="1653">3585</cx:pt>
          <cx:pt idx="1654">84</cx:pt>
          <cx:pt idx="1655">788</cx:pt>
          <cx:pt idx="1656">0</cx:pt>
          <cx:pt idx="1657">378</cx:pt>
          <cx:pt idx="1658">0</cx:pt>
          <cx:pt idx="1659">0</cx:pt>
          <cx:pt idx="1660">0</cx:pt>
          <cx:pt idx="1661">0</cx:pt>
          <cx:pt idx="1662">17</cx:pt>
          <cx:pt idx="1663">0</cx:pt>
          <cx:pt idx="1664">50</cx:pt>
          <cx:pt idx="1665">34</cx:pt>
          <cx:pt idx="1666">6409</cx:pt>
          <cx:pt idx="1667">5125</cx:pt>
          <cx:pt idx="1668">0</cx:pt>
          <cx:pt idx="1669">799</cx:pt>
          <cx:pt idx="1670">2679</cx:pt>
          <cx:pt idx="1671">0</cx:pt>
          <cx:pt idx="1672">0</cx:pt>
          <cx:pt idx="1673">0</cx:pt>
          <cx:pt idx="1674">0</cx:pt>
          <cx:pt idx="1675">0</cx:pt>
          <cx:pt idx="1676">0</cx:pt>
          <cx:pt idx="1677">0</cx:pt>
          <cx:pt idx="1678">0</cx:pt>
          <cx:pt idx="1679">1483</cx:pt>
          <cx:pt idx="1680">84</cx:pt>
          <cx:pt idx="1681">0</cx:pt>
          <cx:pt idx="1682">0</cx:pt>
          <cx:pt idx="1683">289</cx:pt>
          <cx:pt idx="1684">473</cx:pt>
          <cx:pt idx="1685">0</cx:pt>
          <cx:pt idx="1686">364</cx:pt>
          <cx:pt idx="1687">0</cx:pt>
          <cx:pt idx="1688">0</cx:pt>
          <cx:pt idx="1689">364</cx:pt>
          <cx:pt idx="1690">289</cx:pt>
          <cx:pt idx="1691">38</cx:pt>
          <cx:pt idx="1692">47</cx:pt>
          <cx:pt idx="1693">458</cx:pt>
          <cx:pt idx="1694">0</cx:pt>
          <cx:pt idx="1695">0</cx:pt>
          <cx:pt idx="1696">0</cx:pt>
          <cx:pt idx="1697">0</cx:pt>
          <cx:pt idx="1698">0</cx:pt>
          <cx:pt idx="1699">0</cx:pt>
          <cx:pt idx="1700">1404</cx:pt>
          <cx:pt idx="1701">0</cx:pt>
          <cx:pt idx="1702">0</cx:pt>
          <cx:pt idx="1703">266</cx:pt>
          <cx:pt idx="1704">0</cx:pt>
          <cx:pt idx="1705">101</cx:pt>
          <cx:pt idx="1706">74</cx:pt>
          <cx:pt idx="1707">180</cx:pt>
          <cx:pt idx="1708">74</cx:pt>
          <cx:pt idx="1709">180</cx:pt>
          <cx:pt idx="1710">0</cx:pt>
          <cx:pt idx="1711">0</cx:pt>
          <cx:pt idx="1712">0</cx:pt>
          <cx:pt idx="1713">0</cx:pt>
          <cx:pt idx="1714">447</cx:pt>
          <cx:pt idx="1715">0</cx:pt>
          <cx:pt idx="1716">427</cx:pt>
          <cx:pt idx="1717">0</cx:pt>
          <cx:pt idx="1718">250</cx:pt>
          <cx:pt idx="1719">0</cx:pt>
          <cx:pt idx="1720">0</cx:pt>
          <cx:pt idx="1721">250</cx:pt>
          <cx:pt idx="1722">266</cx:pt>
          <cx:pt idx="1723">0</cx:pt>
          <cx:pt idx="1724">0</cx:pt>
          <cx:pt idx="1725">174</cx:pt>
          <cx:pt idx="1726">640</cx:pt>
          <cx:pt idx="1727">0</cx:pt>
          <cx:pt idx="1728">1279</cx:pt>
          <cx:pt idx="1729">0</cx:pt>
          <cx:pt idx="1730">0</cx:pt>
          <cx:pt idx="1731">200</cx:pt>
          <cx:pt idx="1732">0</cx:pt>
          <cx:pt idx="1733">0</cx:pt>
          <cx:pt idx="1734">200</cx:pt>
          <cx:pt idx="1735">0</cx:pt>
          <cx:pt idx="1736">1627</cx:pt>
          <cx:pt idx="1737">0</cx:pt>
          <cx:pt idx="1738">0</cx:pt>
          <cx:pt idx="1739">651</cx:pt>
          <cx:pt idx="1740">0</cx:pt>
          <cx:pt idx="1741">0</cx:pt>
          <cx:pt idx="1742">9</cx:pt>
          <cx:pt idx="1743">25</cx:pt>
          <cx:pt idx="1744">62</cx:pt>
          <cx:pt idx="1745">25</cx:pt>
          <cx:pt idx="1746">0</cx:pt>
          <cx:pt idx="1747">0</cx:pt>
          <cx:pt idx="1748">0</cx:pt>
          <cx:pt idx="1749">2323</cx:pt>
          <cx:pt idx="1750">0</cx:pt>
          <cx:pt idx="1751">1404</cx:pt>
          <cx:pt idx="1752">62</cx:pt>
          <cx:pt idx="1753">183</cx:pt>
          <cx:pt idx="1754">64</cx:pt>
          <cx:pt idx="1755">0</cx:pt>
          <cx:pt idx="1756">0</cx:pt>
          <cx:pt idx="1757">0</cx:pt>
          <cx:pt idx="1758">0</cx:pt>
          <cx:pt idx="1759">684</cx:pt>
          <cx:pt idx="1760">0</cx:pt>
          <cx:pt idx="1761">0</cx:pt>
          <cx:pt idx="1762">0</cx:pt>
          <cx:pt idx="1763">567</cx:pt>
          <cx:pt idx="1764">0</cx:pt>
          <cx:pt idx="1765">0</cx:pt>
          <cx:pt idx="1766">0</cx:pt>
          <cx:pt idx="1767">0</cx:pt>
          <cx:pt idx="1768">0</cx:pt>
          <cx:pt idx="1769">0</cx:pt>
          <cx:pt idx="1770">0</cx:pt>
          <cx:pt idx="1771">0</cx:pt>
          <cx:pt idx="1772">0</cx:pt>
          <cx:pt idx="1773">0</cx:pt>
          <cx:pt idx="1774">0</cx:pt>
          <cx:pt idx="1775">606</cx:pt>
          <cx:pt idx="1776">0</cx:pt>
          <cx:pt idx="1777">64</cx:pt>
          <cx:pt idx="1778">700</cx:pt>
          <cx:pt idx="1779">333</cx:pt>
          <cx:pt idx="1780">179</cx:pt>
          <cx:pt idx="1781">2818</cx:pt>
          <cx:pt idx="1782">1256</cx:pt>
          <cx:pt idx="1783">562</cx:pt>
          <cx:pt idx="1784">294</cx:pt>
          <cx:pt idx="1785">2376</cx:pt>
          <cx:pt idx="1786">988</cx:pt>
          <cx:pt idx="1787">919</cx:pt>
          <cx:pt idx="1788">466</cx:pt>
          <cx:pt idx="1789">0</cx:pt>
          <cx:pt idx="1790">1600</cx:pt>
          <cx:pt idx="1791">377</cx:pt>
          <cx:pt idx="1792">75</cx:pt>
          <cx:pt idx="1793">120</cx:pt>
          <cx:pt idx="1794">306</cx:pt>
          <cx:pt idx="1795">2376</cx:pt>
          <cx:pt idx="1796">0</cx:pt>
          <cx:pt idx="1797">4830</cx:pt>
          <cx:pt idx="1798">2885</cx:pt>
          <cx:pt idx="1799">929</cx:pt>
          <cx:pt idx="1800">2885</cx:pt>
          <cx:pt idx="1801">3235</cx:pt>
          <cx:pt idx="1802">3857</cx:pt>
          <cx:pt idx="1803">0</cx:pt>
          <cx:pt idx="1804">0</cx:pt>
          <cx:pt idx="1805">0</cx:pt>
          <cx:pt idx="1806">0</cx:pt>
          <cx:pt idx="1807">3857</cx:pt>
          <cx:pt idx="1808">0</cx:pt>
          <cx:pt idx="1809">0</cx:pt>
          <cx:pt idx="1810">0</cx:pt>
          <cx:pt idx="1811">0</cx:pt>
          <cx:pt idx="1812">123</cx:pt>
          <cx:pt idx="1813">3235</cx:pt>
          <cx:pt idx="1814">123</cx:pt>
          <cx:pt idx="1815">0</cx:pt>
          <cx:pt idx="1816">0</cx:pt>
          <cx:pt idx="1817">74</cx:pt>
          <cx:pt idx="1818">0</cx:pt>
          <cx:pt idx="1819">0</cx:pt>
          <cx:pt idx="1820">0</cx:pt>
          <cx:pt idx="1821">0</cx:pt>
          <cx:pt idx="1822">84</cx:pt>
          <cx:pt idx="1823">2305</cx:pt>
          <cx:pt idx="1824">929</cx:pt>
          <cx:pt idx="1825">0</cx:pt>
          <cx:pt idx="1826">0</cx:pt>
          <cx:pt idx="1827">0</cx:pt>
          <cx:pt idx="1828">170</cx:pt>
          <cx:pt idx="1829">2648</cx:pt>
          <cx:pt idx="1830">25</cx:pt>
          <cx:pt idx="1831">309</cx:pt>
          <cx:pt idx="1832">167</cx:pt>
          <cx:pt idx="1833">48</cx:pt>
          <cx:pt idx="1834">7852</cx:pt>
          <cx:pt idx="1835">371</cx:pt>
          <cx:pt idx="1836">1228</cx:pt>
          <cx:pt idx="1837">176</cx:pt>
          <cx:pt idx="1838">8266</cx:pt>
          <cx:pt idx="1839">0</cx:pt>
          <cx:pt idx="1840">170</cx:pt>
          <cx:pt idx="1841">0</cx:pt>
          <cx:pt idx="1842">0</cx:pt>
          <cx:pt idx="1843">0</cx:pt>
          <cx:pt idx="1844">545</cx:pt>
          <cx:pt idx="1845">756</cx:pt>
          <cx:pt idx="1846">0</cx:pt>
          <cx:pt idx="1847">0</cx:pt>
          <cx:pt idx="1848">0</cx:pt>
          <cx:pt idx="1849">0</cx:pt>
          <cx:pt idx="1850">154</cx:pt>
          <cx:pt idx="1851">2711</cx:pt>
          <cx:pt idx="1852">3408</cx:pt>
          <cx:pt idx="1853">1020</cx:pt>
          <cx:pt idx="1854">160</cx:pt>
          <cx:pt idx="1855">1078</cx:pt>
          <cx:pt idx="1856">3257</cx:pt>
          <cx:pt idx="1857">0</cx:pt>
          <cx:pt idx="1858">0</cx:pt>
          <cx:pt idx="1859">0</cx:pt>
          <cx:pt idx="1860">0</cx:pt>
          <cx:pt idx="1861">219</cx:pt>
          <cx:pt idx="1862">2341</cx:pt>
          <cx:pt idx="1863">31</cx:pt>
          <cx:pt idx="1864">210</cx:pt>
          <cx:pt idx="1865">219</cx:pt>
          <cx:pt idx="1866">1878</cx:pt>
          <cx:pt idx="1867">0</cx:pt>
          <cx:pt idx="1868">0</cx:pt>
          <cx:pt idx="1869">0</cx:pt>
          <cx:pt idx="1870">0</cx:pt>
          <cx:pt idx="1871">776</cx:pt>
          <cx:pt idx="1872">0</cx:pt>
          <cx:pt idx="1873">0</cx:pt>
          <cx:pt idx="1874">0</cx:pt>
          <cx:pt idx="1875">0</cx:pt>
          <cx:pt idx="1876">0</cx:pt>
          <cx:pt idx="1877">0</cx:pt>
          <cx:pt idx="1878">0</cx:pt>
          <cx:pt idx="1879">0</cx:pt>
          <cx:pt idx="1880">0</cx:pt>
          <cx:pt idx="1881">0</cx:pt>
          <cx:pt idx="1882">0</cx:pt>
          <cx:pt idx="1883">0</cx:pt>
          <cx:pt idx="1884">0</cx:pt>
          <cx:pt idx="1885">0</cx:pt>
          <cx:pt idx="1886">0</cx:pt>
          <cx:pt idx="1887">0</cx:pt>
          <cx:pt idx="1888">0</cx:pt>
          <cx:pt idx="1889">0</cx:pt>
          <cx:pt idx="1890">0</cx:pt>
          <cx:pt idx="1891">0</cx:pt>
          <cx:pt idx="1892">5</cx:pt>
          <cx:pt idx="1893">156</cx:pt>
          <cx:pt idx="1894">0</cx:pt>
          <cx:pt idx="1895">0</cx:pt>
          <cx:pt idx="1896">227</cx:pt>
          <cx:pt idx="1897">0</cx:pt>
          <cx:pt idx="1898">0</cx:pt>
          <cx:pt idx="1899">0</cx:pt>
          <cx:pt idx="1900">0</cx:pt>
          <cx:pt idx="1901">838</cx:pt>
          <cx:pt idx="1902">0</cx:pt>
          <cx:pt idx="1903">2092</cx:pt>
          <cx:pt idx="1904">320</cx:pt>
          <cx:pt idx="1905">951</cx:pt>
          <cx:pt idx="1906">4317</cx:pt>
          <cx:pt idx="1907">320</cx:pt>
          <cx:pt idx="1908">0</cx:pt>
          <cx:pt idx="1909">0</cx:pt>
          <cx:pt idx="1910">155</cx:pt>
          <cx:pt idx="1911">1355</cx:pt>
          <cx:pt idx="1912">456</cx:pt>
          <cx:pt idx="1913">228</cx:pt>
          <cx:pt idx="1914">722</cx:pt>
          <cx:pt idx="1915">1421</cx:pt>
          <cx:pt idx="1916">1666</cx:pt>
          <cx:pt idx="1917">994</cx:pt>
          <cx:pt idx="1918">57</cx:pt>
          <cx:pt idx="1919">456</cx:pt>
          <cx:pt idx="1920">578</cx:pt>
          <cx:pt idx="1921">682</cx:pt>
          <cx:pt idx="1922">578</cx:pt>
          <cx:pt idx="1923">1232</cx:pt>
          <cx:pt idx="1924">1190</cx:pt>
          <cx:pt idx="1925">502</cx:pt>
          <cx:pt idx="1926">285</cx:pt>
          <cx:pt idx="1927">578</cx:pt>
          <cx:pt idx="1928">0</cx:pt>
          <cx:pt idx="1929">0</cx:pt>
          <cx:pt idx="1930">533</cx:pt>
          <cx:pt idx="1931">4969</cx:pt>
          <cx:pt idx="1932">0</cx:pt>
          <cx:pt idx="1933">252</cx:pt>
          <cx:pt idx="1934">0</cx:pt>
          <cx:pt idx="1935">0</cx:pt>
          <cx:pt idx="1936">0</cx:pt>
          <cx:pt idx="1937">0</cx:pt>
          <cx:pt idx="1938">5010</cx:pt>
          <cx:pt idx="1939">492</cx:pt>
          <cx:pt idx="1940">2816</cx:pt>
          <cx:pt idx="1941">934</cx:pt>
          <cx:pt idx="1942">0</cx:pt>
          <cx:pt idx="1943">262</cx:pt>
          <cx:pt idx="1944">602</cx:pt>
          <cx:pt idx="1945">388</cx:pt>
          <cx:pt idx="1946">588</cx:pt>
          <cx:pt idx="1947">1558</cx:pt>
          <cx:pt idx="1948">2327</cx:pt>
          <cx:pt idx="1949">722</cx:pt>
          <cx:pt idx="1950">535</cx:pt>
          <cx:pt idx="1951">0</cx:pt>
          <cx:pt idx="1952">344</cx:pt>
          <cx:pt idx="1953">671</cx:pt>
          <cx:pt idx="1954">252</cx:pt>
          <cx:pt idx="1955">0</cx:pt>
          <cx:pt idx="1956">14</cx:pt>
          <cx:pt idx="1957">78</cx:pt>
          <cx:pt idx="1958">308</cx:pt>
          <cx:pt idx="1959">0</cx:pt>
          <cx:pt idx="1960">468</cx:pt>
          <cx:pt idx="1961">134</cx:pt>
          <cx:pt idx="1962">2443</cx:pt>
          <cx:pt idx="1963">0</cx:pt>
          <cx:pt idx="1964">648</cx:pt>
          <cx:pt idx="1965">2443</cx:pt>
          <cx:pt idx="1966">0</cx:pt>
          <cx:pt idx="1967">456</cx:pt>
          <cx:pt idx="1968">0</cx:pt>
          <cx:pt idx="1969">239</cx:pt>
          <cx:pt idx="1970">212</cx:pt>
          <cx:pt idx="1971">0</cx:pt>
          <cx:pt idx="1972">0</cx:pt>
          <cx:pt idx="1973">54</cx:pt>
          <cx:pt idx="1974">800</cx:pt>
          <cx:pt idx="1975">0</cx:pt>
          <cx:pt idx="1976">0</cx:pt>
          <cx:pt idx="1977">0</cx:pt>
          <cx:pt idx="1978">0</cx:pt>
          <cx:pt idx="1979">0</cx:pt>
          <cx:pt idx="1980">0</cx:pt>
          <cx:pt idx="1981">201</cx:pt>
          <cx:pt idx="1982">450</cx:pt>
          <cx:pt idx="1983">1364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endParaRPr lang="zh-CN"/>
          </a:p>
        </cx:rich>
      </cx:tx>
    </cx:title>
    <cx:plotArea>
      <cx:plotAreaRegion>
        <cx:series layoutId="clusteredColumn" uniqueId="{C3AF608B-2642-4208-8C3C-A43A2FC44881}">
          <cx:dataLabels pos="inEnd"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majorTickMarks type="out"/>
        <cx:tickLabels/>
      </cx:axis>
      <cx:axis id="1">
        <cx:valScaling/>
        <cx:majorTickMarks type="out"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所占比例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所占比例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0C9-4C52-9EF6-8449CEAF624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0C9-4C52-9EF6-8449CEAF624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0C9-4C52-9EF6-8449CEAF624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0C9-4C52-9EF6-8449CEAF624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0C9-4C52-9EF6-8449CEAF624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0C9-4C52-9EF6-8449CEAF624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0C9-4C52-9EF6-8449CEAF624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Sheet1!$A$2:$A$8</c:f>
              <c:strCache>
                <c:ptCount val="7"/>
                <c:pt idx="0">
                  <c:v>0-300</c:v>
                </c:pt>
                <c:pt idx="1">
                  <c:v>300-600</c:v>
                </c:pt>
                <c:pt idx="2">
                  <c:v>600-900</c:v>
                </c:pt>
                <c:pt idx="3">
                  <c:v>900-1200</c:v>
                </c:pt>
                <c:pt idx="4">
                  <c:v>1200-1500</c:v>
                </c:pt>
                <c:pt idx="5">
                  <c:v>1500-1800</c:v>
                </c:pt>
                <c:pt idx="6">
                  <c:v>&gt;1800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1377</c:v>
                </c:pt>
                <c:pt idx="1">
                  <c:v>180</c:v>
                </c:pt>
                <c:pt idx="2">
                  <c:v>100</c:v>
                </c:pt>
                <c:pt idx="3">
                  <c:v>97</c:v>
                </c:pt>
                <c:pt idx="4">
                  <c:v>47</c:v>
                </c:pt>
                <c:pt idx="5">
                  <c:v>41</c:v>
                </c:pt>
                <c:pt idx="6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0C9-4C52-9EF6-8449CEAF624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版本间模块</a:t>
            </a:r>
            <a:r>
              <a:rPr lang="en-US" altLang="zh-CN" dirty="0" smtClean="0"/>
              <a:t>AST</a:t>
            </a:r>
            <a:r>
              <a:rPr lang="zh-CN" altLang="en-US" dirty="0" smtClean="0"/>
              <a:t>变化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Sheet1!$C$1:$C$26</c:f>
              <c:numCache>
                <c:formatCode>General</c:formatCode>
                <c:ptCount val="26"/>
                <c:pt idx="0">
                  <c:v>341130</c:v>
                </c:pt>
                <c:pt idx="1">
                  <c:v>29163</c:v>
                </c:pt>
                <c:pt idx="2">
                  <c:v>27806</c:v>
                </c:pt>
                <c:pt idx="3">
                  <c:v>5438</c:v>
                </c:pt>
                <c:pt idx="4">
                  <c:v>7786</c:v>
                </c:pt>
                <c:pt idx="5">
                  <c:v>0</c:v>
                </c:pt>
                <c:pt idx="6">
                  <c:v>304502</c:v>
                </c:pt>
                <c:pt idx="7">
                  <c:v>14514</c:v>
                </c:pt>
                <c:pt idx="8">
                  <c:v>13300</c:v>
                </c:pt>
                <c:pt idx="9">
                  <c:v>5950</c:v>
                </c:pt>
                <c:pt idx="10">
                  <c:v>7466</c:v>
                </c:pt>
                <c:pt idx="11">
                  <c:v>0</c:v>
                </c:pt>
                <c:pt idx="12">
                  <c:v>392452</c:v>
                </c:pt>
                <c:pt idx="13">
                  <c:v>1408</c:v>
                </c:pt>
                <c:pt idx="14">
                  <c:v>22645</c:v>
                </c:pt>
                <c:pt idx="15">
                  <c:v>1523</c:v>
                </c:pt>
                <c:pt idx="16">
                  <c:v>2798</c:v>
                </c:pt>
                <c:pt idx="17">
                  <c:v>2956</c:v>
                </c:pt>
                <c:pt idx="18">
                  <c:v>0</c:v>
                </c:pt>
                <c:pt idx="19">
                  <c:v>1330</c:v>
                </c:pt>
                <c:pt idx="20">
                  <c:v>411447</c:v>
                </c:pt>
                <c:pt idx="21">
                  <c:v>9327</c:v>
                </c:pt>
                <c:pt idx="22">
                  <c:v>9327</c:v>
                </c:pt>
                <c:pt idx="23">
                  <c:v>12107</c:v>
                </c:pt>
                <c:pt idx="24">
                  <c:v>2062</c:v>
                </c:pt>
                <c:pt idx="25">
                  <c:v>3818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72-4EA8-97C6-2AFF87BD6B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1686079"/>
        <c:axId val="1801679007"/>
      </c:lineChart>
      <c:catAx>
        <c:axId val="1801686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1679007"/>
        <c:crosses val="autoZero"/>
        <c:auto val="1"/>
        <c:lblAlgn val="ctr"/>
        <c:lblOffset val="100"/>
        <c:noMultiLvlLbl val="0"/>
      </c:catAx>
      <c:valAx>
        <c:axId val="180167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168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Bug –fix</a:t>
            </a:r>
            <a:r>
              <a:rPr lang="zh-CN" altLang="en-US" dirty="0" smtClean="0"/>
              <a:t>版本间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Sheet1!$C$1:$C$17</c:f>
              <c:numCache>
                <c:formatCode>General</c:formatCode>
                <c:ptCount val="17"/>
                <c:pt idx="0">
                  <c:v>341130</c:v>
                </c:pt>
                <c:pt idx="1">
                  <c:v>29163</c:v>
                </c:pt>
                <c:pt idx="2">
                  <c:v>27806</c:v>
                </c:pt>
                <c:pt idx="3">
                  <c:v>5438</c:v>
                </c:pt>
                <c:pt idx="4">
                  <c:v>7786</c:v>
                </c:pt>
                <c:pt idx="5">
                  <c:v>5950</c:v>
                </c:pt>
                <c:pt idx="6">
                  <c:v>7466</c:v>
                </c:pt>
                <c:pt idx="7">
                  <c:v>392452</c:v>
                </c:pt>
                <c:pt idx="8">
                  <c:v>1408</c:v>
                </c:pt>
                <c:pt idx="9">
                  <c:v>22645</c:v>
                </c:pt>
                <c:pt idx="10">
                  <c:v>1523</c:v>
                </c:pt>
                <c:pt idx="11">
                  <c:v>2798</c:v>
                </c:pt>
                <c:pt idx="12">
                  <c:v>2956</c:v>
                </c:pt>
                <c:pt idx="13">
                  <c:v>1330</c:v>
                </c:pt>
                <c:pt idx="14">
                  <c:v>12107</c:v>
                </c:pt>
                <c:pt idx="15">
                  <c:v>2062</c:v>
                </c:pt>
                <c:pt idx="16">
                  <c:v>3818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A17-4FF6-A822-BE3DFF4C00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6389423"/>
        <c:axId val="1776394415"/>
      </c:scatterChart>
      <c:valAx>
        <c:axId val="1776389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6394415"/>
        <c:crosses val="autoZero"/>
        <c:crossBetween val="midCat"/>
      </c:valAx>
      <c:valAx>
        <c:axId val="1776394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6389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功能版本间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Sheet1!$C$1:$C$9</c:f>
              <c:numCache>
                <c:formatCode>General</c:formatCode>
                <c:ptCount val="9"/>
                <c:pt idx="0">
                  <c:v>29163</c:v>
                </c:pt>
                <c:pt idx="1">
                  <c:v>27806</c:v>
                </c:pt>
                <c:pt idx="2">
                  <c:v>304502</c:v>
                </c:pt>
                <c:pt idx="3">
                  <c:v>14514</c:v>
                </c:pt>
                <c:pt idx="4">
                  <c:v>13300</c:v>
                </c:pt>
                <c:pt idx="5">
                  <c:v>392452</c:v>
                </c:pt>
                <c:pt idx="6">
                  <c:v>411447</c:v>
                </c:pt>
                <c:pt idx="7">
                  <c:v>9327</c:v>
                </c:pt>
                <c:pt idx="8">
                  <c:v>9327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9D7-4024-AAC0-6C7D13390A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6407311"/>
        <c:axId val="1776418543"/>
      </c:scatterChart>
      <c:valAx>
        <c:axId val="17764073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6418543"/>
        <c:crosses val="autoZero"/>
        <c:crossBetween val="midCat"/>
      </c:valAx>
      <c:valAx>
        <c:axId val="177641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64073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EE4FF-C71C-4546-92CC-4318FF8FA44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E8788-DA7B-42F6-8ADA-E10C7A426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3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命令将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信息格式化输入</a:t>
            </a:r>
            <a:r>
              <a:rPr lang="en-US" altLang="zh-CN" dirty="0" smtClean="0"/>
              <a:t>master-diff.txt</a:t>
            </a:r>
          </a:p>
          <a:p>
            <a:r>
              <a:rPr lang="zh-CN" altLang="en-US" dirty="0" smtClean="0"/>
              <a:t>针对这个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文本进行分析，得到</a:t>
            </a:r>
            <a:r>
              <a:rPr lang="en-US" altLang="zh-CN" dirty="0" smtClean="0"/>
              <a:t>commit </a:t>
            </a:r>
            <a:r>
              <a:rPr lang="en-US" altLang="zh-CN" dirty="0" err="1" smtClean="0"/>
              <a:t>sha</a:t>
            </a:r>
            <a:r>
              <a:rPr lang="zh-CN" altLang="en-US" dirty="0" smtClean="0"/>
              <a:t>和更改文件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E8788-DA7B-42F6-8ADA-E10C7A4268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7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峰值是均值的</a:t>
            </a:r>
            <a:r>
              <a:rPr lang="en-US" altLang="zh-CN" smtClean="0"/>
              <a:t>30</a:t>
            </a:r>
            <a:r>
              <a:rPr lang="zh-CN" altLang="en-US" smtClean="0"/>
              <a:t>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E8788-DA7B-42F6-8ADA-E10C7A4268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04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E8788-DA7B-42F6-8ADA-E10C7A4268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38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，</a:t>
            </a:r>
            <a:r>
              <a:rPr lang="en-US" altLang="zh-CN" sz="1200" dirty="0" smtClean="0"/>
              <a:t>eg try</a:t>
            </a:r>
            <a:r>
              <a:rPr lang="zh-CN" altLang="en-US" sz="1200" dirty="0" smtClean="0"/>
              <a:t>语法、</a:t>
            </a:r>
            <a:r>
              <a:rPr lang="en-US" altLang="zh-CN" sz="1200" dirty="0" smtClean="0"/>
              <a:t>print</a:t>
            </a:r>
            <a:r>
              <a:rPr lang="zh-CN" altLang="en-US" sz="1200" dirty="0" smtClean="0"/>
              <a:t>方法，（句型修改，例如冒号空格等的更改），</a:t>
            </a:r>
            <a:r>
              <a:rPr lang="en-US" altLang="zh-CN" sz="1200" dirty="0" smtClean="0"/>
              <a:t>range</a:t>
            </a:r>
            <a:r>
              <a:rPr lang="zh-CN" altLang="en-US" sz="1200" dirty="0" smtClean="0"/>
              <a:t>函数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E8788-DA7B-42F6-8ADA-E10C7A4268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582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89/1984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E8788-DA7B-42F6-8ADA-E10C7A4268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4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314E5320-DDFD-49FF-A3EA-0B29AEE67547}" type="datetime1">
              <a:rPr lang="zh-CN" altLang="en-US"/>
              <a:pPr/>
              <a:t>2018/10/29</a:t>
            </a:fld>
            <a:endParaRPr lang="en-US" altLang="zh-CN" dirty="0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 Institute of Computer Software</a:t>
            </a:r>
          </a:p>
          <a:p>
            <a:r>
              <a:rPr lang="en-US" altLang="zh-CN" dirty="0"/>
              <a:t>Nanjing University</a:t>
            </a:r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51D635C-56A2-40F5-B0BA-DEDEDAACF2AC}" type="slidenum">
              <a:rPr lang="en-US" altLang="zh-CN"/>
              <a:pPr/>
              <a:t>‹#›</a:t>
            </a:fld>
            <a:endParaRPr lang="en-US" altLang="zh-CN" dirty="0"/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9D7CF4-0A2D-4AC5-A427-03F19F45A70D}" type="datetime1">
              <a:rPr lang="zh-CN" altLang="en-US"/>
              <a:pPr/>
              <a:t>2018/10/29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 Institute of Computer Software</a:t>
            </a:r>
          </a:p>
          <a:p>
            <a:r>
              <a:rPr lang="en-US" altLang="zh-CN" dirty="0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D00BC-2A52-4030-964B-89DEA86CED1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FBA0EB-4B55-4511-B38A-B4923C5F89F9}" type="datetime1">
              <a:rPr lang="zh-CN" altLang="en-US"/>
              <a:pPr/>
              <a:t>2018/10/29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 Institute of Computer Software</a:t>
            </a:r>
          </a:p>
          <a:p>
            <a:r>
              <a:rPr lang="en-US" altLang="zh-CN" dirty="0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6B8CD-2634-4926-8EBC-6FB656478DA2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D1FD49-9071-4B72-8783-B51B65A6C151}" type="datetime1">
              <a:rPr lang="zh-CN" altLang="en-US"/>
              <a:pPr/>
              <a:t>2018/10/29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 Institute of Computer Software</a:t>
            </a:r>
          </a:p>
          <a:p>
            <a:r>
              <a:rPr lang="en-US" altLang="zh-CN" dirty="0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28CA3-9668-437A-8B46-F616277CD5D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18FFA7-1F26-4D54-84DE-D2CB78505022}" type="datetime1">
              <a:rPr lang="zh-CN" altLang="en-US"/>
              <a:pPr/>
              <a:t>2018/10/29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 Institute of Computer Software</a:t>
            </a:r>
          </a:p>
          <a:p>
            <a:r>
              <a:rPr lang="en-US" altLang="zh-CN" dirty="0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945EB-CF5B-4B6C-A7FD-F1EFE6933D8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4B31DA-D6F8-4B3F-83CB-51ACE99F69B2}" type="datetime1">
              <a:rPr lang="zh-CN" altLang="en-US"/>
              <a:pPr/>
              <a:t>2018/10/29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 Institute of Computer Software</a:t>
            </a:r>
          </a:p>
          <a:p>
            <a:r>
              <a:rPr lang="en-US" altLang="zh-CN" dirty="0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941EC-9B6D-4F5D-8EA8-7AEEEC8FD110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93F1E3-6708-441B-8F57-FF2CF1996C12}" type="datetime1">
              <a:rPr lang="zh-CN" altLang="en-US"/>
              <a:pPr/>
              <a:t>2018/10/29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 Institute of Computer Software</a:t>
            </a:r>
          </a:p>
          <a:p>
            <a:r>
              <a:rPr lang="en-US" altLang="zh-CN" dirty="0"/>
              <a:t>Nanjing University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E98B9-16F3-49E6-B1CE-80E2ECCA8F6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B84840-6087-4AF7-B07F-E5869CF5C23D}" type="datetime1">
              <a:rPr lang="zh-CN" altLang="en-US"/>
              <a:pPr/>
              <a:t>2018/10/29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 Institute of Computer Software</a:t>
            </a:r>
          </a:p>
          <a:p>
            <a:r>
              <a:rPr lang="en-US" altLang="zh-CN" dirty="0"/>
              <a:t>Nanjing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F3866-699E-4CF3-A119-C6FD0D195A48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3AC0D5-345C-4134-9FD8-4FC0E27126D0}" type="datetime1">
              <a:rPr lang="zh-CN" altLang="en-US"/>
              <a:pPr/>
              <a:t>2018/10/29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 Institute of Computer Software</a:t>
            </a:r>
          </a:p>
          <a:p>
            <a:r>
              <a:rPr lang="en-US" altLang="zh-CN" dirty="0"/>
              <a:t>Nanjing University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D281B-A9F2-414F-9760-76C46C99C35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8DC900-E7BD-4350-85AD-CA0400CB642E}" type="datetime1">
              <a:rPr lang="zh-CN" altLang="en-US"/>
              <a:pPr/>
              <a:t>2018/10/29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 Institute of Computer Software</a:t>
            </a:r>
          </a:p>
          <a:p>
            <a:r>
              <a:rPr lang="en-US" altLang="zh-CN" dirty="0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8B56C-84E1-4A4C-8203-9DD79F33C9C7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1876BD-24CE-4135-8487-982B1B1499E5}" type="datetime1">
              <a:rPr lang="zh-CN" altLang="en-US"/>
              <a:pPr/>
              <a:t>2018/10/29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 Institute of Computer Software</a:t>
            </a:r>
          </a:p>
          <a:p>
            <a:r>
              <a:rPr lang="en-US" altLang="zh-CN" dirty="0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96C0A-14E6-40CC-A710-E16347632254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+mn-lt"/>
              </a:defRPr>
            </a:lvl1pPr>
          </a:lstStyle>
          <a:p>
            <a:fld id="{B3433594-51D4-4F35-9BC4-3F2CDB3359E1}" type="datetime1">
              <a:rPr lang="zh-CN" altLang="en-US"/>
              <a:pPr/>
              <a:t>2018/10/29</a:t>
            </a:fld>
            <a:endParaRPr lang="en-US" altLang="zh-CN" dirty="0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+mn-lt"/>
              </a:defRPr>
            </a:lvl1pPr>
          </a:lstStyle>
          <a:p>
            <a:r>
              <a:rPr lang="en-US" altLang="zh-CN" dirty="0"/>
              <a:t> Institute of Computer Software</a:t>
            </a:r>
          </a:p>
          <a:p>
            <a:r>
              <a:rPr lang="en-US" altLang="zh-CN" dirty="0"/>
              <a:t>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+mn-lt"/>
              </a:defRPr>
            </a:lvl1pPr>
          </a:lstStyle>
          <a:p>
            <a:fld id="{F2D024EB-E688-4F94-9D6D-0BDE28FD91DF}" type="slidenum">
              <a:rPr lang="en-US" altLang="zh-CN"/>
              <a:pPr/>
              <a:t>‹#›</a:t>
            </a:fld>
            <a:endParaRPr lang="en-US" altLang="zh-CN" dirty="0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2018/10/29</a:t>
            </a:fld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567710" y="2789383"/>
            <a:ext cx="3953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抽象语法树</a:t>
            </a:r>
            <a:endParaRPr lang="zh-CN" altLang="en-US" sz="4400" dirty="0"/>
          </a:p>
        </p:txBody>
      </p:sp>
      <p:sp>
        <p:nvSpPr>
          <p:cNvPr id="9" name="文本框 8"/>
          <p:cNvSpPr txBox="1"/>
          <p:nvPr/>
        </p:nvSpPr>
        <p:spPr>
          <a:xfrm>
            <a:off x="3805382" y="4710546"/>
            <a:ext cx="5338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DZ1833003 </a:t>
            </a:r>
            <a:r>
              <a:rPr lang="zh-CN" altLang="en-US" dirty="0" smtClean="0"/>
              <a:t>曹雨露</a:t>
            </a:r>
            <a:endParaRPr lang="en-US" altLang="zh-CN" dirty="0" smtClean="0"/>
          </a:p>
          <a:p>
            <a:r>
              <a:rPr lang="en-US" altLang="zh-CN" dirty="0" smtClean="0"/>
              <a:t>DZ1833010 </a:t>
            </a:r>
            <a:r>
              <a:rPr lang="zh-CN" altLang="en-US" dirty="0" smtClean="0"/>
              <a:t>何</a:t>
            </a:r>
            <a:r>
              <a:rPr lang="zh-CN" altLang="en-US" dirty="0"/>
              <a:t>欣</a:t>
            </a:r>
            <a:r>
              <a:rPr lang="zh-CN" altLang="en-US" dirty="0" smtClean="0"/>
              <a:t>程</a:t>
            </a:r>
            <a:endParaRPr lang="en-US" altLang="zh-CN" dirty="0" smtClean="0"/>
          </a:p>
          <a:p>
            <a:r>
              <a:rPr lang="en-US" altLang="zh-CN" dirty="0" smtClean="0"/>
              <a:t>DZ1833036  </a:t>
            </a:r>
            <a:r>
              <a:rPr lang="zh-CN" altLang="en-US" dirty="0" smtClean="0"/>
              <a:t>张霄炜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6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RQ2.</a:t>
            </a:r>
            <a:r>
              <a:rPr lang="zh-CN" altLang="en-US" sz="2400" dirty="0"/>
              <a:t>连续的发布版本间，模块</a:t>
            </a:r>
            <a:r>
              <a:rPr lang="en-US" altLang="zh-CN" sz="2400" dirty="0"/>
              <a:t>AST</a:t>
            </a:r>
            <a:r>
              <a:rPr lang="zh-CN" altLang="en-US" sz="2400" dirty="0"/>
              <a:t>的变化可能有多</a:t>
            </a:r>
            <a:r>
              <a:rPr lang="zh-CN" altLang="en-US" sz="2400" dirty="0" smtClean="0"/>
              <a:t>大？</a:t>
            </a:r>
          </a:p>
          <a:p>
            <a:pPr marL="0" indent="0">
              <a:buNone/>
            </a:pPr>
            <a:r>
              <a:rPr lang="en-US" altLang="zh-CN" sz="2400" dirty="0" smtClean="0"/>
              <a:t>	Bug-fix</a:t>
            </a:r>
            <a:r>
              <a:rPr lang="zh-CN" altLang="en-US" sz="2400" dirty="0" smtClean="0"/>
              <a:t>版本间，模块</a:t>
            </a:r>
            <a:r>
              <a:rPr lang="en-US" altLang="zh-CN" sz="2400" dirty="0" smtClean="0"/>
              <a:t>AST</a:t>
            </a:r>
            <a:r>
              <a:rPr lang="zh-CN" altLang="en-US" sz="2400" dirty="0" smtClean="0"/>
              <a:t>的变化可能有多大？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292591"/>
              </p:ext>
            </p:extLst>
          </p:nvPr>
        </p:nvGraphicFramePr>
        <p:xfrm>
          <a:off x="2087563" y="29533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直接连接符 6"/>
          <p:cNvCxnSpPr/>
          <p:nvPr/>
        </p:nvCxnSpPr>
        <p:spPr bwMode="auto">
          <a:xfrm>
            <a:off x="2613891" y="5209309"/>
            <a:ext cx="3860945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869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RQ2.</a:t>
            </a:r>
            <a:r>
              <a:rPr lang="zh-CN" altLang="en-US" sz="2400" dirty="0"/>
              <a:t>连续的发布版本间，模块</a:t>
            </a:r>
            <a:r>
              <a:rPr lang="en-US" altLang="zh-CN" sz="2400" dirty="0"/>
              <a:t>AST</a:t>
            </a:r>
            <a:r>
              <a:rPr lang="zh-CN" altLang="en-US" sz="2400" dirty="0"/>
              <a:t>的变化可能有多</a:t>
            </a:r>
            <a:r>
              <a:rPr lang="zh-CN" altLang="en-US" sz="2400" dirty="0" smtClean="0"/>
              <a:t>大？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/>
              <a:t>功能版本间，模块</a:t>
            </a:r>
            <a:r>
              <a:rPr lang="en-US" altLang="zh-CN" sz="2400" dirty="0"/>
              <a:t>AST</a:t>
            </a:r>
            <a:r>
              <a:rPr lang="zh-CN" altLang="en-US" sz="2400" dirty="0"/>
              <a:t>的变化可能有多大？</a:t>
            </a:r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41391"/>
              </p:ext>
            </p:extLst>
          </p:nvPr>
        </p:nvGraphicFramePr>
        <p:xfrm>
          <a:off x="2253456" y="27131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直接连接符 6"/>
          <p:cNvCxnSpPr/>
          <p:nvPr/>
        </p:nvCxnSpPr>
        <p:spPr bwMode="auto">
          <a:xfrm>
            <a:off x="2798618" y="4608945"/>
            <a:ext cx="3860945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447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RQ2.</a:t>
            </a:r>
            <a:r>
              <a:rPr lang="zh-CN" altLang="en-US" sz="2400" dirty="0"/>
              <a:t>连续的发布版本间，模块</a:t>
            </a:r>
            <a:r>
              <a:rPr lang="en-US" altLang="zh-CN" sz="2400" dirty="0"/>
              <a:t>AST</a:t>
            </a:r>
            <a:r>
              <a:rPr lang="zh-CN" altLang="en-US" sz="2400" dirty="0"/>
              <a:t>的变化可能有多</a:t>
            </a:r>
            <a:r>
              <a:rPr lang="zh-CN" altLang="en-US" sz="2400" dirty="0" smtClean="0"/>
              <a:t>大？</a:t>
            </a:r>
          </a:p>
          <a:p>
            <a:pPr marL="0" indent="0">
              <a:buNone/>
            </a:pPr>
            <a:r>
              <a:rPr lang="en-US" altLang="zh-CN" sz="2400" dirty="0" smtClean="0"/>
              <a:t>	Bug-fix</a:t>
            </a:r>
            <a:r>
              <a:rPr lang="zh-CN" altLang="en-US" sz="2400" dirty="0" smtClean="0"/>
              <a:t>版本间，模块</a:t>
            </a:r>
            <a:r>
              <a:rPr lang="en-US" altLang="zh-CN" sz="2400" dirty="0" smtClean="0"/>
              <a:t>AST</a:t>
            </a:r>
            <a:r>
              <a:rPr lang="zh-CN" altLang="en-US" sz="2400" dirty="0" smtClean="0"/>
              <a:t>的变化可能有多大？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功能</a:t>
            </a:r>
            <a:r>
              <a:rPr lang="zh-CN" altLang="en-US" sz="2400" dirty="0"/>
              <a:t>版本间，模块</a:t>
            </a:r>
            <a:r>
              <a:rPr lang="en-US" altLang="zh-CN" sz="2400" dirty="0"/>
              <a:t>AST</a:t>
            </a:r>
            <a:r>
              <a:rPr lang="zh-CN" altLang="en-US" sz="2400" dirty="0"/>
              <a:t>的变化可能有多大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	1.</a:t>
            </a:r>
            <a:r>
              <a:rPr lang="zh-CN" altLang="en-US" sz="2400" dirty="0" smtClean="0"/>
              <a:t>对于大的版本之间（</a:t>
            </a:r>
            <a:r>
              <a:rPr lang="en-US" altLang="zh-CN" sz="2400" dirty="0" smtClean="0"/>
              <a:t>eg:v1.12.0-v1.13.0</a:t>
            </a:r>
            <a:r>
              <a:rPr lang="zh-CN" altLang="en-US" sz="2400" dirty="0" smtClean="0"/>
              <a:t>），</a:t>
            </a:r>
            <a:r>
              <a:rPr lang="en-US" altLang="zh-CN" sz="2400" dirty="0" smtClean="0"/>
              <a:t>AST</a:t>
            </a:r>
            <a:r>
              <a:rPr lang="zh-CN" altLang="en-US" sz="2400" dirty="0" smtClean="0"/>
              <a:t>的变化比较巨大；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2.</a:t>
            </a:r>
            <a:r>
              <a:rPr lang="zh-CN" altLang="en-US" sz="2400" dirty="0" smtClean="0"/>
              <a:t>对于小版本</a:t>
            </a:r>
            <a:r>
              <a:rPr lang="en-US" altLang="zh-CN" sz="2400" dirty="0" smtClean="0"/>
              <a:t>(eg:v1.12.1-v1.12.2)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AST</a:t>
            </a:r>
            <a:r>
              <a:rPr lang="zh-CN" altLang="en-US" sz="2400" dirty="0" smtClean="0"/>
              <a:t>的变化相对较小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23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RQ3.</a:t>
            </a:r>
            <a:r>
              <a:rPr lang="zh-CN" altLang="en-US" sz="2400" dirty="0"/>
              <a:t>在什么情况下，相近的两次</a:t>
            </a:r>
            <a:r>
              <a:rPr lang="en-US" altLang="zh-CN" sz="2400" dirty="0"/>
              <a:t>Commit</a:t>
            </a:r>
            <a:r>
              <a:rPr lang="zh-CN" altLang="en-US" sz="2400" dirty="0"/>
              <a:t>会使得模块</a:t>
            </a:r>
            <a:r>
              <a:rPr lang="en-US" altLang="zh-CN" sz="2400" dirty="0"/>
              <a:t>AST</a:t>
            </a:r>
            <a:r>
              <a:rPr lang="zh-CN" altLang="en-US" sz="2400" dirty="0"/>
              <a:t>发生大的变化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大量的代码增加、删除（函数增加删除</a:t>
            </a:r>
            <a:r>
              <a:rPr lang="zh-CN" altLang="en-US" sz="2000" dirty="0" smtClean="0"/>
              <a:t>）。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2</a:t>
            </a:r>
            <a:r>
              <a:rPr lang="en-US" altLang="zh-CN" sz="2000" dirty="0" smtClean="0"/>
              <a:t>.</a:t>
            </a:r>
            <a:r>
              <a:rPr lang="zh-CN" altLang="en-US" sz="2000" dirty="0"/>
              <a:t>导入的包文件的</a:t>
            </a:r>
            <a:r>
              <a:rPr lang="zh-CN" altLang="en-US" sz="2000" dirty="0" smtClean="0"/>
              <a:t>修改（导入的包的增加删除更改，导入的</a:t>
            </a:r>
            <a:r>
              <a:rPr lang="zh-CN" altLang="en-US" sz="2000" dirty="0"/>
              <a:t>模块的增加删除</a:t>
            </a:r>
            <a:r>
              <a:rPr lang="zh-CN" altLang="en-US" sz="2000" dirty="0" smtClean="0"/>
              <a:t>更改）。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3. </a:t>
            </a:r>
            <a:r>
              <a:rPr lang="en-US" altLang="zh-CN" sz="2000" dirty="0"/>
              <a:t>python</a:t>
            </a:r>
            <a:r>
              <a:rPr lang="zh-CN" altLang="en-US" sz="2000" dirty="0"/>
              <a:t>语言的更改，语法变更</a:t>
            </a:r>
            <a:r>
              <a:rPr lang="zh-CN" altLang="en-US" sz="2000" dirty="0" smtClean="0"/>
              <a:t>、函数使用</a:t>
            </a:r>
            <a:r>
              <a:rPr lang="zh-CN" altLang="en-US" sz="2000" dirty="0"/>
              <a:t>方法变更、使用格式</a:t>
            </a:r>
            <a:r>
              <a:rPr lang="zh-CN" altLang="en-US" sz="2000" dirty="0" smtClean="0"/>
              <a:t>变更、函数名称更改。</a:t>
            </a:r>
            <a:endParaRPr lang="en-US" altLang="zh-CN" sz="2000" dirty="0" smtClean="0"/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52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403" y="1234930"/>
            <a:ext cx="8675687" cy="4814887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RQ4.</a:t>
            </a:r>
            <a:r>
              <a:rPr lang="zh-CN" altLang="en-US" sz="2400" dirty="0"/>
              <a:t>开发过程中，模块</a:t>
            </a:r>
            <a:r>
              <a:rPr lang="en-US" altLang="zh-CN" sz="2400" dirty="0"/>
              <a:t>AST</a:t>
            </a:r>
            <a:r>
              <a:rPr lang="zh-CN" altLang="en-US" sz="2400" dirty="0"/>
              <a:t>有没有可能发生连续的大的变化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连续大的改变比例</a:t>
            </a:r>
            <a:r>
              <a:rPr lang="en-US" altLang="zh-CN" sz="2000" dirty="0" smtClean="0"/>
              <a:t>4.5% 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如果发生，情况可能如下：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连续的大量删除修改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大量的删除修改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函数使用方法变更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连续的导入包的修改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4.</a:t>
            </a:r>
            <a:r>
              <a:rPr lang="zh-CN" altLang="en-US" sz="2000" dirty="0" smtClean="0"/>
              <a:t>导入包的修改</a:t>
            </a:r>
            <a:r>
              <a:rPr lang="en-US" altLang="zh-CN" sz="2000" dirty="0" smtClean="0"/>
              <a:t>+python</a:t>
            </a:r>
            <a:r>
              <a:rPr lang="zh-CN" altLang="en-US" sz="2000" dirty="0" smtClean="0"/>
              <a:t>语言更改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1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57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工作的一点发现：</a:t>
            </a:r>
            <a:endParaRPr lang="en-US" altLang="zh-CN" dirty="0" smtClean="0"/>
          </a:p>
          <a:p>
            <a:r>
              <a:rPr lang="en-US" altLang="zh-CN" sz="2400" dirty="0" smtClean="0"/>
              <a:t>1.Maybe</a:t>
            </a:r>
            <a:r>
              <a:rPr lang="zh-CN" altLang="en-US" sz="2400" dirty="0" smtClean="0"/>
              <a:t>可以用来检测重复的</a:t>
            </a:r>
            <a:r>
              <a:rPr lang="en-US" altLang="zh-CN" sz="2400" dirty="0" smtClean="0"/>
              <a:t>commit</a:t>
            </a:r>
          </a:p>
          <a:p>
            <a:r>
              <a:rPr lang="zh-CN" altLang="en-US" sz="2400" dirty="0" smtClean="0"/>
              <a:t>实验分析过程中，我们发现，如果符合以下两种情况，那么极大的可能为重复的</a:t>
            </a:r>
            <a:r>
              <a:rPr lang="en-US" altLang="zh-CN" sz="2400" dirty="0" smtClean="0"/>
              <a:t>commit</a:t>
            </a:r>
          </a:p>
          <a:p>
            <a:pPr marL="0" indent="0">
              <a:buNone/>
            </a:pPr>
            <a:r>
              <a:rPr lang="en-US" altLang="zh-CN" sz="2400" dirty="0" smtClean="0"/>
              <a:t>	1.</a:t>
            </a:r>
            <a:r>
              <a:rPr lang="zh-CN" altLang="en-US" sz="2400" dirty="0" smtClean="0"/>
              <a:t>不相邻的两次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修改的</a:t>
            </a:r>
            <a:r>
              <a:rPr lang="en-US" altLang="zh-CN" sz="2400" dirty="0" smtClean="0"/>
              <a:t>.py</a:t>
            </a:r>
            <a:r>
              <a:rPr lang="zh-CN" altLang="en-US" sz="2400" dirty="0" smtClean="0"/>
              <a:t>文件相同，并且这两次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的莱文斯坦距离为相同的大于零的值。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2.</a:t>
            </a:r>
            <a:r>
              <a:rPr lang="zh-CN" altLang="en-US" sz="2400" dirty="0" smtClean="0"/>
              <a:t>相邻的两次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修改的</a:t>
            </a:r>
            <a:r>
              <a:rPr lang="en-US" altLang="zh-CN" sz="2400" dirty="0" smtClean="0"/>
              <a:t>.py</a:t>
            </a:r>
            <a:r>
              <a:rPr lang="zh-CN" altLang="en-US" sz="2400" dirty="0" smtClean="0"/>
              <a:t>文件相同，并且这两次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中，第一次的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的莱文斯坦距离为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，第二次的莱文斯坦距离为大于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的值。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16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对于</a:t>
            </a:r>
            <a:r>
              <a:rPr lang="zh-CN" altLang="en-US" dirty="0" smtClean="0"/>
              <a:t>项目而言，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的更改在前中期基本为导入的包的修改、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语言版本变更带来的改变，改动较大，而在后期多为单纯的代码更改，函数的增加删除</a:t>
            </a:r>
            <a:r>
              <a:rPr lang="en-US" altLang="zh-CN" dirty="0" smtClean="0"/>
              <a:t>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6893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方法的局限性：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只比较节点类型，没有对比文本信息。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应该计算树的编辑距离而不是节点序列的编辑距离。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65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方案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6" name="内容占位符 2"/>
          <p:cNvSpPr txBox="1">
            <a:spLocks noGrp="1"/>
          </p:cNvSpPr>
          <p:nvPr>
            <p:ph idx="1"/>
          </p:nvPr>
        </p:nvSpPr>
        <p:spPr bwMode="auto">
          <a:xfrm>
            <a:off x="468313" y="1447079"/>
            <a:ext cx="814228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实验对象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kern="0" dirty="0" smtClean="0"/>
              <a:t>	GitHub numpy</a:t>
            </a:r>
            <a:r>
              <a:rPr lang="zh-CN" altLang="en-US" sz="2400" kern="0" dirty="0" smtClean="0"/>
              <a:t>项目，版本</a:t>
            </a:r>
            <a:r>
              <a:rPr lang="en-US" altLang="zh-CN" sz="2400" dirty="0" smtClean="0"/>
              <a:t>v1.15.0</a:t>
            </a:r>
            <a:r>
              <a:rPr lang="zh-CN" altLang="en-US" sz="2400" dirty="0" smtClean="0"/>
              <a:t>之前的</a:t>
            </a:r>
            <a:r>
              <a:rPr lang="en-US" altLang="zh-CN" sz="2400" dirty="0" smtClean="0"/>
              <a:t>commit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	Numpy</a:t>
            </a:r>
            <a:r>
              <a:rPr lang="zh-CN" altLang="en-US" sz="2400" dirty="0" smtClean="0"/>
              <a:t>项目不同版本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kern="0" dirty="0" smtClean="0"/>
              <a:t>2.</a:t>
            </a:r>
            <a:r>
              <a:rPr lang="zh-CN" altLang="en-US" sz="2400" kern="0" dirty="0" smtClean="0"/>
              <a:t>实验设置</a:t>
            </a:r>
            <a:endParaRPr lang="en-US" altLang="zh-CN" sz="2400" kern="0" dirty="0" smtClean="0"/>
          </a:p>
          <a:p>
            <a:pPr>
              <a:lnSpc>
                <a:spcPct val="150000"/>
              </a:lnSpc>
            </a:pPr>
            <a:r>
              <a:rPr lang="en-US" altLang="zh-CN" sz="2400" kern="0" dirty="0" smtClean="0"/>
              <a:t>2.1</a:t>
            </a:r>
            <a:r>
              <a:rPr lang="zh-CN" altLang="en-US" sz="2400" kern="0" dirty="0" smtClean="0"/>
              <a:t>研究问题</a:t>
            </a:r>
            <a:endParaRPr lang="en-US" altLang="zh-CN" sz="2400" kern="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kern="0" dirty="0" smtClean="0"/>
              <a:t>	RQ1-4</a:t>
            </a:r>
          </a:p>
          <a:p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8202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方案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6" name="内容占位符 2"/>
          <p:cNvSpPr txBox="1">
            <a:spLocks noGrp="1"/>
          </p:cNvSpPr>
          <p:nvPr>
            <p:ph idx="1"/>
          </p:nvPr>
        </p:nvSpPr>
        <p:spPr bwMode="auto">
          <a:xfrm>
            <a:off x="468313" y="1447079"/>
            <a:ext cx="814228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kern="0" dirty="0" smtClean="0"/>
              <a:t>2.1</a:t>
            </a:r>
            <a:r>
              <a:rPr lang="zh-CN" altLang="en-US" sz="2400" kern="0" dirty="0" smtClean="0"/>
              <a:t>研究问题</a:t>
            </a:r>
            <a:endParaRPr lang="en-US" altLang="zh-CN" sz="2400" kern="0" dirty="0" smtClean="0"/>
          </a:p>
          <a:p>
            <a:r>
              <a:rPr lang="en-US" altLang="zh-CN" sz="2000" dirty="0" smtClean="0"/>
              <a:t>• </a:t>
            </a:r>
            <a:r>
              <a:rPr lang="en-US" altLang="zh-CN" sz="2000" dirty="0"/>
              <a:t>RQ1.</a:t>
            </a:r>
            <a:r>
              <a:rPr lang="zh-CN" altLang="en-US" sz="2000" dirty="0"/>
              <a:t>连续的</a:t>
            </a:r>
            <a:r>
              <a:rPr lang="en-US" altLang="zh-CN" sz="2000" dirty="0"/>
              <a:t>Commit</a:t>
            </a:r>
            <a:r>
              <a:rPr lang="zh-CN" altLang="en-US" sz="2000" dirty="0"/>
              <a:t>间，模块</a:t>
            </a:r>
            <a:r>
              <a:rPr lang="en-US" altLang="zh-CN" sz="2000" dirty="0"/>
              <a:t>AST</a:t>
            </a:r>
            <a:r>
              <a:rPr lang="zh-CN" altLang="en-US" sz="2000" dirty="0"/>
              <a:t>的变化可能有多大？</a:t>
            </a:r>
          </a:p>
          <a:p>
            <a:r>
              <a:rPr lang="en-US" altLang="zh-CN" sz="2000" dirty="0" smtClean="0"/>
              <a:t>• RQ2</a:t>
            </a:r>
            <a:r>
              <a:rPr lang="en-US" altLang="zh-CN" sz="2000" dirty="0"/>
              <a:t>.</a:t>
            </a:r>
            <a:r>
              <a:rPr lang="zh-CN" altLang="en-US" sz="2000" dirty="0"/>
              <a:t>连续的发布版本间，模块</a:t>
            </a:r>
            <a:r>
              <a:rPr lang="en-US" altLang="zh-CN" sz="2000" dirty="0"/>
              <a:t>AST</a:t>
            </a:r>
            <a:r>
              <a:rPr lang="zh-CN" altLang="en-US" sz="2000" dirty="0"/>
              <a:t>的变化可能有多大？</a:t>
            </a:r>
          </a:p>
          <a:p>
            <a:pPr marL="0" indent="0">
              <a:buNone/>
            </a:pPr>
            <a:r>
              <a:rPr lang="en-US" altLang="zh-CN" sz="2000" dirty="0" smtClean="0"/>
              <a:t>	Bug-fix</a:t>
            </a:r>
            <a:r>
              <a:rPr lang="zh-CN" altLang="en-US" sz="2000" dirty="0"/>
              <a:t>版本间，模块</a:t>
            </a:r>
            <a:r>
              <a:rPr lang="en-US" altLang="zh-CN" sz="2000" dirty="0"/>
              <a:t>AST</a:t>
            </a:r>
            <a:r>
              <a:rPr lang="zh-CN" altLang="en-US" sz="2000" dirty="0"/>
              <a:t>的变化可能有多大？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功能</a:t>
            </a:r>
            <a:r>
              <a:rPr lang="zh-CN" altLang="en-US" sz="2000" dirty="0"/>
              <a:t>版本间，模块</a:t>
            </a:r>
            <a:r>
              <a:rPr lang="en-US" altLang="zh-CN" sz="2000" dirty="0"/>
              <a:t>AST</a:t>
            </a:r>
            <a:r>
              <a:rPr lang="zh-CN" altLang="en-US" sz="2000" dirty="0"/>
              <a:t>的变化可能有多大？</a:t>
            </a:r>
          </a:p>
          <a:p>
            <a:r>
              <a:rPr lang="en-US" altLang="zh-CN" sz="2000" dirty="0" smtClean="0"/>
              <a:t>• </a:t>
            </a:r>
            <a:r>
              <a:rPr lang="en-US" altLang="zh-CN" sz="2000" dirty="0"/>
              <a:t>RQ3.</a:t>
            </a:r>
            <a:r>
              <a:rPr lang="zh-CN" altLang="en-US" sz="2000" dirty="0"/>
              <a:t>在什么情况下，相近的两次</a:t>
            </a:r>
            <a:r>
              <a:rPr lang="en-US" altLang="zh-CN" sz="2000" dirty="0"/>
              <a:t>Commit</a:t>
            </a:r>
            <a:r>
              <a:rPr lang="zh-CN" altLang="en-US" sz="2000" dirty="0"/>
              <a:t>会使得模块</a:t>
            </a:r>
            <a:r>
              <a:rPr lang="en-US" altLang="zh-CN" sz="2000" dirty="0"/>
              <a:t>AST</a:t>
            </a:r>
            <a:r>
              <a:rPr lang="zh-CN" altLang="en-US" sz="2000" dirty="0"/>
              <a:t>发生大的变化？</a:t>
            </a:r>
          </a:p>
          <a:p>
            <a:r>
              <a:rPr lang="en-US" altLang="zh-CN" sz="2000" dirty="0"/>
              <a:t>• RQ4.</a:t>
            </a:r>
            <a:r>
              <a:rPr lang="zh-CN" altLang="en-US" sz="2000" dirty="0"/>
              <a:t>开发过程中，模块</a:t>
            </a:r>
            <a:r>
              <a:rPr lang="en-US" altLang="zh-CN" sz="2000" dirty="0"/>
              <a:t>AST</a:t>
            </a:r>
            <a:r>
              <a:rPr lang="zh-CN" altLang="en-US" sz="2000" dirty="0"/>
              <a:t>有没有可能发生连续的大的变化？</a:t>
            </a:r>
            <a:endParaRPr lang="en-US" altLang="zh-CN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36732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537" y="1933320"/>
            <a:ext cx="8863584" cy="3765516"/>
          </a:xfrm>
        </p:spPr>
        <p:txBody>
          <a:bodyPr/>
          <a:lstStyle/>
          <a:p>
            <a:r>
              <a:rPr lang="zh-CN" altLang="en-US" sz="2400" dirty="0" smtClean="0"/>
              <a:t>实验方法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1.</a:t>
            </a:r>
            <a:r>
              <a:rPr lang="zh-CN" altLang="en-US" sz="2400" dirty="0" smtClean="0"/>
              <a:t>爬取版本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信息（</a:t>
            </a:r>
            <a:r>
              <a:rPr lang="en-US" altLang="zh-CN" sz="2400" dirty="0" smtClean="0"/>
              <a:t>commit sha</a:t>
            </a:r>
            <a:r>
              <a:rPr lang="zh-CN" altLang="en-US" sz="2400" dirty="0" smtClean="0"/>
              <a:t>以及更改文件），收集了</a:t>
            </a:r>
            <a:r>
              <a:rPr lang="en-US" altLang="zh-CN" sz="2400" dirty="0" smtClean="0"/>
              <a:t>18000+commit</a:t>
            </a:r>
            <a:r>
              <a:rPr lang="zh-CN" altLang="en-US" sz="2400" dirty="0" smtClean="0"/>
              <a:t>，对其中的</a:t>
            </a:r>
            <a:r>
              <a:rPr lang="en-US" altLang="zh-CN" sz="2400" dirty="0" smtClean="0"/>
              <a:t>2000</a:t>
            </a:r>
            <a:r>
              <a:rPr lang="zh-CN" altLang="en-US" sz="2400" dirty="0" smtClean="0"/>
              <a:t>条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进行了分析。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2.</a:t>
            </a:r>
            <a:r>
              <a:rPr lang="zh-CN" altLang="en-US" sz="2400" dirty="0" smtClean="0"/>
              <a:t>生成</a:t>
            </a:r>
            <a:r>
              <a:rPr lang="en-US" altLang="zh-CN" sz="2400" dirty="0" smtClean="0"/>
              <a:t>AST</a:t>
            </a:r>
            <a:r>
              <a:rPr lang="zh-CN" altLang="en-US" sz="2400" dirty="0" smtClean="0"/>
              <a:t>语法树，深度遍历语法树得到节点类型序列。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3.</a:t>
            </a:r>
            <a:r>
              <a:rPr lang="zh-CN" altLang="en-US" sz="2400" dirty="0" smtClean="0"/>
              <a:t>计算莱文斯坦距离（</a:t>
            </a:r>
            <a:r>
              <a:rPr lang="en-US" altLang="zh-CN" sz="2000" dirty="0" smtClean="0"/>
              <a:t>import  Levenshtein</a:t>
            </a:r>
            <a:r>
              <a:rPr lang="zh-CN" altLang="en-US" sz="2000" dirty="0" smtClean="0"/>
              <a:t>；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904442" y="3930346"/>
            <a:ext cx="6854103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-apple-system"/>
              </a:rPr>
              <a:t>    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8313" y="1347243"/>
            <a:ext cx="7770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RQ1.</a:t>
            </a:r>
            <a:r>
              <a:rPr lang="zh-CN" altLang="zh-CN" sz="2400" dirty="0"/>
              <a:t>连续的</a:t>
            </a:r>
            <a:r>
              <a:rPr lang="en-US" altLang="zh-CN" sz="2400" dirty="0"/>
              <a:t>commit</a:t>
            </a:r>
            <a:r>
              <a:rPr lang="zh-CN" altLang="zh-CN" sz="2400" dirty="0"/>
              <a:t>之间，模块</a:t>
            </a:r>
            <a:r>
              <a:rPr lang="en-US" altLang="zh-CN" sz="2400" dirty="0"/>
              <a:t>AST</a:t>
            </a:r>
            <a:r>
              <a:rPr lang="zh-CN" altLang="zh-CN" sz="2400" dirty="0"/>
              <a:t>的变化可能有多大？</a:t>
            </a:r>
            <a:endParaRPr lang="en-US" altLang="zh-CN" sz="2400" dirty="0"/>
          </a:p>
        </p:txBody>
      </p:sp>
      <p:pic>
        <p:nvPicPr>
          <p:cNvPr id="9" name="图片 8" descr="C:\Users\zxw\AppData\Roaming\Tencent\Users\910452300\TIM\WinTemp\RichOle\JXJGML]X1VM_LAKKU997BV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184" y="3642885"/>
            <a:ext cx="2984067" cy="717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2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422" y="1336530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RQ1.</a:t>
            </a:r>
            <a:r>
              <a:rPr lang="zh-CN" altLang="zh-CN" sz="2400" dirty="0"/>
              <a:t>连续的</a:t>
            </a:r>
            <a:r>
              <a:rPr lang="en-US" altLang="zh-CN" sz="2400" dirty="0"/>
              <a:t>commit</a:t>
            </a:r>
            <a:r>
              <a:rPr lang="zh-CN" altLang="zh-CN" sz="2400" dirty="0"/>
              <a:t>之间，模块</a:t>
            </a:r>
            <a:r>
              <a:rPr lang="en-US" altLang="zh-CN" sz="2400" dirty="0"/>
              <a:t>AST</a:t>
            </a:r>
            <a:r>
              <a:rPr lang="zh-CN" altLang="zh-CN" sz="2400" dirty="0"/>
              <a:t>的变化可能有多大</a:t>
            </a:r>
            <a:r>
              <a:rPr lang="zh-CN" altLang="zh-CN" sz="2400" dirty="0" smtClean="0"/>
              <a:t>？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704368"/>
              </p:ext>
            </p:extLst>
          </p:nvPr>
        </p:nvGraphicFramePr>
        <p:xfrm>
          <a:off x="307109" y="1937414"/>
          <a:ext cx="8063345" cy="4050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直接连接符 7"/>
          <p:cNvCxnSpPr/>
          <p:nvPr/>
        </p:nvCxnSpPr>
        <p:spPr bwMode="auto">
          <a:xfrm flipV="1">
            <a:off x="814061" y="5481227"/>
            <a:ext cx="7378594" cy="1219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275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537142" cy="4392612"/>
          </a:xfrm>
        </p:spPr>
        <p:txBody>
          <a:bodyPr/>
          <a:lstStyle/>
          <a:p>
            <a:r>
              <a:rPr lang="en-US" altLang="zh-CN" sz="2400" dirty="0"/>
              <a:t>RQ1.</a:t>
            </a:r>
            <a:r>
              <a:rPr lang="zh-CN" altLang="zh-CN" sz="2400" dirty="0"/>
              <a:t>连续的</a:t>
            </a:r>
            <a:r>
              <a:rPr lang="en-US" altLang="zh-CN" sz="2400" dirty="0"/>
              <a:t>commit</a:t>
            </a:r>
            <a:r>
              <a:rPr lang="zh-CN" altLang="zh-CN" sz="2400" dirty="0"/>
              <a:t>之间，模块</a:t>
            </a:r>
            <a:r>
              <a:rPr lang="en-US" altLang="zh-CN" sz="2400" dirty="0"/>
              <a:t>AST</a:t>
            </a:r>
            <a:r>
              <a:rPr lang="zh-CN" altLang="zh-CN" sz="2400" dirty="0"/>
              <a:t>的变化可能有多大？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9" name="图表 8"/>
              <p:cNvGraphicFramePr/>
              <p:nvPr>
                <p:extLst>
                  <p:ext uri="{D42A27DB-BD31-4B8C-83A1-F6EECF244321}">
                    <p14:modId xmlns:p14="http://schemas.microsoft.com/office/powerpoint/2010/main" val="1663440850"/>
                  </p:ext>
                </p:extLst>
              </p:nvPr>
            </p:nvGraphicFramePr>
            <p:xfrm>
              <a:off x="831850" y="1810327"/>
              <a:ext cx="7415212" cy="416560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图表 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850" y="1810327"/>
                <a:ext cx="7415212" cy="41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2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412387"/>
              </p:ext>
            </p:extLst>
          </p:nvPr>
        </p:nvGraphicFramePr>
        <p:xfrm>
          <a:off x="468313" y="1484313"/>
          <a:ext cx="8142287" cy="4392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71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20713" y="1636713"/>
            <a:ext cx="814228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 smtClean="0"/>
              <a:t>RQ2.</a:t>
            </a:r>
            <a:r>
              <a:rPr lang="zh-CN" altLang="en-US" sz="2400" kern="0" dirty="0" smtClean="0"/>
              <a:t>连续的发布版本间，模块</a:t>
            </a:r>
            <a:r>
              <a:rPr lang="en-US" altLang="zh-CN" sz="2400" kern="0" dirty="0" smtClean="0"/>
              <a:t>AST</a:t>
            </a:r>
            <a:r>
              <a:rPr lang="zh-CN" altLang="en-US" sz="2400" kern="0" dirty="0" smtClean="0"/>
              <a:t>的变化可能有多大？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 smtClean="0"/>
              <a:t>	Bug-fix</a:t>
            </a:r>
            <a:r>
              <a:rPr lang="zh-CN" altLang="en-US" sz="2400" kern="0" dirty="0" smtClean="0"/>
              <a:t>版本间，模块</a:t>
            </a:r>
            <a:r>
              <a:rPr lang="en-US" altLang="zh-CN" sz="2400" kern="0" dirty="0" smtClean="0"/>
              <a:t>AST</a:t>
            </a:r>
            <a:r>
              <a:rPr lang="zh-CN" altLang="en-US" sz="2400" kern="0" dirty="0" smtClean="0"/>
              <a:t>的变化可能有多大？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 smtClean="0"/>
              <a:t>	</a:t>
            </a:r>
            <a:r>
              <a:rPr lang="zh-CN" altLang="en-US" sz="2400" kern="0" dirty="0" smtClean="0"/>
              <a:t>功能版本间，模块</a:t>
            </a:r>
            <a:r>
              <a:rPr lang="en-US" altLang="zh-CN" sz="2400" kern="0" dirty="0" smtClean="0"/>
              <a:t>AST</a:t>
            </a:r>
            <a:r>
              <a:rPr lang="zh-CN" altLang="en-US" sz="2400" kern="0" dirty="0" smtClean="0"/>
              <a:t>的变化可能有多大？</a:t>
            </a:r>
            <a:endParaRPr lang="en-US" altLang="zh-CN" sz="2400" kern="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 smtClean="0"/>
              <a:t>       	1.</a:t>
            </a:r>
            <a:r>
              <a:rPr lang="zh-CN" altLang="en-US" sz="2400" kern="0" dirty="0" smtClean="0"/>
              <a:t>爬取</a:t>
            </a:r>
            <a:r>
              <a:rPr lang="en-US" altLang="zh-CN" sz="2400" kern="0" dirty="0" err="1" smtClean="0"/>
              <a:t>numpy</a:t>
            </a:r>
            <a:r>
              <a:rPr lang="zh-CN" altLang="en-US" sz="2400" kern="0" dirty="0" smtClean="0"/>
              <a:t>项目的不同版本源代码，收集了</a:t>
            </a:r>
            <a:r>
              <a:rPr lang="en-US" altLang="zh-CN" sz="2400" kern="0" dirty="0" smtClean="0"/>
              <a:t>v1.12.0-v1.15.3</a:t>
            </a:r>
            <a:r>
              <a:rPr lang="zh-CN" altLang="en-US" sz="2400" kern="0" dirty="0" smtClean="0"/>
              <a:t>的</a:t>
            </a:r>
            <a:r>
              <a:rPr lang="en-US" altLang="zh-CN" sz="2400" kern="0" dirty="0" smtClean="0"/>
              <a:t>26</a:t>
            </a:r>
            <a:r>
              <a:rPr lang="zh-CN" altLang="en-US" sz="2400" kern="0" dirty="0" smtClean="0"/>
              <a:t>个版本</a:t>
            </a:r>
            <a:endParaRPr lang="en-US" altLang="zh-CN" sz="2400" kern="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 smtClean="0"/>
              <a:t>	2.</a:t>
            </a:r>
            <a:r>
              <a:rPr lang="zh-CN" altLang="en-US" sz="2400" kern="0" dirty="0" smtClean="0"/>
              <a:t>对两个版本的所有</a:t>
            </a:r>
            <a:r>
              <a:rPr lang="en-US" altLang="zh-CN" sz="2400" kern="0" dirty="0" smtClean="0"/>
              <a:t>.py</a:t>
            </a:r>
            <a:r>
              <a:rPr lang="zh-CN" altLang="en-US" sz="2400" kern="0" dirty="0" smtClean="0"/>
              <a:t>文件进行</a:t>
            </a:r>
            <a:r>
              <a:rPr lang="en-US" altLang="zh-CN" sz="2400" kern="0" dirty="0" smtClean="0"/>
              <a:t>AST</a:t>
            </a:r>
            <a:r>
              <a:rPr lang="zh-CN" altLang="en-US" sz="2400" kern="0" dirty="0" smtClean="0"/>
              <a:t>语法树操作，然后计算莱文斯坦距离，将得到的莱文斯坦距离加和，得到两个版本间的莱文斯坦距离。</a:t>
            </a: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8136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RQ2.</a:t>
            </a:r>
            <a:r>
              <a:rPr lang="zh-CN" altLang="en-US" sz="2400" dirty="0"/>
              <a:t>连续的发布版本间，模块</a:t>
            </a:r>
            <a:r>
              <a:rPr lang="en-US" altLang="zh-CN" sz="2400" dirty="0"/>
              <a:t>AST</a:t>
            </a:r>
            <a:r>
              <a:rPr lang="zh-CN" altLang="en-US" sz="2400" dirty="0"/>
              <a:t>的变化可能有多</a:t>
            </a:r>
            <a:r>
              <a:rPr lang="zh-CN" altLang="en-US" sz="2400" dirty="0" smtClean="0"/>
              <a:t>大？</a:t>
            </a:r>
          </a:p>
          <a:p>
            <a:pPr marL="0" indent="0">
              <a:buNone/>
            </a:pPr>
            <a:r>
              <a:rPr lang="en-US" altLang="zh-CN" sz="2400" dirty="0" smtClean="0"/>
              <a:t>	Bug-fix</a:t>
            </a:r>
            <a:r>
              <a:rPr lang="zh-CN" altLang="en-US" sz="2400" dirty="0" smtClean="0"/>
              <a:t>版本间，模块</a:t>
            </a:r>
            <a:r>
              <a:rPr lang="en-US" altLang="zh-CN" sz="2400" dirty="0" smtClean="0"/>
              <a:t>AST</a:t>
            </a:r>
            <a:r>
              <a:rPr lang="zh-CN" altLang="en-US" sz="2400" dirty="0" smtClean="0"/>
              <a:t>的变化可能有多大？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功能</a:t>
            </a:r>
            <a:r>
              <a:rPr lang="zh-CN" altLang="en-US" sz="2400" dirty="0"/>
              <a:t>版本间，模块</a:t>
            </a:r>
            <a:r>
              <a:rPr lang="en-US" altLang="zh-CN" sz="2400" dirty="0"/>
              <a:t>AST</a:t>
            </a:r>
            <a:r>
              <a:rPr lang="zh-CN" altLang="en-US" sz="2400" dirty="0"/>
              <a:t>的变化可能有多大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FD49-9071-4B72-8783-B51B65A6C151}" type="datetime1">
              <a:rPr lang="zh-CN" altLang="en-US" smtClean="0"/>
              <a:pPr/>
              <a:t>2018/10/29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8CA3-9668-437A-8B46-F616277CD5DC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639140"/>
              </p:ext>
            </p:extLst>
          </p:nvPr>
        </p:nvGraphicFramePr>
        <p:xfrm>
          <a:off x="2253456" y="29533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直接连接符 7"/>
          <p:cNvCxnSpPr/>
          <p:nvPr/>
        </p:nvCxnSpPr>
        <p:spPr bwMode="auto">
          <a:xfrm>
            <a:off x="2798618" y="5135418"/>
            <a:ext cx="3860945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138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主题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3469</TotalTime>
  <Words>579</Words>
  <Application>Microsoft Office PowerPoint</Application>
  <PresentationFormat>全屏显示(4:3)</PresentationFormat>
  <Paragraphs>131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-apple-system</vt:lpstr>
      <vt:lpstr>等线</vt:lpstr>
      <vt:lpstr>宋体</vt:lpstr>
      <vt:lpstr>Arial</vt:lpstr>
      <vt:lpstr>Times New Roman</vt:lpstr>
      <vt:lpstr>Wingdings</vt:lpstr>
      <vt:lpstr>默认主题</vt:lpstr>
      <vt:lpstr>PowerPoint 演示文稿</vt:lpstr>
      <vt:lpstr>实验方案</vt:lpstr>
      <vt:lpstr>实验方案</vt:lpstr>
      <vt:lpstr>实验方案</vt:lpstr>
      <vt:lpstr>实验结果</vt:lpstr>
      <vt:lpstr>实验结果</vt:lpstr>
      <vt:lpstr>实验结果</vt:lpstr>
      <vt:lpstr>实验方案</vt:lpstr>
      <vt:lpstr>实验结果</vt:lpstr>
      <vt:lpstr>实验结果</vt:lpstr>
      <vt:lpstr>实验结果</vt:lpstr>
      <vt:lpstr>实验结果</vt:lpstr>
      <vt:lpstr>实验结果</vt:lpstr>
      <vt:lpstr>实验结果</vt:lpstr>
      <vt:lpstr>PowerPoint 演示文稿</vt:lpstr>
      <vt:lpstr>PowerPoint 演示文稿</vt:lpstr>
      <vt:lpstr>PowerPoint 演示文稿</vt:lpstr>
    </vt:vector>
  </TitlesOfParts>
  <Company>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xinmeng xia</dc:creator>
  <cp:lastModifiedBy>宠霖的老婆</cp:lastModifiedBy>
  <cp:revision>49</cp:revision>
  <dcterms:created xsi:type="dcterms:W3CDTF">2017-10-17T08:40:04Z</dcterms:created>
  <dcterms:modified xsi:type="dcterms:W3CDTF">2018-10-29T10:56:06Z</dcterms:modified>
</cp:coreProperties>
</file>