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5a5d1324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5a5d1324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5a5d132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5a5d132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a5d132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a5d132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a5d1324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a5d132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5a5d1324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5a5d1324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5a5d1324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5a5d1324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5a5d1324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5a5d1324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a5d1324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5a5d1324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19525" y="542450"/>
            <a:ext cx="7710600" cy="7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" name="Google Shape;55;p13"/>
          <p:cNvSpPr/>
          <p:nvPr/>
        </p:nvSpPr>
        <p:spPr>
          <a:xfrm>
            <a:off x="819525" y="1305175"/>
            <a:ext cx="7710600" cy="30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246850" y="1453975"/>
            <a:ext cx="2595000" cy="27531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or register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79925" y="1519175"/>
            <a:ext cx="3032100" cy="27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about the service and examples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19525" y="4365300"/>
            <a:ext cx="7710600" cy="4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35550" y="58900"/>
            <a:ext cx="40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Home page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1089250" y="719000"/>
            <a:ext cx="6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344750" y="775750"/>
            <a:ext cx="9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FAQs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52125" y="228575"/>
            <a:ext cx="75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FAQs </a:t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>
            <a:off x="782325" y="700675"/>
            <a:ext cx="7617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82375" y="1100875"/>
            <a:ext cx="7617600" cy="30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82325" y="4139575"/>
            <a:ext cx="7617600" cy="59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893975" y="70067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228775" y="1342425"/>
            <a:ext cx="6752700" cy="25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FAQs 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819525" y="1016875"/>
            <a:ext cx="1469700" cy="3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819525" y="635575"/>
            <a:ext cx="78315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289225" y="1016875"/>
            <a:ext cx="6361800" cy="3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819525" y="237165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893950" y="62612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439775" y="1360334"/>
            <a:ext cx="194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Presets Chart gallery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819525" y="4439725"/>
            <a:ext cx="78315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591250" y="217025"/>
            <a:ext cx="15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" name="Google Shape;84;p15"/>
          <p:cNvSpPr txBox="1"/>
          <p:nvPr/>
        </p:nvSpPr>
        <p:spPr>
          <a:xfrm>
            <a:off x="7495875" y="626125"/>
            <a:ext cx="13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name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2596050" y="151925"/>
            <a:ext cx="43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069150" y="2207475"/>
            <a:ext cx="1117200" cy="10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Chart example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+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Add new Chart</a:t>
            </a:r>
            <a:endParaRPr sz="1200"/>
          </a:p>
        </p:txBody>
      </p:sp>
      <p:sp>
        <p:nvSpPr>
          <p:cNvPr id="87" name="Google Shape;87;p15"/>
          <p:cNvSpPr txBox="1"/>
          <p:nvPr/>
        </p:nvSpPr>
        <p:spPr>
          <a:xfrm>
            <a:off x="1849200" y="151925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Gallery</a:t>
            </a:r>
            <a:endParaRPr b="1"/>
          </a:p>
        </p:txBody>
      </p:sp>
      <p:sp>
        <p:nvSpPr>
          <p:cNvPr id="88" name="Google Shape;88;p15"/>
          <p:cNvSpPr/>
          <p:nvPr/>
        </p:nvSpPr>
        <p:spPr>
          <a:xfrm>
            <a:off x="4825225" y="2164300"/>
            <a:ext cx="1117200" cy="10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Chart example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+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Add new Chart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>
            <a:off x="6581300" y="2164300"/>
            <a:ext cx="1117200" cy="101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Chart example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+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Add new Chart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2289225" y="1224975"/>
            <a:ext cx="6231600" cy="30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782350" y="1188925"/>
            <a:ext cx="1553400" cy="31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82350" y="672775"/>
            <a:ext cx="7738500" cy="5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82325" y="4309500"/>
            <a:ext cx="7738500" cy="38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Footer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949750" y="742375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3033175" y="1473000"/>
            <a:ext cx="3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819525" y="2371650"/>
            <a:ext cx="14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957925" y="13332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r>
              <a:rPr b="1" lang="en-GB"/>
              <a:t>Detailed</a:t>
            </a:r>
            <a:r>
              <a:rPr b="1" lang="en-GB"/>
              <a:t> view of c</a:t>
            </a:r>
            <a:r>
              <a:rPr b="1" lang="en-GB"/>
              <a:t>hart and metrics</a:t>
            </a:r>
            <a:endParaRPr b="1"/>
          </a:p>
        </p:txBody>
      </p:sp>
      <p:sp>
        <p:nvSpPr>
          <p:cNvPr id="102" name="Google Shape;102;p16"/>
          <p:cNvSpPr/>
          <p:nvPr/>
        </p:nvSpPr>
        <p:spPr>
          <a:xfrm>
            <a:off x="3222263" y="2449275"/>
            <a:ext cx="744000" cy="6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KPI 1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4311225" y="2454100"/>
            <a:ext cx="744000" cy="6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KPI 2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400163" y="2454088"/>
            <a:ext cx="744000" cy="6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KPI 3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451725" y="2454100"/>
            <a:ext cx="744000" cy="6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KPI 4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683350" y="1514713"/>
            <a:ext cx="31851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836850" y="3277100"/>
            <a:ext cx="5163300" cy="827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info of process data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7427425" y="742375"/>
            <a:ext cx="13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name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875325" y="681750"/>
            <a:ext cx="7673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261025" y="1081950"/>
            <a:ext cx="6287700" cy="32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875325" y="1081950"/>
            <a:ext cx="1385700" cy="32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4246975" y="1235313"/>
            <a:ext cx="196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 general view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986925" y="2371650"/>
            <a:ext cx="12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879725" y="1742375"/>
            <a:ext cx="4697100" cy="216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Profiles settings and info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089250" y="682075"/>
            <a:ext cx="6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Logo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75325" y="4309500"/>
            <a:ext cx="7673400" cy="2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893300" y="21675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Profile</a:t>
            </a:r>
            <a:endParaRPr b="1"/>
          </a:p>
        </p:txBody>
      </p:sp>
      <p:sp>
        <p:nvSpPr>
          <p:cNvPr id="122" name="Google Shape;122;p17"/>
          <p:cNvSpPr txBox="1"/>
          <p:nvPr/>
        </p:nvSpPr>
        <p:spPr>
          <a:xfrm>
            <a:off x="7250700" y="726050"/>
            <a:ext cx="13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name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1868775" y="869300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868775" y="1705950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FAQs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999500" y="3279225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Detailed view of chart and metrics</a:t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41150" y="3683650"/>
            <a:ext cx="19989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021963" y="3279225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Gallery</a:t>
            </a:r>
            <a:endParaRPr/>
          </a:p>
        </p:txBody>
      </p:sp>
      <p:cxnSp>
        <p:nvCxnSpPr>
          <p:cNvPr id="132" name="Google Shape;132;p18"/>
          <p:cNvCxnSpPr/>
          <p:nvPr/>
        </p:nvCxnSpPr>
        <p:spPr>
          <a:xfrm flipH="1" rot="10800000">
            <a:off x="536925" y="2520975"/>
            <a:ext cx="78816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587775" y="648675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</a:t>
            </a:r>
            <a:r>
              <a:rPr b="1" lang="en-GB"/>
              <a:t>ublic</a:t>
            </a:r>
            <a:endParaRPr b="1"/>
          </a:p>
        </p:txBody>
      </p:sp>
      <p:sp>
        <p:nvSpPr>
          <p:cNvPr id="134" name="Google Shape;134;p18"/>
          <p:cNvSpPr txBox="1"/>
          <p:nvPr/>
        </p:nvSpPr>
        <p:spPr>
          <a:xfrm>
            <a:off x="536925" y="2718425"/>
            <a:ext cx="8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Private</a:t>
            </a:r>
            <a:endParaRPr b="1"/>
          </a:p>
        </p:txBody>
      </p:sp>
      <p:cxnSp>
        <p:nvCxnSpPr>
          <p:cNvPr id="135" name="Google Shape;135;p18"/>
          <p:cNvCxnSpPr>
            <a:stCxn id="127" idx="2"/>
            <a:endCxn id="128" idx="0"/>
          </p:cNvCxnSpPr>
          <p:nvPr/>
        </p:nvCxnSpPr>
        <p:spPr>
          <a:xfrm>
            <a:off x="3120375" y="1397300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>
            <a:stCxn id="131" idx="1"/>
            <a:endCxn id="130" idx="3"/>
          </p:cNvCxnSpPr>
          <p:nvPr/>
        </p:nvCxnSpPr>
        <p:spPr>
          <a:xfrm flipH="1">
            <a:off x="2439963" y="3543225"/>
            <a:ext cx="5820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>
            <a:off x="3021975" y="4127175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</a:t>
            </a:r>
            <a:endParaRPr/>
          </a:p>
        </p:txBody>
      </p:sp>
      <p:cxnSp>
        <p:nvCxnSpPr>
          <p:cNvPr id="138" name="Google Shape;138;p18"/>
          <p:cNvCxnSpPr>
            <a:stCxn id="130" idx="3"/>
            <a:endCxn id="137" idx="1"/>
          </p:cNvCxnSpPr>
          <p:nvPr/>
        </p:nvCxnSpPr>
        <p:spPr>
          <a:xfrm>
            <a:off x="2440050" y="3947650"/>
            <a:ext cx="582000" cy="4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>
            <a:stCxn id="131" idx="3"/>
            <a:endCxn id="129" idx="1"/>
          </p:cNvCxnSpPr>
          <p:nvPr/>
        </p:nvCxnSpPr>
        <p:spPr>
          <a:xfrm>
            <a:off x="5525163" y="3543225"/>
            <a:ext cx="4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8"/>
          <p:cNvSpPr/>
          <p:nvPr/>
        </p:nvSpPr>
        <p:spPr>
          <a:xfrm>
            <a:off x="5081775" y="869300"/>
            <a:ext cx="25032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</a:t>
            </a:r>
            <a:endParaRPr/>
          </a:p>
        </p:txBody>
      </p:sp>
      <p:cxnSp>
        <p:nvCxnSpPr>
          <p:cNvPr id="141" name="Google Shape;141;p18"/>
          <p:cNvCxnSpPr>
            <a:stCxn id="127" idx="3"/>
            <a:endCxn id="140" idx="1"/>
          </p:cNvCxnSpPr>
          <p:nvPr/>
        </p:nvCxnSpPr>
        <p:spPr>
          <a:xfrm>
            <a:off x="4371975" y="1133300"/>
            <a:ext cx="7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 txBox="1"/>
          <p:nvPr/>
        </p:nvSpPr>
        <p:spPr>
          <a:xfrm>
            <a:off x="2503800" y="160450"/>
            <a:ext cx="41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Definición de la navegación entre las vistas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Dependencias</a:t>
            </a:r>
            <a:r>
              <a:rPr lang="en-GB"/>
              <a:t> Front-end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React Router 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Axios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D3.js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Bootstrap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Dependencias</a:t>
            </a:r>
            <a:r>
              <a:rPr lang="en-GB"/>
              <a:t> en el BackEnd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Xlsx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Dotenv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JsonWebToken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Bcryptjs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Pdfkit-table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80150" y="20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Diseño las tablas de la base de datos y sus relaciones</a:t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425" y="609550"/>
            <a:ext cx="6463525" cy="440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