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59D55C2-154F-424D-88F9-EDB62FB22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Capstone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12DF24A-8E2E-4160-B666-6B300EF03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27-03-2021 22:43:50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1A7DD01B-8FB3-4AA1-BAC2-554079FB5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/>
        </p:blipFill>
        <p:spPr>
          <a:xfrm>
            <a:off x="980661" y="371060"/>
            <a:ext cx="10667999" cy="64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2">
            <a:extLst>
              <a:ext uri="{FF2B5EF4-FFF2-40B4-BE49-F238E27FC236}">
                <a16:creationId xmlns:a16="http://schemas.microsoft.com/office/drawing/2014/main" id="{EC036B41-0409-4E5B-BE3E-F8C6047D2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b="44349"/>
          <a:stretch/>
        </p:blipFill>
        <p:spPr>
          <a:xfrm>
            <a:off x="395478" y="477076"/>
            <a:ext cx="11401043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4">
            <a:extLst>
              <a:ext uri="{FF2B5EF4-FFF2-40B4-BE49-F238E27FC236}">
                <a16:creationId xmlns:a16="http://schemas.microsoft.com/office/drawing/2014/main" id="{F3BF1535-53B2-4E1E-9FCF-8400A463E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/>
          <a:stretch/>
        </p:blipFill>
        <p:spPr>
          <a:xfrm>
            <a:off x="861391" y="278296"/>
            <a:ext cx="10668000" cy="65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Capstone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Capstone</dc:title>
  <dc:creator/>
  <cp:lastModifiedBy>Varsha</cp:lastModifiedBy>
  <cp:revision>3</cp:revision>
  <dcterms:created xsi:type="dcterms:W3CDTF">2021-03-27T17:13:51Z</dcterms:created>
  <dcterms:modified xsi:type="dcterms:W3CDTF">2021-03-27T17:16:04Z</dcterms:modified>
</cp:coreProperties>
</file>