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8"/>
  </p:notesMasterIdLst>
  <p:sldIdLst>
    <p:sldId id="256" r:id="rId5"/>
    <p:sldId id="257" r:id="rId6"/>
    <p:sldId id="260" r:id="rId7"/>
    <p:sldId id="258" r:id="rId8"/>
    <p:sldId id="261" r:id="rId9"/>
    <p:sldId id="272" r:id="rId10"/>
    <p:sldId id="278" r:id="rId11"/>
    <p:sldId id="273" r:id="rId12"/>
    <p:sldId id="277" r:id="rId13"/>
    <p:sldId id="274" r:id="rId14"/>
    <p:sldId id="275" r:id="rId15"/>
    <p:sldId id="276" r:id="rId16"/>
    <p:sldId id="262" r:id="rId17"/>
    <p:sldId id="265" r:id="rId18"/>
    <p:sldId id="269" r:id="rId19"/>
    <p:sldId id="270" r:id="rId20"/>
    <p:sldId id="271" r:id="rId21"/>
    <p:sldId id="279" r:id="rId22"/>
    <p:sldId id="268" r:id="rId23"/>
    <p:sldId id="266" r:id="rId24"/>
    <p:sldId id="267" r:id="rId25"/>
    <p:sldId id="263" r:id="rId26"/>
    <p:sldId id="26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197176-1079-4302-98AF-78607E4E22BC}" v="48" dt="2020-05-10T17:30:00.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17" autoAdjust="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ka Roy" userId="ae649067-a08d-41b6-b863-ef4e4f4624b6" providerId="ADAL" clId="{64197176-1079-4302-98AF-78607E4E22BC}"/>
    <pc:docChg chg="custSel addSld modSld">
      <pc:chgData name="Deepika Roy" userId="ae649067-a08d-41b6-b863-ef4e4f4624b6" providerId="ADAL" clId="{64197176-1079-4302-98AF-78607E4E22BC}" dt="2020-05-10T17:53:07.345" v="3766" actId="20577"/>
      <pc:docMkLst>
        <pc:docMk/>
      </pc:docMkLst>
      <pc:sldChg chg="modSp">
        <pc:chgData name="Deepika Roy" userId="ae649067-a08d-41b6-b863-ef4e4f4624b6" providerId="ADAL" clId="{64197176-1079-4302-98AF-78607E4E22BC}" dt="2020-05-10T17:10:11.148" v="131" actId="20577"/>
        <pc:sldMkLst>
          <pc:docMk/>
          <pc:sldMk cId="383514517" sldId="256"/>
        </pc:sldMkLst>
        <pc:spChg chg="mod">
          <ac:chgData name="Deepika Roy" userId="ae649067-a08d-41b6-b863-ef4e4f4624b6" providerId="ADAL" clId="{64197176-1079-4302-98AF-78607E4E22BC}" dt="2020-05-10T17:10:11.148" v="131" actId="20577"/>
          <ac:spMkLst>
            <pc:docMk/>
            <pc:sldMk cId="383514517" sldId="256"/>
            <ac:spMk id="2" creationId="{5FEEED47-7876-4710-87F5-D2A8DBFE508A}"/>
          </ac:spMkLst>
        </pc:spChg>
      </pc:sldChg>
      <pc:sldChg chg="modSp">
        <pc:chgData name="Deepika Roy" userId="ae649067-a08d-41b6-b863-ef4e4f4624b6" providerId="ADAL" clId="{64197176-1079-4302-98AF-78607E4E22BC}" dt="2020-05-10T17:12:00.471" v="422" actId="5793"/>
        <pc:sldMkLst>
          <pc:docMk/>
          <pc:sldMk cId="3001952021" sldId="257"/>
        </pc:sldMkLst>
        <pc:spChg chg="mod">
          <ac:chgData name="Deepika Roy" userId="ae649067-a08d-41b6-b863-ef4e4f4624b6" providerId="ADAL" clId="{64197176-1079-4302-98AF-78607E4E22BC}" dt="2020-05-10T17:12:00.471" v="422" actId="5793"/>
          <ac:spMkLst>
            <pc:docMk/>
            <pc:sldMk cId="3001952021" sldId="257"/>
            <ac:spMk id="3" creationId="{92FB1F07-4CAC-48C0-BCA0-F05DFD7A4A65}"/>
          </ac:spMkLst>
        </pc:spChg>
      </pc:sldChg>
      <pc:sldChg chg="modSp">
        <pc:chgData name="Deepika Roy" userId="ae649067-a08d-41b6-b863-ef4e4f4624b6" providerId="ADAL" clId="{64197176-1079-4302-98AF-78607E4E22BC}" dt="2020-05-10T17:27:32.056" v="2199" actId="20577"/>
        <pc:sldMkLst>
          <pc:docMk/>
          <pc:sldMk cId="791917231" sldId="258"/>
        </pc:sldMkLst>
        <pc:spChg chg="mod">
          <ac:chgData name="Deepika Roy" userId="ae649067-a08d-41b6-b863-ef4e4f4624b6" providerId="ADAL" clId="{64197176-1079-4302-98AF-78607E4E22BC}" dt="2020-05-10T17:27:32.056" v="2199" actId="20577"/>
          <ac:spMkLst>
            <pc:docMk/>
            <pc:sldMk cId="791917231" sldId="258"/>
            <ac:spMk id="3" creationId="{4406B317-9DA0-435B-8B08-F4AC7D664795}"/>
          </ac:spMkLst>
        </pc:spChg>
      </pc:sldChg>
      <pc:sldChg chg="modSp">
        <pc:chgData name="Deepika Roy" userId="ae649067-a08d-41b6-b863-ef4e4f4624b6" providerId="ADAL" clId="{64197176-1079-4302-98AF-78607E4E22BC}" dt="2020-05-10T17:13:14.381" v="601" actId="20577"/>
        <pc:sldMkLst>
          <pc:docMk/>
          <pc:sldMk cId="1608802903" sldId="260"/>
        </pc:sldMkLst>
        <pc:spChg chg="mod">
          <ac:chgData name="Deepika Roy" userId="ae649067-a08d-41b6-b863-ef4e4f4624b6" providerId="ADAL" clId="{64197176-1079-4302-98AF-78607E4E22BC}" dt="2020-05-10T17:13:14.381" v="601" actId="20577"/>
          <ac:spMkLst>
            <pc:docMk/>
            <pc:sldMk cId="1608802903" sldId="260"/>
            <ac:spMk id="3" creationId="{C7018F3A-A7CD-4F10-A9E3-AC31A4FF5A4E}"/>
          </ac:spMkLst>
        </pc:spChg>
      </pc:sldChg>
      <pc:sldChg chg="modSp">
        <pc:chgData name="Deepika Roy" userId="ae649067-a08d-41b6-b863-ef4e4f4624b6" providerId="ADAL" clId="{64197176-1079-4302-98AF-78607E4E22BC}" dt="2020-05-10T17:26:39.763" v="2147" actId="20577"/>
        <pc:sldMkLst>
          <pc:docMk/>
          <pc:sldMk cId="2469907683" sldId="264"/>
        </pc:sldMkLst>
        <pc:spChg chg="mod">
          <ac:chgData name="Deepika Roy" userId="ae649067-a08d-41b6-b863-ef4e4f4624b6" providerId="ADAL" clId="{64197176-1079-4302-98AF-78607E4E22BC}" dt="2020-05-10T17:26:39.763" v="2147" actId="20577"/>
          <ac:spMkLst>
            <pc:docMk/>
            <pc:sldMk cId="2469907683" sldId="264"/>
            <ac:spMk id="3" creationId="{4DE165F2-B626-4997-93BB-54D5A1C60C98}"/>
          </ac:spMkLst>
        </pc:spChg>
      </pc:sldChg>
      <pc:sldChg chg="modSp">
        <pc:chgData name="Deepika Roy" userId="ae649067-a08d-41b6-b863-ef4e4f4624b6" providerId="ADAL" clId="{64197176-1079-4302-98AF-78607E4E22BC}" dt="2020-05-10T17:53:07.345" v="3766" actId="20577"/>
        <pc:sldMkLst>
          <pc:docMk/>
          <pc:sldMk cId="1602210818" sldId="265"/>
        </pc:sldMkLst>
        <pc:spChg chg="mod">
          <ac:chgData name="Deepika Roy" userId="ae649067-a08d-41b6-b863-ef4e4f4624b6" providerId="ADAL" clId="{64197176-1079-4302-98AF-78607E4E22BC}" dt="2020-05-10T17:53:07.345" v="3766" actId="20577"/>
          <ac:spMkLst>
            <pc:docMk/>
            <pc:sldMk cId="1602210818" sldId="265"/>
            <ac:spMk id="2" creationId="{CB880177-4EB6-43A0-871C-425EC2197C09}"/>
          </ac:spMkLst>
        </pc:spChg>
        <pc:spChg chg="mod">
          <ac:chgData name="Deepika Roy" userId="ae649067-a08d-41b6-b863-ef4e4f4624b6" providerId="ADAL" clId="{64197176-1079-4302-98AF-78607E4E22BC}" dt="2020-05-10T17:24:17.345" v="2068" actId="1035"/>
          <ac:spMkLst>
            <pc:docMk/>
            <pc:sldMk cId="1602210818" sldId="265"/>
            <ac:spMk id="17" creationId="{11F5FE85-112B-4304-9944-36083D952874}"/>
          </ac:spMkLst>
        </pc:spChg>
        <pc:spChg chg="mod">
          <ac:chgData name="Deepika Roy" userId="ae649067-a08d-41b6-b863-ef4e4f4624b6" providerId="ADAL" clId="{64197176-1079-4302-98AF-78607E4E22BC}" dt="2020-05-10T17:24:20.465" v="2074" actId="1035"/>
          <ac:spMkLst>
            <pc:docMk/>
            <pc:sldMk cId="1602210818" sldId="265"/>
            <ac:spMk id="18" creationId="{82389D04-2690-410F-B9BB-9481013C0F60}"/>
          </ac:spMkLst>
        </pc:spChg>
      </pc:sldChg>
      <pc:sldChg chg="modSp add">
        <pc:chgData name="Deepika Roy" userId="ae649067-a08d-41b6-b863-ef4e4f4624b6" providerId="ADAL" clId="{64197176-1079-4302-98AF-78607E4E22BC}" dt="2020-05-10T17:23:00.493" v="1985" actId="20577"/>
        <pc:sldMkLst>
          <pc:docMk/>
          <pc:sldMk cId="3783139352" sldId="272"/>
        </pc:sldMkLst>
        <pc:spChg chg="mod">
          <ac:chgData name="Deepika Roy" userId="ae649067-a08d-41b6-b863-ef4e4f4624b6" providerId="ADAL" clId="{64197176-1079-4302-98AF-78607E4E22BC}" dt="2020-05-10T17:13:49.024" v="657" actId="20577"/>
          <ac:spMkLst>
            <pc:docMk/>
            <pc:sldMk cId="3783139352" sldId="272"/>
            <ac:spMk id="2" creationId="{7E9677F0-47A6-4833-8A6B-3E33A94EC18B}"/>
          </ac:spMkLst>
        </pc:spChg>
        <pc:spChg chg="mod">
          <ac:chgData name="Deepika Roy" userId="ae649067-a08d-41b6-b863-ef4e4f4624b6" providerId="ADAL" clId="{64197176-1079-4302-98AF-78607E4E22BC}" dt="2020-05-10T17:23:00.493" v="1985" actId="20577"/>
          <ac:spMkLst>
            <pc:docMk/>
            <pc:sldMk cId="3783139352" sldId="272"/>
            <ac:spMk id="3" creationId="{1D5078B9-5564-4AF2-B09A-623D8009970D}"/>
          </ac:spMkLst>
        </pc:spChg>
      </pc:sldChg>
      <pc:sldChg chg="modSp add">
        <pc:chgData name="Deepika Roy" userId="ae649067-a08d-41b6-b863-ef4e4f4624b6" providerId="ADAL" clId="{64197176-1079-4302-98AF-78607E4E22BC}" dt="2020-05-10T17:25:42.142" v="2101" actId="27636"/>
        <pc:sldMkLst>
          <pc:docMk/>
          <pc:sldMk cId="4066349390" sldId="273"/>
        </pc:sldMkLst>
        <pc:spChg chg="mod">
          <ac:chgData name="Deepika Roy" userId="ae649067-a08d-41b6-b863-ef4e4f4624b6" providerId="ADAL" clId="{64197176-1079-4302-98AF-78607E4E22BC}" dt="2020-05-10T17:14:15.983" v="749" actId="20577"/>
          <ac:spMkLst>
            <pc:docMk/>
            <pc:sldMk cId="4066349390" sldId="273"/>
            <ac:spMk id="2" creationId="{784829B5-E014-473D-87E3-4EB38D2A0519}"/>
          </ac:spMkLst>
        </pc:spChg>
        <pc:spChg chg="mod">
          <ac:chgData name="Deepika Roy" userId="ae649067-a08d-41b6-b863-ef4e4f4624b6" providerId="ADAL" clId="{64197176-1079-4302-98AF-78607E4E22BC}" dt="2020-05-10T17:25:42.142" v="2101" actId="27636"/>
          <ac:spMkLst>
            <pc:docMk/>
            <pc:sldMk cId="4066349390" sldId="273"/>
            <ac:spMk id="3" creationId="{DAAA795A-99F7-4671-8463-DC5496F16B90}"/>
          </ac:spMkLst>
        </pc:spChg>
      </pc:sldChg>
      <pc:sldChg chg="modSp add">
        <pc:chgData name="Deepika Roy" userId="ae649067-a08d-41b6-b863-ef4e4f4624b6" providerId="ADAL" clId="{64197176-1079-4302-98AF-78607E4E22BC}" dt="2020-05-10T17:33:57.222" v="3199" actId="20577"/>
        <pc:sldMkLst>
          <pc:docMk/>
          <pc:sldMk cId="2715106891" sldId="274"/>
        </pc:sldMkLst>
        <pc:spChg chg="mod">
          <ac:chgData name="Deepika Roy" userId="ae649067-a08d-41b6-b863-ef4e4f4624b6" providerId="ADAL" clId="{64197176-1079-4302-98AF-78607E4E22BC}" dt="2020-05-10T17:14:42.381" v="811" actId="20577"/>
          <ac:spMkLst>
            <pc:docMk/>
            <pc:sldMk cId="2715106891" sldId="274"/>
            <ac:spMk id="2" creationId="{2F28A0BC-756E-48B5-A6DC-3DB99EC02F10}"/>
          </ac:spMkLst>
        </pc:spChg>
        <pc:spChg chg="mod">
          <ac:chgData name="Deepika Roy" userId="ae649067-a08d-41b6-b863-ef4e4f4624b6" providerId="ADAL" clId="{64197176-1079-4302-98AF-78607E4E22BC}" dt="2020-05-10T17:33:57.222" v="3199" actId="20577"/>
          <ac:spMkLst>
            <pc:docMk/>
            <pc:sldMk cId="2715106891" sldId="274"/>
            <ac:spMk id="3" creationId="{70E1AE7C-245A-4426-828E-00DBF012BF14}"/>
          </ac:spMkLst>
        </pc:spChg>
      </pc:sldChg>
      <pc:sldChg chg="modSp add">
        <pc:chgData name="Deepika Roy" userId="ae649067-a08d-41b6-b863-ef4e4f4624b6" providerId="ADAL" clId="{64197176-1079-4302-98AF-78607E4E22BC}" dt="2020-05-10T17:32:58.270" v="3074" actId="20577"/>
        <pc:sldMkLst>
          <pc:docMk/>
          <pc:sldMk cId="171565546" sldId="275"/>
        </pc:sldMkLst>
        <pc:spChg chg="mod">
          <ac:chgData name="Deepika Roy" userId="ae649067-a08d-41b6-b863-ef4e4f4624b6" providerId="ADAL" clId="{64197176-1079-4302-98AF-78607E4E22BC}" dt="2020-05-10T17:15:14.461" v="899" actId="20577"/>
          <ac:spMkLst>
            <pc:docMk/>
            <pc:sldMk cId="171565546" sldId="275"/>
            <ac:spMk id="2" creationId="{635C0688-A521-4C58-AA25-BE5A6EB4DD66}"/>
          </ac:spMkLst>
        </pc:spChg>
        <pc:spChg chg="mod">
          <ac:chgData name="Deepika Roy" userId="ae649067-a08d-41b6-b863-ef4e4f4624b6" providerId="ADAL" clId="{64197176-1079-4302-98AF-78607E4E22BC}" dt="2020-05-10T17:32:58.270" v="3074" actId="20577"/>
          <ac:spMkLst>
            <pc:docMk/>
            <pc:sldMk cId="171565546" sldId="275"/>
            <ac:spMk id="3" creationId="{566A5AD3-C66F-43A5-B320-3905E6B8E67C}"/>
          </ac:spMkLst>
        </pc:spChg>
      </pc:sldChg>
      <pc:sldChg chg="modSp add">
        <pc:chgData name="Deepika Roy" userId="ae649067-a08d-41b6-b863-ef4e4f4624b6" providerId="ADAL" clId="{64197176-1079-4302-98AF-78607E4E22BC}" dt="2020-05-10T17:52:30.813" v="3710" actId="27636"/>
        <pc:sldMkLst>
          <pc:docMk/>
          <pc:sldMk cId="3870890706" sldId="276"/>
        </pc:sldMkLst>
        <pc:spChg chg="mod">
          <ac:chgData name="Deepika Roy" userId="ae649067-a08d-41b6-b863-ef4e4f4624b6" providerId="ADAL" clId="{64197176-1079-4302-98AF-78607E4E22BC}" dt="2020-05-10T17:16:14.125" v="1027" actId="20577"/>
          <ac:spMkLst>
            <pc:docMk/>
            <pc:sldMk cId="3870890706" sldId="276"/>
            <ac:spMk id="2" creationId="{6E1ACD40-B35B-4418-9396-E975D2DAB4CA}"/>
          </ac:spMkLst>
        </pc:spChg>
        <pc:spChg chg="mod">
          <ac:chgData name="Deepika Roy" userId="ae649067-a08d-41b6-b863-ef4e4f4624b6" providerId="ADAL" clId="{64197176-1079-4302-98AF-78607E4E22BC}" dt="2020-05-10T17:52:30.813" v="3710" actId="27636"/>
          <ac:spMkLst>
            <pc:docMk/>
            <pc:sldMk cId="3870890706" sldId="276"/>
            <ac:spMk id="3" creationId="{9C469FA8-6C21-4E2A-A7B9-B82BAA7CFC52}"/>
          </ac:spMkLst>
        </pc:spChg>
      </pc:sldChg>
      <pc:sldChg chg="modSp add">
        <pc:chgData name="Deepika Roy" userId="ae649067-a08d-41b6-b863-ef4e4f4624b6" providerId="ADAL" clId="{64197176-1079-4302-98AF-78607E4E22BC}" dt="2020-05-10T17:29:35.916" v="2541" actId="5793"/>
        <pc:sldMkLst>
          <pc:docMk/>
          <pc:sldMk cId="2325096278" sldId="277"/>
        </pc:sldMkLst>
        <pc:spChg chg="mod">
          <ac:chgData name="Deepika Roy" userId="ae649067-a08d-41b6-b863-ef4e4f4624b6" providerId="ADAL" clId="{64197176-1079-4302-98AF-78607E4E22BC}" dt="2020-05-10T17:29:35.916" v="2541" actId="5793"/>
          <ac:spMkLst>
            <pc:docMk/>
            <pc:sldMk cId="2325096278" sldId="277"/>
            <ac:spMk id="3" creationId="{DAAA795A-99F7-4671-8463-DC5496F16B90}"/>
          </ac:spMkLst>
        </pc:spChg>
      </pc:sldChg>
      <pc:sldChg chg="modSp add">
        <pc:chgData name="Deepika Roy" userId="ae649067-a08d-41b6-b863-ef4e4f4624b6" providerId="ADAL" clId="{64197176-1079-4302-98AF-78607E4E22BC}" dt="2020-05-10T17:22:52.908" v="1969" actId="20577"/>
        <pc:sldMkLst>
          <pc:docMk/>
          <pc:sldMk cId="177648289" sldId="278"/>
        </pc:sldMkLst>
        <pc:spChg chg="mod">
          <ac:chgData name="Deepika Roy" userId="ae649067-a08d-41b6-b863-ef4e4f4624b6" providerId="ADAL" clId="{64197176-1079-4302-98AF-78607E4E22BC}" dt="2020-05-10T17:22:52.908" v="1969" actId="20577"/>
          <ac:spMkLst>
            <pc:docMk/>
            <pc:sldMk cId="177648289" sldId="278"/>
            <ac:spMk id="3" creationId="{1D5078B9-5564-4AF2-B09A-623D8009970D}"/>
          </ac:spMkLst>
        </pc:spChg>
      </pc:sldChg>
      <pc:sldChg chg="modSp add">
        <pc:chgData name="Deepika Roy" userId="ae649067-a08d-41b6-b863-ef4e4f4624b6" providerId="ADAL" clId="{64197176-1079-4302-98AF-78607E4E22BC}" dt="2020-05-10T17:25:07.850" v="2093"/>
        <pc:sldMkLst>
          <pc:docMk/>
          <pc:sldMk cId="4193119498" sldId="279"/>
        </pc:sldMkLst>
        <pc:spChg chg="mod">
          <ac:chgData name="Deepika Roy" userId="ae649067-a08d-41b6-b863-ef4e4f4624b6" providerId="ADAL" clId="{64197176-1079-4302-98AF-78607E4E22BC}" dt="2020-05-10T17:24:52.820" v="2092" actId="5793"/>
          <ac:spMkLst>
            <pc:docMk/>
            <pc:sldMk cId="4193119498" sldId="279"/>
            <ac:spMk id="2" creationId="{A1093F78-D8F7-4162-A332-AB65776D2A81}"/>
          </ac:spMkLst>
        </pc:spChg>
        <pc:spChg chg="mod">
          <ac:chgData name="Deepika Roy" userId="ae649067-a08d-41b6-b863-ef4e4f4624b6" providerId="ADAL" clId="{64197176-1079-4302-98AF-78607E4E22BC}" dt="2020-05-10T17:25:07.850" v="2093"/>
          <ac:spMkLst>
            <pc:docMk/>
            <pc:sldMk cId="4193119498" sldId="279"/>
            <ac:spMk id="3" creationId="{2B80013E-1712-4B29-8F0A-66EE7C8A13F0}"/>
          </ac:spMkLst>
        </pc:spChg>
      </pc:sldChg>
    </pc:docChg>
  </pc:docChgLst>
  <pc:docChgLst>
    <pc:chgData name="Roy,Deepika" userId="ae649067-a08d-41b6-b863-ef4e4f4624b6" providerId="ADAL" clId="{64197176-1079-4302-98AF-78607E4E22BC}"/>
    <pc:docChg chg="undo custSel addSld delSld modSld">
      <pc:chgData name="Roy,Deepika" userId="ae649067-a08d-41b6-b863-ef4e4f4624b6" providerId="ADAL" clId="{64197176-1079-4302-98AF-78607E4E22BC}" dt="2020-05-10T16:07:09.202" v="4313" actId="6549"/>
      <pc:docMkLst>
        <pc:docMk/>
      </pc:docMkLst>
      <pc:sldChg chg="modSp">
        <pc:chgData name="Roy,Deepika" userId="ae649067-a08d-41b6-b863-ef4e4f4624b6" providerId="ADAL" clId="{64197176-1079-4302-98AF-78607E4E22BC}" dt="2020-05-10T10:56:49.078" v="157" actId="255"/>
        <pc:sldMkLst>
          <pc:docMk/>
          <pc:sldMk cId="383514517" sldId="256"/>
        </pc:sldMkLst>
        <pc:spChg chg="mod">
          <ac:chgData name="Roy,Deepika" userId="ae649067-a08d-41b6-b863-ef4e4f4624b6" providerId="ADAL" clId="{64197176-1079-4302-98AF-78607E4E22BC}" dt="2020-05-10T10:56:49.078" v="157" actId="255"/>
          <ac:spMkLst>
            <pc:docMk/>
            <pc:sldMk cId="383514517" sldId="256"/>
            <ac:spMk id="2" creationId="{5FEEED47-7876-4710-87F5-D2A8DBFE508A}"/>
          </ac:spMkLst>
        </pc:spChg>
      </pc:sldChg>
      <pc:sldChg chg="modSp add del">
        <pc:chgData name="Roy,Deepika" userId="ae649067-a08d-41b6-b863-ef4e4f4624b6" providerId="ADAL" clId="{64197176-1079-4302-98AF-78607E4E22BC}" dt="2020-05-10T16:07:09.202" v="4313" actId="6549"/>
        <pc:sldMkLst>
          <pc:docMk/>
          <pc:sldMk cId="3001952021" sldId="257"/>
        </pc:sldMkLst>
        <pc:spChg chg="mod">
          <ac:chgData name="Roy,Deepika" userId="ae649067-a08d-41b6-b863-ef4e4f4624b6" providerId="ADAL" clId="{64197176-1079-4302-98AF-78607E4E22BC}" dt="2020-05-10T16:07:09.202" v="4313" actId="6549"/>
          <ac:spMkLst>
            <pc:docMk/>
            <pc:sldMk cId="3001952021" sldId="257"/>
            <ac:spMk id="3" creationId="{92FB1F07-4CAC-48C0-BCA0-F05DFD7A4A65}"/>
          </ac:spMkLst>
        </pc:spChg>
      </pc:sldChg>
      <pc:sldChg chg="modSp">
        <pc:chgData name="Roy,Deepika" userId="ae649067-a08d-41b6-b863-ef4e4f4624b6" providerId="ADAL" clId="{64197176-1079-4302-98AF-78607E4E22BC}" dt="2020-05-10T11:20:53.906" v="1493" actId="20577"/>
        <pc:sldMkLst>
          <pc:docMk/>
          <pc:sldMk cId="1608802903" sldId="260"/>
        </pc:sldMkLst>
        <pc:spChg chg="mod">
          <ac:chgData name="Roy,Deepika" userId="ae649067-a08d-41b6-b863-ef4e4f4624b6" providerId="ADAL" clId="{64197176-1079-4302-98AF-78607E4E22BC}" dt="2020-05-10T11:20:53.906" v="1493" actId="20577"/>
          <ac:spMkLst>
            <pc:docMk/>
            <pc:sldMk cId="1608802903" sldId="260"/>
            <ac:spMk id="3" creationId="{C7018F3A-A7CD-4F10-A9E3-AC31A4FF5A4E}"/>
          </ac:spMkLst>
        </pc:spChg>
      </pc:sldChg>
      <pc:sldChg chg="modSp">
        <pc:chgData name="Roy,Deepika" userId="ae649067-a08d-41b6-b863-ef4e4f4624b6" providerId="ADAL" clId="{64197176-1079-4302-98AF-78607E4E22BC}" dt="2020-05-10T11:22:47.116" v="1562" actId="27636"/>
        <pc:sldMkLst>
          <pc:docMk/>
          <pc:sldMk cId="4051543747" sldId="261"/>
        </pc:sldMkLst>
        <pc:spChg chg="mod">
          <ac:chgData name="Roy,Deepika" userId="ae649067-a08d-41b6-b863-ef4e4f4624b6" providerId="ADAL" clId="{64197176-1079-4302-98AF-78607E4E22BC}" dt="2020-05-10T11:22:47.116" v="1562" actId="27636"/>
          <ac:spMkLst>
            <pc:docMk/>
            <pc:sldMk cId="4051543747" sldId="261"/>
            <ac:spMk id="3" creationId="{5FB3FBA3-3FBF-48B2-8866-CCD887DB98DE}"/>
          </ac:spMkLst>
        </pc:spChg>
      </pc:sldChg>
      <pc:sldChg chg="modSp">
        <pc:chgData name="Roy,Deepika" userId="ae649067-a08d-41b6-b863-ef4e4f4624b6" providerId="ADAL" clId="{64197176-1079-4302-98AF-78607E4E22BC}" dt="2020-05-10T11:23:05.568" v="1564" actId="5793"/>
        <pc:sldMkLst>
          <pc:docMk/>
          <pc:sldMk cId="3715064843" sldId="262"/>
        </pc:sldMkLst>
        <pc:spChg chg="mod">
          <ac:chgData name="Roy,Deepika" userId="ae649067-a08d-41b6-b863-ef4e4f4624b6" providerId="ADAL" clId="{64197176-1079-4302-98AF-78607E4E22BC}" dt="2020-05-10T11:23:05.568" v="1564" actId="5793"/>
          <ac:spMkLst>
            <pc:docMk/>
            <pc:sldMk cId="3715064843" sldId="262"/>
            <ac:spMk id="3" creationId="{1A12337A-1B28-4AA7-B4BC-190CEA53FF22}"/>
          </ac:spMkLst>
        </pc:spChg>
      </pc:sldChg>
      <pc:sldChg chg="modSp">
        <pc:chgData name="Roy,Deepika" userId="ae649067-a08d-41b6-b863-ef4e4f4624b6" providerId="ADAL" clId="{64197176-1079-4302-98AF-78607E4E22BC}" dt="2020-05-10T12:01:33.789" v="2816" actId="6549"/>
        <pc:sldMkLst>
          <pc:docMk/>
          <pc:sldMk cId="3740273024" sldId="263"/>
        </pc:sldMkLst>
        <pc:spChg chg="mod">
          <ac:chgData name="Roy,Deepika" userId="ae649067-a08d-41b6-b863-ef4e4f4624b6" providerId="ADAL" clId="{64197176-1079-4302-98AF-78607E4E22BC}" dt="2020-05-10T12:01:33.789" v="2816" actId="6549"/>
          <ac:spMkLst>
            <pc:docMk/>
            <pc:sldMk cId="3740273024" sldId="263"/>
            <ac:spMk id="2" creationId="{61F169BC-F796-48B5-809D-2C5B5B83406D}"/>
          </ac:spMkLst>
        </pc:spChg>
        <pc:spChg chg="mod">
          <ac:chgData name="Roy,Deepika" userId="ae649067-a08d-41b6-b863-ef4e4f4624b6" providerId="ADAL" clId="{64197176-1079-4302-98AF-78607E4E22BC}" dt="2020-05-10T12:01:19.765" v="2788" actId="27636"/>
          <ac:spMkLst>
            <pc:docMk/>
            <pc:sldMk cId="3740273024" sldId="263"/>
            <ac:spMk id="3" creationId="{D04CEFC9-893B-4806-8797-EFD32A4EEFD4}"/>
          </ac:spMkLst>
        </pc:spChg>
      </pc:sldChg>
      <pc:sldChg chg="modSp">
        <pc:chgData name="Roy,Deepika" userId="ae649067-a08d-41b6-b863-ef4e4f4624b6" providerId="ADAL" clId="{64197176-1079-4302-98AF-78607E4E22BC}" dt="2020-05-10T12:01:46.961" v="2817" actId="20577"/>
        <pc:sldMkLst>
          <pc:docMk/>
          <pc:sldMk cId="2469907683" sldId="264"/>
        </pc:sldMkLst>
        <pc:spChg chg="mod">
          <ac:chgData name="Roy,Deepika" userId="ae649067-a08d-41b6-b863-ef4e4f4624b6" providerId="ADAL" clId="{64197176-1079-4302-98AF-78607E4E22BC}" dt="2020-05-10T12:01:46.961" v="2817" actId="20577"/>
          <ac:spMkLst>
            <pc:docMk/>
            <pc:sldMk cId="2469907683" sldId="264"/>
            <ac:spMk id="3" creationId="{4DE165F2-B626-4997-93BB-54D5A1C60C98}"/>
          </ac:spMkLst>
        </pc:spChg>
      </pc:sldChg>
      <pc:sldChg chg="modSp">
        <pc:chgData name="Roy,Deepika" userId="ae649067-a08d-41b6-b863-ef4e4f4624b6" providerId="ADAL" clId="{64197176-1079-4302-98AF-78607E4E22BC}" dt="2020-05-10T11:25:36.412" v="1719" actId="20577"/>
        <pc:sldMkLst>
          <pc:docMk/>
          <pc:sldMk cId="1602210818" sldId="265"/>
        </pc:sldMkLst>
        <pc:spChg chg="mod">
          <ac:chgData name="Roy,Deepika" userId="ae649067-a08d-41b6-b863-ef4e4f4624b6" providerId="ADAL" clId="{64197176-1079-4302-98AF-78607E4E22BC}" dt="2020-05-10T11:24:06.730" v="1661" actId="20577"/>
          <ac:spMkLst>
            <pc:docMk/>
            <pc:sldMk cId="1602210818" sldId="265"/>
            <ac:spMk id="10" creationId="{C9A71262-F70A-4B2E-B127-2B049DD5CFE1}"/>
          </ac:spMkLst>
        </pc:spChg>
        <pc:spChg chg="mod">
          <ac:chgData name="Roy,Deepika" userId="ae649067-a08d-41b6-b863-ef4e4f4624b6" providerId="ADAL" clId="{64197176-1079-4302-98AF-78607E4E22BC}" dt="2020-05-10T11:23:35.424" v="1600" actId="20577"/>
          <ac:spMkLst>
            <pc:docMk/>
            <pc:sldMk cId="1602210818" sldId="265"/>
            <ac:spMk id="12" creationId="{46132FEA-3D9C-4591-8CD1-0A40B0E8FCFC}"/>
          </ac:spMkLst>
        </pc:spChg>
        <pc:spChg chg="mod">
          <ac:chgData name="Roy,Deepika" userId="ae649067-a08d-41b6-b863-ef4e4f4624b6" providerId="ADAL" clId="{64197176-1079-4302-98AF-78607E4E22BC}" dt="2020-05-10T11:25:36.412" v="1719" actId="20577"/>
          <ac:spMkLst>
            <pc:docMk/>
            <pc:sldMk cId="1602210818" sldId="265"/>
            <ac:spMk id="17" creationId="{11F5FE85-112B-4304-9944-36083D952874}"/>
          </ac:spMkLst>
        </pc:spChg>
        <pc:spChg chg="mod">
          <ac:chgData name="Roy,Deepika" userId="ae649067-a08d-41b6-b863-ef4e4f4624b6" providerId="ADAL" clId="{64197176-1079-4302-98AF-78607E4E22BC}" dt="2020-05-10T11:25:01.215" v="1671" actId="20577"/>
          <ac:spMkLst>
            <pc:docMk/>
            <pc:sldMk cId="1602210818" sldId="265"/>
            <ac:spMk id="20" creationId="{FFB12B7A-9803-4A0D-9681-772335C07C17}"/>
          </ac:spMkLst>
        </pc:spChg>
      </pc:sldChg>
      <pc:sldChg chg="modSp">
        <pc:chgData name="Roy,Deepika" userId="ae649067-a08d-41b6-b863-ef4e4f4624b6" providerId="ADAL" clId="{64197176-1079-4302-98AF-78607E4E22BC}" dt="2020-05-10T11:28:33.361" v="1799" actId="20577"/>
        <pc:sldMkLst>
          <pc:docMk/>
          <pc:sldMk cId="1703457443" sldId="267"/>
        </pc:sldMkLst>
        <pc:spChg chg="mod">
          <ac:chgData name="Roy,Deepika" userId="ae649067-a08d-41b6-b863-ef4e4f4624b6" providerId="ADAL" clId="{64197176-1079-4302-98AF-78607E4E22BC}" dt="2020-05-10T11:28:33.361" v="1799" actId="20577"/>
          <ac:spMkLst>
            <pc:docMk/>
            <pc:sldMk cId="1703457443" sldId="267"/>
            <ac:spMk id="4" creationId="{CBC4505F-EA73-47CF-96A5-6DFB9ED97C2F}"/>
          </ac:spMkLst>
        </pc:spChg>
      </pc:sldChg>
      <pc:sldChg chg="modSp add modNotesTx">
        <pc:chgData name="Roy,Deepika" userId="ae649067-a08d-41b6-b863-ef4e4f4624b6" providerId="ADAL" clId="{64197176-1079-4302-98AF-78607E4E22BC}" dt="2020-05-10T12:24:34.316" v="3406" actId="20577"/>
        <pc:sldMkLst>
          <pc:docMk/>
          <pc:sldMk cId="1112372880" sldId="269"/>
        </pc:sldMkLst>
        <pc:spChg chg="mod">
          <ac:chgData name="Roy,Deepika" userId="ae649067-a08d-41b6-b863-ef4e4f4624b6" providerId="ADAL" clId="{64197176-1079-4302-98AF-78607E4E22BC}" dt="2020-05-10T12:04:54.207" v="2920" actId="20577"/>
          <ac:spMkLst>
            <pc:docMk/>
            <pc:sldMk cId="1112372880" sldId="269"/>
            <ac:spMk id="2" creationId="{988DE0F2-BEDA-4C3C-9578-C347B732DBED}"/>
          </ac:spMkLst>
        </pc:spChg>
        <pc:spChg chg="mod">
          <ac:chgData name="Roy,Deepika" userId="ae649067-a08d-41b6-b863-ef4e4f4624b6" providerId="ADAL" clId="{64197176-1079-4302-98AF-78607E4E22BC}" dt="2020-05-10T12:23:48.181" v="3394" actId="6549"/>
          <ac:spMkLst>
            <pc:docMk/>
            <pc:sldMk cId="1112372880" sldId="269"/>
            <ac:spMk id="3" creationId="{28971ECE-7472-4B1D-8D29-626844F1994B}"/>
          </ac:spMkLst>
        </pc:spChg>
      </pc:sldChg>
      <pc:sldChg chg="modSp add">
        <pc:chgData name="Roy,Deepika" userId="ae649067-a08d-41b6-b863-ef4e4f4624b6" providerId="ADAL" clId="{64197176-1079-4302-98AF-78607E4E22BC}" dt="2020-05-10T15:34:08.500" v="4312" actId="27636"/>
        <pc:sldMkLst>
          <pc:docMk/>
          <pc:sldMk cId="3685416839" sldId="270"/>
        </pc:sldMkLst>
        <pc:spChg chg="mod">
          <ac:chgData name="Roy,Deepika" userId="ae649067-a08d-41b6-b863-ef4e4f4624b6" providerId="ADAL" clId="{64197176-1079-4302-98AF-78607E4E22BC}" dt="2020-05-10T12:25:27.075" v="3475" actId="20577"/>
          <ac:spMkLst>
            <pc:docMk/>
            <pc:sldMk cId="3685416839" sldId="270"/>
            <ac:spMk id="2" creationId="{0A82C596-EE81-44F4-83C7-D52F8713D84C}"/>
          </ac:spMkLst>
        </pc:spChg>
        <pc:spChg chg="mod">
          <ac:chgData name="Roy,Deepika" userId="ae649067-a08d-41b6-b863-ef4e4f4624b6" providerId="ADAL" clId="{64197176-1079-4302-98AF-78607E4E22BC}" dt="2020-05-10T15:34:08.500" v="4312" actId="27636"/>
          <ac:spMkLst>
            <pc:docMk/>
            <pc:sldMk cId="3685416839" sldId="270"/>
            <ac:spMk id="3" creationId="{6EAFC6D7-285E-4E00-AA4C-1276E4585D10}"/>
          </ac:spMkLst>
        </pc:spChg>
      </pc:sldChg>
      <pc:sldChg chg="modSp add">
        <pc:chgData name="Roy,Deepika" userId="ae649067-a08d-41b6-b863-ef4e4f4624b6" providerId="ADAL" clId="{64197176-1079-4302-98AF-78607E4E22BC}" dt="2020-05-10T14:52:01.202" v="4082" actId="27636"/>
        <pc:sldMkLst>
          <pc:docMk/>
          <pc:sldMk cId="2674765470" sldId="271"/>
        </pc:sldMkLst>
        <pc:spChg chg="mod">
          <ac:chgData name="Roy,Deepika" userId="ae649067-a08d-41b6-b863-ef4e4f4624b6" providerId="ADAL" clId="{64197176-1079-4302-98AF-78607E4E22BC}" dt="2020-05-10T12:26:08.475" v="3555" actId="313"/>
          <ac:spMkLst>
            <pc:docMk/>
            <pc:sldMk cId="2674765470" sldId="271"/>
            <ac:spMk id="2" creationId="{AB2A7EB8-8893-4379-A8DE-A92F21BDCC66}"/>
          </ac:spMkLst>
        </pc:spChg>
        <pc:spChg chg="mod">
          <ac:chgData name="Roy,Deepika" userId="ae649067-a08d-41b6-b863-ef4e4f4624b6" providerId="ADAL" clId="{64197176-1079-4302-98AF-78607E4E22BC}" dt="2020-05-10T14:52:01.202" v="4082" actId="27636"/>
          <ac:spMkLst>
            <pc:docMk/>
            <pc:sldMk cId="2674765470" sldId="271"/>
            <ac:spMk id="3" creationId="{5793C699-B636-479F-84EE-513FB62BC4DE}"/>
          </ac:spMkLst>
        </pc:spChg>
      </pc:sldChg>
    </pc:docChg>
  </pc:docChgLst>
  <pc:docChgLst>
    <pc:chgData name="Roy,Deepika" userId="ae649067-a08d-41b6-b863-ef4e4f4624b6" providerId="ADAL" clId="{31D5E7BB-BE67-4DA6-BA2A-38677944BB48}"/>
    <pc:docChg chg="custSel addSld delSld modSld">
      <pc:chgData name="Roy,Deepika" userId="ae649067-a08d-41b6-b863-ef4e4f4624b6" providerId="ADAL" clId="{31D5E7BB-BE67-4DA6-BA2A-38677944BB48}" dt="2020-04-10T09:54:06.590" v="2039" actId="1035"/>
      <pc:docMkLst>
        <pc:docMk/>
      </pc:docMkLst>
      <pc:sldChg chg="modSp">
        <pc:chgData name="Roy,Deepika" userId="ae649067-a08d-41b6-b863-ef4e4f4624b6" providerId="ADAL" clId="{31D5E7BB-BE67-4DA6-BA2A-38677944BB48}" dt="2020-04-10T09:45:31.293" v="1749" actId="27636"/>
        <pc:sldMkLst>
          <pc:docMk/>
          <pc:sldMk cId="3001952021" sldId="257"/>
        </pc:sldMkLst>
        <pc:spChg chg="mod">
          <ac:chgData name="Roy,Deepika" userId="ae649067-a08d-41b6-b863-ef4e4f4624b6" providerId="ADAL" clId="{31D5E7BB-BE67-4DA6-BA2A-38677944BB48}" dt="2020-04-10T09:45:31.293" v="1749" actId="27636"/>
          <ac:spMkLst>
            <pc:docMk/>
            <pc:sldMk cId="3001952021" sldId="257"/>
            <ac:spMk id="3" creationId="{92FB1F07-4CAC-48C0-BCA0-F05DFD7A4A65}"/>
          </ac:spMkLst>
        </pc:spChg>
      </pc:sldChg>
      <pc:sldChg chg="modSp">
        <pc:chgData name="Roy,Deepika" userId="ae649067-a08d-41b6-b863-ef4e4f4624b6" providerId="ADAL" clId="{31D5E7BB-BE67-4DA6-BA2A-38677944BB48}" dt="2020-04-10T09:06:26.032" v="1697" actId="27636"/>
        <pc:sldMkLst>
          <pc:docMk/>
          <pc:sldMk cId="3740273024" sldId="263"/>
        </pc:sldMkLst>
        <pc:spChg chg="mod">
          <ac:chgData name="Roy,Deepika" userId="ae649067-a08d-41b6-b863-ef4e4f4624b6" providerId="ADAL" clId="{31D5E7BB-BE67-4DA6-BA2A-38677944BB48}" dt="2020-04-10T09:06:26.032" v="1697" actId="27636"/>
          <ac:spMkLst>
            <pc:docMk/>
            <pc:sldMk cId="3740273024" sldId="263"/>
            <ac:spMk id="3" creationId="{D04CEFC9-893B-4806-8797-EFD32A4EEFD4}"/>
          </ac:spMkLst>
        </pc:spChg>
      </pc:sldChg>
      <pc:sldChg chg="addSp delSp modSp add">
        <pc:chgData name="Roy,Deepika" userId="ae649067-a08d-41b6-b863-ef4e4f4624b6" providerId="ADAL" clId="{31D5E7BB-BE67-4DA6-BA2A-38677944BB48}" dt="2020-04-10T09:54:06.590" v="2039" actId="1035"/>
        <pc:sldMkLst>
          <pc:docMk/>
          <pc:sldMk cId="1602210818" sldId="265"/>
        </pc:sldMkLst>
        <pc:spChg chg="mod">
          <ac:chgData name="Roy,Deepika" userId="ae649067-a08d-41b6-b863-ef4e4f4624b6" providerId="ADAL" clId="{31D5E7BB-BE67-4DA6-BA2A-38677944BB48}" dt="2020-04-10T08:47:41.078" v="23" actId="1076"/>
          <ac:spMkLst>
            <pc:docMk/>
            <pc:sldMk cId="1602210818" sldId="265"/>
            <ac:spMk id="2" creationId="{CB880177-4EB6-43A0-871C-425EC2197C09}"/>
          </ac:spMkLst>
        </pc:spChg>
        <pc:spChg chg="del mod">
          <ac:chgData name="Roy,Deepika" userId="ae649067-a08d-41b6-b863-ef4e4f4624b6" providerId="ADAL" clId="{31D5E7BB-BE67-4DA6-BA2A-38677944BB48}" dt="2020-04-10T08:47:52.194" v="54" actId="478"/>
          <ac:spMkLst>
            <pc:docMk/>
            <pc:sldMk cId="1602210818" sldId="265"/>
            <ac:spMk id="3" creationId="{F0B18512-2F30-4C39-A013-932CC05DF238}"/>
          </ac:spMkLst>
        </pc:spChg>
        <pc:spChg chg="add del">
          <ac:chgData name="Roy,Deepika" userId="ae649067-a08d-41b6-b863-ef4e4f4624b6" providerId="ADAL" clId="{31D5E7BB-BE67-4DA6-BA2A-38677944BB48}" dt="2020-04-10T08:47:03.632" v="2" actId="478"/>
          <ac:spMkLst>
            <pc:docMk/>
            <pc:sldMk cId="1602210818" sldId="265"/>
            <ac:spMk id="4" creationId="{80D345F2-B2E4-4D4C-9913-D879BC9F01DD}"/>
          </ac:spMkLst>
        </pc:spChg>
        <pc:spChg chg="add del">
          <ac:chgData name="Roy,Deepika" userId="ae649067-a08d-41b6-b863-ef4e4f4624b6" providerId="ADAL" clId="{31D5E7BB-BE67-4DA6-BA2A-38677944BB48}" dt="2020-04-10T08:47:06.869" v="4"/>
          <ac:spMkLst>
            <pc:docMk/>
            <pc:sldMk cId="1602210818" sldId="265"/>
            <ac:spMk id="5" creationId="{89332065-C1AD-45EC-B75E-7558D763696E}"/>
          </ac:spMkLst>
        </pc:spChg>
        <pc:spChg chg="add mod">
          <ac:chgData name="Roy,Deepika" userId="ae649067-a08d-41b6-b863-ef4e4f4624b6" providerId="ADAL" clId="{31D5E7BB-BE67-4DA6-BA2A-38677944BB48}" dt="2020-04-10T08:50:10.042" v="182" actId="20577"/>
          <ac:spMkLst>
            <pc:docMk/>
            <pc:sldMk cId="1602210818" sldId="265"/>
            <ac:spMk id="6" creationId="{3A461BCC-F2EE-4C45-82E1-456B4774A29F}"/>
          </ac:spMkLst>
        </pc:spChg>
        <pc:spChg chg="add del">
          <ac:chgData name="Roy,Deepika" userId="ae649067-a08d-41b6-b863-ef4e4f4624b6" providerId="ADAL" clId="{31D5E7BB-BE67-4DA6-BA2A-38677944BB48}" dt="2020-04-10T08:48:28.182" v="57" actId="478"/>
          <ac:spMkLst>
            <pc:docMk/>
            <pc:sldMk cId="1602210818" sldId="265"/>
            <ac:spMk id="7" creationId="{74D917E4-B1C4-4B41-83D2-CC695441B903}"/>
          </ac:spMkLst>
        </pc:spChg>
        <pc:spChg chg="add del">
          <ac:chgData name="Roy,Deepika" userId="ae649067-a08d-41b6-b863-ef4e4f4624b6" providerId="ADAL" clId="{31D5E7BB-BE67-4DA6-BA2A-38677944BB48}" dt="2020-04-10T08:48:31.365" v="59" actId="478"/>
          <ac:spMkLst>
            <pc:docMk/>
            <pc:sldMk cId="1602210818" sldId="265"/>
            <ac:spMk id="8" creationId="{CA1DEFE9-F731-492F-82B0-EF2E45F9E71D}"/>
          </ac:spMkLst>
        </pc:spChg>
        <pc:spChg chg="add mod">
          <ac:chgData name="Roy,Deepika" userId="ae649067-a08d-41b6-b863-ef4e4f4624b6" providerId="ADAL" clId="{31D5E7BB-BE67-4DA6-BA2A-38677944BB48}" dt="2020-04-10T08:48:39.992" v="92" actId="1038"/>
          <ac:spMkLst>
            <pc:docMk/>
            <pc:sldMk cId="1602210818" sldId="265"/>
            <ac:spMk id="9" creationId="{4EF042C2-B579-42B4-A9C7-72CA79BFF249}"/>
          </ac:spMkLst>
        </pc:spChg>
        <pc:spChg chg="add mod">
          <ac:chgData name="Roy,Deepika" userId="ae649067-a08d-41b6-b863-ef4e4f4624b6" providerId="ADAL" clId="{31D5E7BB-BE67-4DA6-BA2A-38677944BB48}" dt="2020-04-10T08:49:49.187" v="178" actId="14100"/>
          <ac:spMkLst>
            <pc:docMk/>
            <pc:sldMk cId="1602210818" sldId="265"/>
            <ac:spMk id="10" creationId="{C9A71262-F70A-4B2E-B127-2B049DD5CFE1}"/>
          </ac:spMkLst>
        </pc:spChg>
        <pc:spChg chg="add mod">
          <ac:chgData name="Roy,Deepika" userId="ae649067-a08d-41b6-b863-ef4e4f4624b6" providerId="ADAL" clId="{31D5E7BB-BE67-4DA6-BA2A-38677944BB48}" dt="2020-04-10T08:49:59.210" v="180" actId="1076"/>
          <ac:spMkLst>
            <pc:docMk/>
            <pc:sldMk cId="1602210818" sldId="265"/>
            <ac:spMk id="11" creationId="{AC1DF07E-CFEE-4599-963B-8B0DBBAFD7A2}"/>
          </ac:spMkLst>
        </pc:spChg>
        <pc:spChg chg="add mod">
          <ac:chgData name="Roy,Deepika" userId="ae649067-a08d-41b6-b863-ef4e4f4624b6" providerId="ADAL" clId="{31D5E7BB-BE67-4DA6-BA2A-38677944BB48}" dt="2020-04-10T08:51:18.543" v="301" actId="1076"/>
          <ac:spMkLst>
            <pc:docMk/>
            <pc:sldMk cId="1602210818" sldId="265"/>
            <ac:spMk id="12" creationId="{46132FEA-3D9C-4591-8CD1-0A40B0E8FCFC}"/>
          </ac:spMkLst>
        </pc:spChg>
        <pc:spChg chg="add mod">
          <ac:chgData name="Roy,Deepika" userId="ae649067-a08d-41b6-b863-ef4e4f4624b6" providerId="ADAL" clId="{31D5E7BB-BE67-4DA6-BA2A-38677944BB48}" dt="2020-04-10T09:53:46.442" v="2021" actId="1038"/>
          <ac:spMkLst>
            <pc:docMk/>
            <pc:sldMk cId="1602210818" sldId="265"/>
            <ac:spMk id="17" creationId="{11F5FE85-112B-4304-9944-36083D952874}"/>
          </ac:spMkLst>
        </pc:spChg>
        <pc:spChg chg="add mod">
          <ac:chgData name="Roy,Deepika" userId="ae649067-a08d-41b6-b863-ef4e4f4624b6" providerId="ADAL" clId="{31D5E7BB-BE67-4DA6-BA2A-38677944BB48}" dt="2020-04-10T09:53:40.588" v="1981" actId="1037"/>
          <ac:spMkLst>
            <pc:docMk/>
            <pc:sldMk cId="1602210818" sldId="265"/>
            <ac:spMk id="18" creationId="{82389D04-2690-410F-B9BB-9481013C0F60}"/>
          </ac:spMkLst>
        </pc:spChg>
        <pc:spChg chg="add mod">
          <ac:chgData name="Roy,Deepika" userId="ae649067-a08d-41b6-b863-ef4e4f4624b6" providerId="ADAL" clId="{31D5E7BB-BE67-4DA6-BA2A-38677944BB48}" dt="2020-04-10T08:52:12.658" v="313" actId="1076"/>
          <ac:spMkLst>
            <pc:docMk/>
            <pc:sldMk cId="1602210818" sldId="265"/>
            <ac:spMk id="19" creationId="{2269A4DE-E92B-4008-84CA-9C232A844456}"/>
          </ac:spMkLst>
        </pc:spChg>
        <pc:spChg chg="add mod">
          <ac:chgData name="Roy,Deepika" userId="ae649067-a08d-41b6-b863-ef4e4f4624b6" providerId="ADAL" clId="{31D5E7BB-BE67-4DA6-BA2A-38677944BB48}" dt="2020-04-10T09:54:06.590" v="2039" actId="1035"/>
          <ac:spMkLst>
            <pc:docMk/>
            <pc:sldMk cId="1602210818" sldId="265"/>
            <ac:spMk id="20" creationId="{FFB12B7A-9803-4A0D-9681-772335C07C17}"/>
          </ac:spMkLst>
        </pc:spChg>
        <pc:cxnChg chg="add mod">
          <ac:chgData name="Roy,Deepika" userId="ae649067-a08d-41b6-b863-ef4e4f4624b6" providerId="ADAL" clId="{31D5E7BB-BE67-4DA6-BA2A-38677944BB48}" dt="2020-04-10T08:51:30.393" v="304" actId="14100"/>
          <ac:cxnSpMkLst>
            <pc:docMk/>
            <pc:sldMk cId="1602210818" sldId="265"/>
            <ac:cxnSpMk id="13" creationId="{5CE26280-9D6E-46EA-997F-3CE499C71749}"/>
          </ac:cxnSpMkLst>
        </pc:cxnChg>
        <pc:cxnChg chg="add mod">
          <ac:chgData name="Roy,Deepika" userId="ae649067-a08d-41b6-b863-ef4e4f4624b6" providerId="ADAL" clId="{31D5E7BB-BE67-4DA6-BA2A-38677944BB48}" dt="2020-04-10T08:51:42.863" v="307" actId="14100"/>
          <ac:cxnSpMkLst>
            <pc:docMk/>
            <pc:sldMk cId="1602210818" sldId="265"/>
            <ac:cxnSpMk id="15" creationId="{B536DA63-B1F8-462C-80BB-A740C44C9082}"/>
          </ac:cxnSpMkLst>
        </pc:cxnChg>
      </pc:sldChg>
      <pc:sldChg chg="modSp add">
        <pc:chgData name="Roy,Deepika" userId="ae649067-a08d-41b6-b863-ef4e4f4624b6" providerId="ADAL" clId="{31D5E7BB-BE67-4DA6-BA2A-38677944BB48}" dt="2020-04-10T08:55:19.321" v="751"/>
        <pc:sldMkLst>
          <pc:docMk/>
          <pc:sldMk cId="3750770130" sldId="266"/>
        </pc:sldMkLst>
        <pc:spChg chg="mod">
          <ac:chgData name="Roy,Deepika" userId="ae649067-a08d-41b6-b863-ef4e4f4624b6" providerId="ADAL" clId="{31D5E7BB-BE67-4DA6-BA2A-38677944BB48}" dt="2020-04-10T08:55:13.016" v="750" actId="20577"/>
          <ac:spMkLst>
            <pc:docMk/>
            <pc:sldMk cId="3750770130" sldId="266"/>
            <ac:spMk id="2" creationId="{2150FFCA-4B38-44BF-AFC5-06CD07FEA91A}"/>
          </ac:spMkLst>
        </pc:spChg>
        <pc:spChg chg="mod">
          <ac:chgData name="Roy,Deepika" userId="ae649067-a08d-41b6-b863-ef4e4f4624b6" providerId="ADAL" clId="{31D5E7BB-BE67-4DA6-BA2A-38677944BB48}" dt="2020-04-10T08:55:19.321" v="751"/>
          <ac:spMkLst>
            <pc:docMk/>
            <pc:sldMk cId="3750770130" sldId="266"/>
            <ac:spMk id="3" creationId="{7833857B-7EB3-42BB-BC20-E4D777896EB6}"/>
          </ac:spMkLst>
        </pc:spChg>
      </pc:sldChg>
      <pc:sldChg chg="addSp delSp modSp add">
        <pc:chgData name="Roy,Deepika" userId="ae649067-a08d-41b6-b863-ef4e4f4624b6" providerId="ADAL" clId="{31D5E7BB-BE67-4DA6-BA2A-38677944BB48}" dt="2020-04-10T08:59:41.996" v="1553" actId="1076"/>
        <pc:sldMkLst>
          <pc:docMk/>
          <pc:sldMk cId="1703457443" sldId="267"/>
        </pc:sldMkLst>
        <pc:spChg chg="mod">
          <ac:chgData name="Roy,Deepika" userId="ae649067-a08d-41b6-b863-ef4e4f4624b6" providerId="ADAL" clId="{31D5E7BB-BE67-4DA6-BA2A-38677944BB48}" dt="2020-04-10T08:55:46.044" v="808" actId="20577"/>
          <ac:spMkLst>
            <pc:docMk/>
            <pc:sldMk cId="1703457443" sldId="267"/>
            <ac:spMk id="2" creationId="{3EB03710-1A1A-4EAB-963D-E80061C2F976}"/>
          </ac:spMkLst>
        </pc:spChg>
        <pc:spChg chg="del mod">
          <ac:chgData name="Roy,Deepika" userId="ae649067-a08d-41b6-b863-ef4e4f4624b6" providerId="ADAL" clId="{31D5E7BB-BE67-4DA6-BA2A-38677944BB48}" dt="2020-04-10T08:59:30.393" v="1551" actId="478"/>
          <ac:spMkLst>
            <pc:docMk/>
            <pc:sldMk cId="1703457443" sldId="267"/>
            <ac:spMk id="3" creationId="{BF3BBC3B-AE53-4FE4-B298-33BC0D13E525}"/>
          </ac:spMkLst>
        </pc:spChg>
        <pc:spChg chg="add mod">
          <ac:chgData name="Roy,Deepika" userId="ae649067-a08d-41b6-b863-ef4e4f4624b6" providerId="ADAL" clId="{31D5E7BB-BE67-4DA6-BA2A-38677944BB48}" dt="2020-04-10T08:59:41.996" v="1553" actId="1076"/>
          <ac:spMkLst>
            <pc:docMk/>
            <pc:sldMk cId="1703457443" sldId="267"/>
            <ac:spMk id="4" creationId="{CBC4505F-EA73-47CF-96A5-6DFB9ED97C2F}"/>
          </ac:spMkLst>
        </pc:spChg>
        <pc:spChg chg="add mod">
          <ac:chgData name="Roy,Deepika" userId="ae649067-a08d-41b6-b863-ef4e4f4624b6" providerId="ADAL" clId="{31D5E7BB-BE67-4DA6-BA2A-38677944BB48}" dt="2020-04-10T08:59:37.176" v="1552" actId="14100"/>
          <ac:spMkLst>
            <pc:docMk/>
            <pc:sldMk cId="1703457443" sldId="267"/>
            <ac:spMk id="5" creationId="{C6A7ECD7-C6A6-4125-927A-1CD3CBC12B88}"/>
          </ac:spMkLst>
        </pc:spChg>
      </pc:sldChg>
      <pc:sldChg chg="addSp modSp add">
        <pc:chgData name="Roy,Deepika" userId="ae649067-a08d-41b6-b863-ef4e4f4624b6" providerId="ADAL" clId="{31D5E7BB-BE67-4DA6-BA2A-38677944BB48}" dt="2020-04-10T09:03:59.785" v="1583" actId="14100"/>
        <pc:sldMkLst>
          <pc:docMk/>
          <pc:sldMk cId="1657404305" sldId="268"/>
        </pc:sldMkLst>
        <pc:picChg chg="add mod">
          <ac:chgData name="Roy,Deepika" userId="ae649067-a08d-41b6-b863-ef4e4f4624b6" providerId="ADAL" clId="{31D5E7BB-BE67-4DA6-BA2A-38677944BB48}" dt="2020-04-10T09:03:59.785" v="1583" actId="14100"/>
          <ac:picMkLst>
            <pc:docMk/>
            <pc:sldMk cId="1657404305" sldId="268"/>
            <ac:picMk id="4" creationId="{2896B313-57BD-46FB-9AC2-BA6BEEDF67ED}"/>
          </ac:picMkLst>
        </pc:picChg>
      </pc:sldChg>
      <pc:sldChg chg="modSp add del">
        <pc:chgData name="Roy,Deepika" userId="ae649067-a08d-41b6-b863-ef4e4f4624b6" providerId="ADAL" clId="{31D5E7BB-BE67-4DA6-BA2A-38677944BB48}" dt="2020-04-10T09:00:31.737" v="1578" actId="2696"/>
        <pc:sldMkLst>
          <pc:docMk/>
          <pc:sldMk cId="2644551800" sldId="268"/>
        </pc:sldMkLst>
        <pc:spChg chg="mod">
          <ac:chgData name="Roy,Deepika" userId="ae649067-a08d-41b6-b863-ef4e4f4624b6" providerId="ADAL" clId="{31D5E7BB-BE67-4DA6-BA2A-38677944BB48}" dt="2020-04-10T09:00:18.082" v="1577" actId="20577"/>
          <ac:spMkLst>
            <pc:docMk/>
            <pc:sldMk cId="2644551800" sldId="268"/>
            <ac:spMk id="2" creationId="{379CE87F-3FD2-42B4-B29D-83BF5D51014F}"/>
          </ac:spMkLst>
        </pc:spChg>
      </pc:sldChg>
      <pc:sldChg chg="add del">
        <pc:chgData name="Roy,Deepika" userId="ae649067-a08d-41b6-b863-ef4e4f4624b6" providerId="ADAL" clId="{31D5E7BB-BE67-4DA6-BA2A-38677944BB48}" dt="2020-04-10T08:47:25.811" v="6"/>
        <pc:sldMkLst>
          <pc:docMk/>
          <pc:sldMk cId="1082267343" sldId="5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4BF5F-3C74-41B5-8E3B-36D96A1A8977}" type="datetimeFigureOut">
              <a:rPr lang="en-US" smtClean="0"/>
              <a:t>5/19/2020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FDBBA-C8A3-46DF-AD58-68D514FCF4D2}" type="slidenum">
              <a:rPr lang="en-US" smtClean="0"/>
              <a:t>‹#›</a:t>
            </a:fld>
            <a:endParaRPr lang="en-US"/>
          </a:p>
        </p:txBody>
      </p:sp>
    </p:spTree>
    <p:extLst>
      <p:ext uri="{BB962C8B-B14F-4D97-AF65-F5344CB8AC3E}">
        <p14:creationId xmlns:p14="http://schemas.microsoft.com/office/powerpoint/2010/main" val="139644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ogle.com/search?rlz=1C1CHBF_enIN767IN767&amp;sxsrf=ALeKk00xxkqDOIKz89379x9V27oiXTK7hw:1589112394584&amp;q=covid-19+symptoms+list&amp;spell=1&amp;sa=X&amp;ved=2ahUKEwi_7qX-oKnpAhWZ7HMBHToMCQgQBSgAegQIHBAo&amp;biw=1280&amp;bih=578"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a:t>
            </a:r>
            <a:r>
              <a:rPr lang="en-US" dirty="0">
                <a:hlinkClick r:id="rId3"/>
              </a:rPr>
              <a:t>https://www.google.com/search?rlz=1C1CHBF_enIN767IN767&amp;sxsrf=ALeKk00xxkqDOIKz89379x9V27oiXTK7hw:1589112394584&amp;q=covid-19+symptoms+list&amp;spell=1&amp;sa=X&amp;ved=2ahUKEwi_7qX-oKnpAhWZ7HMBHToMCQgQBSgAegQIHBAo&amp;biw=1280&amp;bih=578</a:t>
            </a:r>
            <a:endParaRPr lang="en-US" dirty="0"/>
          </a:p>
        </p:txBody>
      </p:sp>
      <p:sp>
        <p:nvSpPr>
          <p:cNvPr id="4" name="Slide Number Placeholder 3"/>
          <p:cNvSpPr>
            <a:spLocks noGrp="1"/>
          </p:cNvSpPr>
          <p:nvPr>
            <p:ph type="sldNum" sz="quarter" idx="5"/>
          </p:nvPr>
        </p:nvSpPr>
        <p:spPr/>
        <p:txBody>
          <a:bodyPr/>
          <a:lstStyle/>
          <a:p>
            <a:fld id="{A5AFDBBA-C8A3-46DF-AD58-68D514FCF4D2}" type="slidenum">
              <a:rPr lang="en-US" smtClean="0"/>
              <a:t>15</a:t>
            </a:fld>
            <a:endParaRPr lang="en-US"/>
          </a:p>
        </p:txBody>
      </p:sp>
    </p:spTree>
    <p:extLst>
      <p:ext uri="{BB962C8B-B14F-4D97-AF65-F5344CB8AC3E}">
        <p14:creationId xmlns:p14="http://schemas.microsoft.com/office/powerpoint/2010/main" val="3010206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https://www.healthypeople.gov/subtopics-of-sdoh/economic-stability</a:t>
            </a:r>
          </a:p>
        </p:txBody>
      </p:sp>
      <p:sp>
        <p:nvSpPr>
          <p:cNvPr id="4" name="Slide Number Placeholder 3"/>
          <p:cNvSpPr>
            <a:spLocks noGrp="1"/>
          </p:cNvSpPr>
          <p:nvPr>
            <p:ph type="sldNum" sz="quarter" idx="5"/>
          </p:nvPr>
        </p:nvSpPr>
        <p:spPr/>
        <p:txBody>
          <a:bodyPr/>
          <a:lstStyle/>
          <a:p>
            <a:fld id="{A5AFDBBA-C8A3-46DF-AD58-68D514FCF4D2}" type="slidenum">
              <a:rPr lang="en-US" smtClean="0"/>
              <a:t>17</a:t>
            </a:fld>
            <a:endParaRPr lang="en-US"/>
          </a:p>
        </p:txBody>
      </p:sp>
    </p:spTree>
    <p:extLst>
      <p:ext uri="{BB962C8B-B14F-4D97-AF65-F5344CB8AC3E}">
        <p14:creationId xmlns:p14="http://schemas.microsoft.com/office/powerpoint/2010/main" val="155297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AFDBBA-C8A3-46DF-AD58-68D514FCF4D2}" type="slidenum">
              <a:rPr lang="en-US" smtClean="0"/>
              <a:t>20</a:t>
            </a:fld>
            <a:endParaRPr lang="en-US"/>
          </a:p>
        </p:txBody>
      </p:sp>
    </p:spTree>
    <p:extLst>
      <p:ext uri="{BB962C8B-B14F-4D97-AF65-F5344CB8AC3E}">
        <p14:creationId xmlns:p14="http://schemas.microsoft.com/office/powerpoint/2010/main" val="39613223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5/19/2020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EED47-7876-4710-87F5-D2A8DBFE508A}"/>
              </a:ext>
            </a:extLst>
          </p:cNvPr>
          <p:cNvSpPr>
            <a:spLocks noGrp="1"/>
          </p:cNvSpPr>
          <p:nvPr>
            <p:ph type="ctrTitle"/>
          </p:nvPr>
        </p:nvSpPr>
        <p:spPr>
          <a:xfrm>
            <a:off x="2688165" y="1666875"/>
            <a:ext cx="6815669" cy="3590925"/>
          </a:xfrm>
        </p:spPr>
        <p:txBody>
          <a:bodyPr/>
          <a:lstStyle/>
          <a:p>
            <a:pPr algn="l"/>
            <a:r>
              <a:rPr lang="en-US" sz="2800" dirty="0"/>
              <a:t>1) Prioritizing individuals to be tested for COVID-19 dynamically in real time </a:t>
            </a:r>
            <a:br>
              <a:rPr lang="en-US" sz="2800" dirty="0"/>
            </a:br>
            <a:r>
              <a:rPr lang="en-US" sz="2800" dirty="0"/>
              <a:t>2) Book Testing Appointment for individuals based on priority and assigned Queue Number</a:t>
            </a:r>
            <a:br>
              <a:rPr lang="en-US" sz="2800" dirty="0"/>
            </a:br>
            <a:r>
              <a:rPr lang="en-US" sz="2800" dirty="0"/>
              <a:t>3) Prioritizing Communities to be tested for COVID-19</a:t>
            </a:r>
            <a:br>
              <a:rPr lang="en-US" sz="2800" dirty="0"/>
            </a:br>
            <a:r>
              <a:rPr lang="en-US" sz="2800" dirty="0"/>
              <a:t>4)Recommending best possible sample groups to reduce the number of lab tests needed</a:t>
            </a:r>
          </a:p>
        </p:txBody>
      </p:sp>
    </p:spTree>
    <p:extLst>
      <p:ext uri="{BB962C8B-B14F-4D97-AF65-F5344CB8AC3E}">
        <p14:creationId xmlns:p14="http://schemas.microsoft.com/office/powerpoint/2010/main" val="383514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8A0BC-756E-48B5-A6DC-3DB99EC02F10}"/>
              </a:ext>
            </a:extLst>
          </p:cNvPr>
          <p:cNvSpPr>
            <a:spLocks noGrp="1"/>
          </p:cNvSpPr>
          <p:nvPr>
            <p:ph type="title"/>
          </p:nvPr>
        </p:nvSpPr>
        <p:spPr/>
        <p:txBody>
          <a:bodyPr>
            <a:normAutofit fontScale="90000"/>
          </a:bodyPr>
          <a:lstStyle/>
          <a:p>
            <a:r>
              <a:rPr lang="en-US" dirty="0"/>
              <a:t>Proposed Solution – How to prioritize community testing?</a:t>
            </a:r>
          </a:p>
        </p:txBody>
      </p:sp>
      <p:sp>
        <p:nvSpPr>
          <p:cNvPr id="3" name="Content Placeholder 2">
            <a:extLst>
              <a:ext uri="{FF2B5EF4-FFF2-40B4-BE49-F238E27FC236}">
                <a16:creationId xmlns:a16="http://schemas.microsoft.com/office/drawing/2014/main" id="{70E1AE7C-245A-4426-828E-00DBF012BF14}"/>
              </a:ext>
            </a:extLst>
          </p:cNvPr>
          <p:cNvSpPr>
            <a:spLocks noGrp="1"/>
          </p:cNvSpPr>
          <p:nvPr>
            <p:ph idx="1"/>
          </p:nvPr>
        </p:nvSpPr>
        <p:spPr/>
        <p:txBody>
          <a:bodyPr/>
          <a:lstStyle/>
          <a:p>
            <a:r>
              <a:rPr lang="en-US" dirty="0"/>
              <a:t>Locations from which higher number of patients turning COVID-19 positive may be prioritized for community testing</a:t>
            </a:r>
          </a:p>
        </p:txBody>
      </p:sp>
    </p:spTree>
    <p:extLst>
      <p:ext uri="{BB962C8B-B14F-4D97-AF65-F5344CB8AC3E}">
        <p14:creationId xmlns:p14="http://schemas.microsoft.com/office/powerpoint/2010/main" val="271510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0688-A521-4C58-AA25-BE5A6EB4DD66}"/>
              </a:ext>
            </a:extLst>
          </p:cNvPr>
          <p:cNvSpPr>
            <a:spLocks noGrp="1"/>
          </p:cNvSpPr>
          <p:nvPr>
            <p:ph type="title"/>
          </p:nvPr>
        </p:nvSpPr>
        <p:spPr/>
        <p:txBody>
          <a:bodyPr>
            <a:normAutofit fontScale="90000"/>
          </a:bodyPr>
          <a:lstStyle/>
          <a:p>
            <a:r>
              <a:rPr lang="en-US" dirty="0"/>
              <a:t>Proposed Solution – How to identify Care Providers at greatest risk</a:t>
            </a:r>
          </a:p>
        </p:txBody>
      </p:sp>
      <p:sp>
        <p:nvSpPr>
          <p:cNvPr id="3" name="Content Placeholder 2">
            <a:extLst>
              <a:ext uri="{FF2B5EF4-FFF2-40B4-BE49-F238E27FC236}">
                <a16:creationId xmlns:a16="http://schemas.microsoft.com/office/drawing/2014/main" id="{566A5AD3-C66F-43A5-B320-3905E6B8E67C}"/>
              </a:ext>
            </a:extLst>
          </p:cNvPr>
          <p:cNvSpPr>
            <a:spLocks noGrp="1"/>
          </p:cNvSpPr>
          <p:nvPr>
            <p:ph idx="1"/>
          </p:nvPr>
        </p:nvSpPr>
        <p:spPr/>
        <p:txBody>
          <a:bodyPr/>
          <a:lstStyle/>
          <a:p>
            <a:r>
              <a:rPr lang="en-US" b="1" dirty="0"/>
              <a:t>Higher the number of COVID-19 +</a:t>
            </a:r>
            <a:r>
              <a:rPr lang="en-US" b="1" dirty="0" err="1"/>
              <a:t>ve</a:t>
            </a:r>
            <a:r>
              <a:rPr lang="en-US" b="1" dirty="0"/>
              <a:t> patients, care providers (sample collectors) have collected sample for, higher will be the risk of the care provider to be inflicted with the virus</a:t>
            </a:r>
          </a:p>
          <a:p>
            <a:pPr lvl="1"/>
            <a:r>
              <a:rPr lang="en-US" b="1" dirty="0"/>
              <a:t>Such Care Providers will be encouraged to register with the same application and get prioritized to be tested for the virus</a:t>
            </a:r>
            <a:endParaRPr lang="en-US" dirty="0"/>
          </a:p>
        </p:txBody>
      </p:sp>
    </p:spTree>
    <p:extLst>
      <p:ext uri="{BB962C8B-B14F-4D97-AF65-F5344CB8AC3E}">
        <p14:creationId xmlns:p14="http://schemas.microsoft.com/office/powerpoint/2010/main" val="17156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CD40-B35B-4418-9396-E975D2DAB4CA}"/>
              </a:ext>
            </a:extLst>
          </p:cNvPr>
          <p:cNvSpPr>
            <a:spLocks noGrp="1"/>
          </p:cNvSpPr>
          <p:nvPr>
            <p:ph type="title"/>
          </p:nvPr>
        </p:nvSpPr>
        <p:spPr/>
        <p:txBody>
          <a:bodyPr>
            <a:normAutofit fontScale="90000"/>
          </a:bodyPr>
          <a:lstStyle/>
          <a:p>
            <a:r>
              <a:rPr lang="en-US" dirty="0"/>
              <a:t>Proposed Solution – How to identify best group of samples to be tested together through Group Testing</a:t>
            </a:r>
          </a:p>
        </p:txBody>
      </p:sp>
      <p:sp>
        <p:nvSpPr>
          <p:cNvPr id="3" name="Content Placeholder 2">
            <a:extLst>
              <a:ext uri="{FF2B5EF4-FFF2-40B4-BE49-F238E27FC236}">
                <a16:creationId xmlns:a16="http://schemas.microsoft.com/office/drawing/2014/main" id="{9C469FA8-6C21-4E2A-A7B9-B82BAA7CFC52}"/>
              </a:ext>
            </a:extLst>
          </p:cNvPr>
          <p:cNvSpPr>
            <a:spLocks noGrp="1"/>
          </p:cNvSpPr>
          <p:nvPr>
            <p:ph idx="1"/>
          </p:nvPr>
        </p:nvSpPr>
        <p:spPr/>
        <p:txBody>
          <a:bodyPr>
            <a:normAutofit/>
          </a:bodyPr>
          <a:lstStyle/>
          <a:p>
            <a:r>
              <a:rPr lang="en-US" b="1" dirty="0"/>
              <a:t>Based on Risk Scores, algorithm will also suggest the best samples to be grouped together in order to be able to reduce the number of testing </a:t>
            </a:r>
          </a:p>
          <a:p>
            <a:r>
              <a:rPr lang="en-US" b="1" dirty="0"/>
              <a:t>In our algorithm, it will be best to group the samples of people from List 2 with less Risk Scores such that we  can confirm for sure that a given group of people from List 2 do not have COVID-19</a:t>
            </a:r>
          </a:p>
          <a:p>
            <a:pPr marL="457200" lvl="1" indent="0">
              <a:buNone/>
            </a:pPr>
            <a:endParaRPr lang="en-US" dirty="0"/>
          </a:p>
          <a:p>
            <a:endParaRPr lang="en-US" dirty="0"/>
          </a:p>
        </p:txBody>
      </p:sp>
    </p:spTree>
    <p:extLst>
      <p:ext uri="{BB962C8B-B14F-4D97-AF65-F5344CB8AC3E}">
        <p14:creationId xmlns:p14="http://schemas.microsoft.com/office/powerpoint/2010/main" val="3870890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0596-833F-4893-B65E-0D113673BCFA}"/>
              </a:ext>
            </a:extLst>
          </p:cNvPr>
          <p:cNvSpPr>
            <a:spLocks noGrp="1"/>
          </p:cNvSpPr>
          <p:nvPr>
            <p:ph type="title"/>
          </p:nvPr>
        </p:nvSpPr>
        <p:spPr/>
        <p:txBody>
          <a:bodyPr>
            <a:normAutofit fontScale="90000"/>
          </a:bodyPr>
          <a:lstStyle/>
          <a:p>
            <a:r>
              <a:rPr lang="en-US" dirty="0"/>
              <a:t>Existing technologies that we would like to leverage upon</a:t>
            </a:r>
          </a:p>
        </p:txBody>
      </p:sp>
      <p:sp>
        <p:nvSpPr>
          <p:cNvPr id="3" name="Content Placeholder 2">
            <a:extLst>
              <a:ext uri="{FF2B5EF4-FFF2-40B4-BE49-F238E27FC236}">
                <a16:creationId xmlns:a16="http://schemas.microsoft.com/office/drawing/2014/main" id="{1A12337A-1B28-4AA7-B4BC-190CEA53FF22}"/>
              </a:ext>
            </a:extLst>
          </p:cNvPr>
          <p:cNvSpPr>
            <a:spLocks noGrp="1"/>
          </p:cNvSpPr>
          <p:nvPr>
            <p:ph idx="1"/>
          </p:nvPr>
        </p:nvSpPr>
        <p:spPr/>
        <p:txBody>
          <a:bodyPr/>
          <a:lstStyle/>
          <a:p>
            <a:r>
              <a:rPr lang="en-US" dirty="0"/>
              <a:t>Symptom Checker application that needs every individual to answer couple of questions on a daily basis</a:t>
            </a:r>
          </a:p>
          <a:p>
            <a:pPr marL="0" indent="0">
              <a:buNone/>
            </a:pPr>
            <a:endParaRPr lang="en-US" dirty="0"/>
          </a:p>
        </p:txBody>
      </p:sp>
    </p:spTree>
    <p:extLst>
      <p:ext uri="{BB962C8B-B14F-4D97-AF65-F5344CB8AC3E}">
        <p14:creationId xmlns:p14="http://schemas.microsoft.com/office/powerpoint/2010/main" val="3715064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80177-4EB6-43A0-871C-425EC2197C09}"/>
              </a:ext>
            </a:extLst>
          </p:cNvPr>
          <p:cNvSpPr>
            <a:spLocks noGrp="1"/>
          </p:cNvSpPr>
          <p:nvPr>
            <p:ph type="title"/>
          </p:nvPr>
        </p:nvSpPr>
        <p:spPr>
          <a:xfrm>
            <a:off x="1104902" y="201082"/>
            <a:ext cx="9601196" cy="1303867"/>
          </a:xfrm>
        </p:spPr>
        <p:txBody>
          <a:bodyPr/>
          <a:lstStyle/>
          <a:p>
            <a:r>
              <a:rPr lang="en-US" dirty="0"/>
              <a:t>Risk Determination Algorithm</a:t>
            </a:r>
          </a:p>
        </p:txBody>
      </p:sp>
      <p:sp>
        <p:nvSpPr>
          <p:cNvPr id="6" name="Content Placeholder 2">
            <a:extLst>
              <a:ext uri="{FF2B5EF4-FFF2-40B4-BE49-F238E27FC236}">
                <a16:creationId xmlns:a16="http://schemas.microsoft.com/office/drawing/2014/main" id="{3A461BCC-F2EE-4C45-82E1-456B4774A29F}"/>
              </a:ext>
            </a:extLst>
          </p:cNvPr>
          <p:cNvSpPr>
            <a:spLocks noGrp="1"/>
          </p:cNvSpPr>
          <p:nvPr>
            <p:ph idx="1"/>
          </p:nvPr>
        </p:nvSpPr>
        <p:spPr>
          <a:xfrm>
            <a:off x="311149" y="913940"/>
            <a:ext cx="8726691" cy="3396727"/>
          </a:xfrm>
        </p:spPr>
        <p:txBody>
          <a:bodyPr/>
          <a:lstStyle/>
          <a:p>
            <a:r>
              <a:rPr lang="en-US" dirty="0"/>
              <a:t>  </a:t>
            </a:r>
          </a:p>
        </p:txBody>
      </p:sp>
      <p:sp>
        <p:nvSpPr>
          <p:cNvPr id="9" name="Rectangle 8">
            <a:extLst>
              <a:ext uri="{FF2B5EF4-FFF2-40B4-BE49-F238E27FC236}">
                <a16:creationId xmlns:a16="http://schemas.microsoft.com/office/drawing/2014/main" id="{4EF042C2-B579-42B4-A9C7-72CA79BFF249}"/>
              </a:ext>
            </a:extLst>
          </p:cNvPr>
          <p:cNvSpPr/>
          <p:nvPr/>
        </p:nvSpPr>
        <p:spPr bwMode="auto">
          <a:xfrm>
            <a:off x="1289345" y="1238667"/>
            <a:ext cx="1450110" cy="262517"/>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r>
              <a:rPr kumimoji="0" lang="en-US" sz="1400" b="1" i="0" u="none" strike="noStrike" cap="none" normalizeH="0" baseline="0" dirty="0">
                <a:ln>
                  <a:noFill/>
                </a:ln>
                <a:solidFill>
                  <a:schemeClr val="tx1"/>
                </a:solidFill>
                <a:effectLst/>
                <a:latin typeface="Arial" charset="0"/>
              </a:rPr>
              <a:t>X (Input)</a:t>
            </a:r>
          </a:p>
        </p:txBody>
      </p:sp>
      <p:sp>
        <p:nvSpPr>
          <p:cNvPr id="10" name="Rectangle 9">
            <a:extLst>
              <a:ext uri="{FF2B5EF4-FFF2-40B4-BE49-F238E27FC236}">
                <a16:creationId xmlns:a16="http://schemas.microsoft.com/office/drawing/2014/main" id="{C9A71262-F70A-4B2E-B127-2B049DD5CFE1}"/>
              </a:ext>
            </a:extLst>
          </p:cNvPr>
          <p:cNvSpPr/>
          <p:nvPr/>
        </p:nvSpPr>
        <p:spPr bwMode="auto">
          <a:xfrm>
            <a:off x="3381955" y="1175990"/>
            <a:ext cx="2056819" cy="1167160"/>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r>
              <a:rPr lang="en-US" sz="1400" b="1" dirty="0">
                <a:latin typeface="Arial" charset="0"/>
              </a:rPr>
              <a:t>COVID-19 Risk </a:t>
            </a:r>
          </a:p>
          <a:p>
            <a:pPr marL="366713" marR="0" indent="-366713" algn="ctr" defTabSz="976313" rtl="0" eaLnBrk="1" fontAlgn="base" latinLnBrk="0" hangingPunct="1">
              <a:lnSpc>
                <a:spcPct val="100000"/>
              </a:lnSpc>
              <a:spcBef>
                <a:spcPct val="20000"/>
              </a:spcBef>
              <a:spcAft>
                <a:spcPct val="0"/>
              </a:spcAft>
              <a:buClrTx/>
              <a:buSzPct val="140000"/>
              <a:buFontTx/>
              <a:buNone/>
              <a:tabLst/>
            </a:pPr>
            <a:r>
              <a:rPr lang="en-US" sz="1400" b="1" dirty="0">
                <a:latin typeface="Arial" charset="0"/>
              </a:rPr>
              <a:t>determination </a:t>
            </a:r>
          </a:p>
          <a:p>
            <a:pPr marL="366713" marR="0" indent="-366713" algn="ctr" defTabSz="976313" rtl="0" eaLnBrk="1" fontAlgn="base" latinLnBrk="0" hangingPunct="1">
              <a:lnSpc>
                <a:spcPct val="100000"/>
              </a:lnSpc>
              <a:spcBef>
                <a:spcPct val="20000"/>
              </a:spcBef>
              <a:spcAft>
                <a:spcPct val="0"/>
              </a:spcAft>
              <a:buClrTx/>
              <a:buSzPct val="140000"/>
              <a:buFontTx/>
              <a:buNone/>
              <a:tabLst/>
            </a:pPr>
            <a:r>
              <a:rPr lang="en-US" sz="1400" b="1" dirty="0">
                <a:latin typeface="Arial" charset="0"/>
              </a:rPr>
              <a:t>Algorithm</a:t>
            </a:r>
            <a:endParaRPr kumimoji="0" lang="en-US" sz="1400" b="1" i="0" u="none" strike="noStrike" cap="none" normalizeH="0" baseline="0" dirty="0">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id="{AC1DF07E-CFEE-4599-963B-8B0DBBAFD7A2}"/>
              </a:ext>
            </a:extLst>
          </p:cNvPr>
          <p:cNvSpPr/>
          <p:nvPr/>
        </p:nvSpPr>
        <p:spPr bwMode="auto">
          <a:xfrm>
            <a:off x="6513252" y="1369925"/>
            <a:ext cx="1450110" cy="262517"/>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r>
              <a:rPr kumimoji="0" lang="en-US" sz="1400" b="1" i="0" u="none" strike="noStrike" cap="none" normalizeH="0" baseline="0">
                <a:ln>
                  <a:noFill/>
                </a:ln>
                <a:solidFill>
                  <a:schemeClr val="tx1"/>
                </a:solidFill>
                <a:effectLst/>
                <a:latin typeface="Arial" charset="0"/>
              </a:rPr>
              <a:t>Y (Output)</a:t>
            </a:r>
          </a:p>
        </p:txBody>
      </p:sp>
      <p:sp>
        <p:nvSpPr>
          <p:cNvPr id="12" name="Rectangle 11">
            <a:extLst>
              <a:ext uri="{FF2B5EF4-FFF2-40B4-BE49-F238E27FC236}">
                <a16:creationId xmlns:a16="http://schemas.microsoft.com/office/drawing/2014/main" id="{46132FEA-3D9C-4591-8CD1-0A40B0E8FCFC}"/>
              </a:ext>
            </a:extLst>
          </p:cNvPr>
          <p:cNvSpPr/>
          <p:nvPr/>
        </p:nvSpPr>
        <p:spPr>
          <a:xfrm>
            <a:off x="8248973" y="1101713"/>
            <a:ext cx="3165240" cy="1200329"/>
          </a:xfrm>
          <a:prstGeom prst="rect">
            <a:avLst/>
          </a:prstGeom>
        </p:spPr>
        <p:txBody>
          <a:bodyPr wrap="square">
            <a:spAutoFit/>
          </a:bodyPr>
          <a:lstStyle/>
          <a:p>
            <a:r>
              <a:rPr lang="en-US" dirty="0"/>
              <a:t>0 (Lowest Risk of having COVID-19) </a:t>
            </a:r>
          </a:p>
          <a:p>
            <a:r>
              <a:rPr lang="en-US" dirty="0"/>
              <a:t>to 1 (Highest Risk of having COVID-19)</a:t>
            </a:r>
          </a:p>
        </p:txBody>
      </p:sp>
      <p:cxnSp>
        <p:nvCxnSpPr>
          <p:cNvPr id="13" name="Straight Arrow Connector 12">
            <a:extLst>
              <a:ext uri="{FF2B5EF4-FFF2-40B4-BE49-F238E27FC236}">
                <a16:creationId xmlns:a16="http://schemas.microsoft.com/office/drawing/2014/main" id="{5CE26280-9D6E-46EA-997F-3CE499C71749}"/>
              </a:ext>
            </a:extLst>
          </p:cNvPr>
          <p:cNvCxnSpPr>
            <a:cxnSpLocks/>
          </p:cNvCxnSpPr>
          <p:nvPr/>
        </p:nvCxnSpPr>
        <p:spPr bwMode="auto">
          <a:xfrm>
            <a:off x="1411550" y="1701877"/>
            <a:ext cx="1731700" cy="0"/>
          </a:xfrm>
          <a:prstGeom prst="straightConnector1">
            <a:avLst/>
          </a:prstGeom>
          <a:noFill/>
          <a:ln w="9525" cap="flat" cmpd="sng" algn="ctr">
            <a:solidFill>
              <a:srgbClr val="AF9335"/>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B536DA63-B1F8-462C-80BB-A740C44C9082}"/>
              </a:ext>
            </a:extLst>
          </p:cNvPr>
          <p:cNvCxnSpPr>
            <a:cxnSpLocks/>
            <a:endCxn id="12" idx="1"/>
          </p:cNvCxnSpPr>
          <p:nvPr/>
        </p:nvCxnSpPr>
        <p:spPr bwMode="auto">
          <a:xfrm flipV="1">
            <a:off x="6214056" y="1701878"/>
            <a:ext cx="2034917" cy="4622"/>
          </a:xfrm>
          <a:prstGeom prst="straightConnector1">
            <a:avLst/>
          </a:prstGeom>
          <a:noFill/>
          <a:ln w="9525" cap="flat" cmpd="sng" algn="ctr">
            <a:solidFill>
              <a:srgbClr val="AF9335"/>
            </a:solidFill>
            <a:prstDash val="solid"/>
            <a:round/>
            <a:headEnd type="none" w="med" len="med"/>
            <a:tailEnd type="triangle"/>
          </a:ln>
          <a:effectLst/>
        </p:spPr>
      </p:cxnSp>
      <p:sp>
        <p:nvSpPr>
          <p:cNvPr id="17" name="TextBox 16">
            <a:extLst>
              <a:ext uri="{FF2B5EF4-FFF2-40B4-BE49-F238E27FC236}">
                <a16:creationId xmlns:a16="http://schemas.microsoft.com/office/drawing/2014/main" id="{11F5FE85-112B-4304-9944-36083D952874}"/>
              </a:ext>
            </a:extLst>
          </p:cNvPr>
          <p:cNvSpPr txBox="1"/>
          <p:nvPr/>
        </p:nvSpPr>
        <p:spPr>
          <a:xfrm>
            <a:off x="982925" y="3215640"/>
            <a:ext cx="1710853" cy="3108543"/>
          </a:xfrm>
          <a:prstGeom prst="rect">
            <a:avLst/>
          </a:prstGeom>
          <a:noFill/>
        </p:spPr>
        <p:txBody>
          <a:bodyPr wrap="none" rtlCol="0">
            <a:spAutoFit/>
          </a:bodyPr>
          <a:lstStyle/>
          <a:p>
            <a:pPr marL="285750" indent="-285750">
              <a:buFont typeface="Arial" panose="020B0604020202020204" pitchFamily="34" charset="0"/>
              <a:buChar char="•"/>
            </a:pPr>
            <a:r>
              <a:rPr lang="en-US" sz="1400" dirty="0" err="1"/>
              <a:t>Covid</a:t>
            </a:r>
            <a:r>
              <a:rPr lang="en-US" sz="1400" dirty="0"/>
              <a:t> Related </a:t>
            </a:r>
          </a:p>
          <a:p>
            <a:r>
              <a:rPr lang="en-US" sz="1400" dirty="0"/>
              <a:t>      symptoms</a:t>
            </a:r>
          </a:p>
          <a:p>
            <a:pPr marL="285750" indent="-285750">
              <a:buFont typeface="Arial" panose="020B0604020202020204" pitchFamily="34" charset="0"/>
              <a:buChar char="•"/>
            </a:pPr>
            <a:r>
              <a:rPr lang="en-US" sz="1400" dirty="0"/>
              <a:t>Travel History to </a:t>
            </a:r>
          </a:p>
          <a:p>
            <a:r>
              <a:rPr lang="en-US" sz="1400" dirty="0"/>
              <a:t>       affected regions</a:t>
            </a:r>
          </a:p>
          <a:p>
            <a:pPr marL="285750" indent="-285750">
              <a:buFont typeface="Arial" panose="020B0604020202020204" pitchFamily="34" charset="0"/>
              <a:buChar char="•"/>
            </a:pPr>
            <a:r>
              <a:rPr lang="en-US" sz="1400" dirty="0"/>
              <a:t>Age</a:t>
            </a:r>
          </a:p>
          <a:p>
            <a:pPr marL="285750" indent="-285750">
              <a:buFont typeface="Arial" panose="020B0604020202020204" pitchFamily="34" charset="0"/>
              <a:buChar char="•"/>
            </a:pPr>
            <a:r>
              <a:rPr lang="en-US" sz="1400" dirty="0"/>
              <a:t>Hospitalization</a:t>
            </a:r>
          </a:p>
          <a:p>
            <a:pPr marL="285750" indent="-285750">
              <a:buFont typeface="Arial" panose="020B0604020202020204" pitchFamily="34" charset="0"/>
              <a:buChar char="•"/>
            </a:pPr>
            <a:r>
              <a:rPr lang="en-US" sz="1400" dirty="0"/>
              <a:t>Gender</a:t>
            </a:r>
          </a:p>
          <a:p>
            <a:pPr marL="285750" indent="-285750">
              <a:buFont typeface="Arial" panose="020B0604020202020204" pitchFamily="34" charset="0"/>
              <a:buChar char="•"/>
            </a:pPr>
            <a:r>
              <a:rPr lang="en-US" sz="1400" dirty="0"/>
              <a:t>ICD</a:t>
            </a:r>
          </a:p>
          <a:p>
            <a:pPr marL="285750" indent="-285750">
              <a:buFont typeface="Arial" panose="020B0604020202020204" pitchFamily="34" charset="0"/>
              <a:buChar char="•"/>
            </a:pPr>
            <a:r>
              <a:rPr lang="en-US" sz="1400" dirty="0"/>
              <a:t>FF1</a:t>
            </a:r>
          </a:p>
          <a:p>
            <a:pPr marL="285750" indent="-285750">
              <a:buFont typeface="Arial" panose="020B0604020202020204" pitchFamily="34" charset="0"/>
              <a:buChar char="•"/>
            </a:pPr>
            <a:r>
              <a:rPr lang="en-US" sz="1400" dirty="0"/>
              <a:t>FF2</a:t>
            </a:r>
          </a:p>
          <a:p>
            <a:pPr marL="285750" indent="-285750">
              <a:buFont typeface="Arial" panose="020B0604020202020204" pitchFamily="34" charset="0"/>
              <a:buChar char="•"/>
            </a:pPr>
            <a:r>
              <a:rPr lang="en-US" sz="1400" dirty="0"/>
              <a:t>……. </a:t>
            </a:r>
            <a:r>
              <a:rPr lang="en-US" sz="1400" dirty="0" err="1"/>
              <a:t>FFn</a:t>
            </a:r>
            <a:endParaRPr lang="en-US" sz="1400" dirty="0"/>
          </a:p>
          <a:p>
            <a:pPr marL="285750" indent="-285750">
              <a:buFont typeface="Arial" panose="020B0604020202020204" pitchFamily="34" charset="0"/>
              <a:buChar char="•"/>
            </a:pPr>
            <a:r>
              <a:rPr lang="en-US" sz="1400" dirty="0"/>
              <a:t>SE1</a:t>
            </a:r>
          </a:p>
          <a:p>
            <a:pPr marL="285750" indent="-285750">
              <a:buFont typeface="Arial" panose="020B0604020202020204" pitchFamily="34" charset="0"/>
              <a:buChar char="•"/>
            </a:pPr>
            <a:r>
              <a:rPr lang="en-US" sz="1400" dirty="0"/>
              <a:t>SE2</a:t>
            </a:r>
          </a:p>
          <a:p>
            <a:pPr marL="285750" indent="-285750">
              <a:buFont typeface="Arial" panose="020B0604020202020204" pitchFamily="34" charset="0"/>
              <a:buChar char="•"/>
            </a:pPr>
            <a:r>
              <a:rPr lang="en-US" sz="1400" dirty="0"/>
              <a:t>……. </a:t>
            </a:r>
            <a:r>
              <a:rPr lang="en-US" sz="1400" dirty="0" err="1"/>
              <a:t>SEn</a:t>
            </a:r>
            <a:endParaRPr lang="en-US" sz="1400" dirty="0"/>
          </a:p>
        </p:txBody>
      </p:sp>
      <p:sp>
        <p:nvSpPr>
          <p:cNvPr id="18" name="Double Bracket 17">
            <a:extLst>
              <a:ext uri="{FF2B5EF4-FFF2-40B4-BE49-F238E27FC236}">
                <a16:creationId xmlns:a16="http://schemas.microsoft.com/office/drawing/2014/main" id="{82389D04-2690-410F-B9BB-9481013C0F60}"/>
              </a:ext>
            </a:extLst>
          </p:cNvPr>
          <p:cNvSpPr/>
          <p:nvPr/>
        </p:nvSpPr>
        <p:spPr bwMode="auto">
          <a:xfrm>
            <a:off x="689700" y="3256280"/>
            <a:ext cx="2263629" cy="2761978"/>
          </a:xfrm>
          <a:prstGeom prst="bracketPair">
            <a:avLst/>
          </a:prstGeom>
          <a:noFill/>
          <a:ln w="9525" cap="flat" cmpd="sng" algn="ctr">
            <a:solidFill>
              <a:srgbClr val="AF9335"/>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19" name="TextBox 18">
            <a:extLst>
              <a:ext uri="{FF2B5EF4-FFF2-40B4-BE49-F238E27FC236}">
                <a16:creationId xmlns:a16="http://schemas.microsoft.com/office/drawing/2014/main" id="{2269A4DE-E92B-4008-84CA-9C232A844456}"/>
              </a:ext>
            </a:extLst>
          </p:cNvPr>
          <p:cNvSpPr txBox="1"/>
          <p:nvPr/>
        </p:nvSpPr>
        <p:spPr>
          <a:xfrm>
            <a:off x="1118627" y="2821606"/>
            <a:ext cx="2041694" cy="369332"/>
          </a:xfrm>
          <a:prstGeom prst="rect">
            <a:avLst/>
          </a:prstGeom>
          <a:noFill/>
        </p:spPr>
        <p:txBody>
          <a:bodyPr wrap="square" rtlCol="0">
            <a:spAutoFit/>
          </a:bodyPr>
          <a:lstStyle/>
          <a:p>
            <a:r>
              <a:rPr lang="en-US" sz="1800" dirty="0"/>
              <a:t>Patient Data</a:t>
            </a:r>
          </a:p>
        </p:txBody>
      </p:sp>
      <p:sp>
        <p:nvSpPr>
          <p:cNvPr id="20" name="Rectangle 19">
            <a:extLst>
              <a:ext uri="{FF2B5EF4-FFF2-40B4-BE49-F238E27FC236}">
                <a16:creationId xmlns:a16="http://schemas.microsoft.com/office/drawing/2014/main" id="{FFB12B7A-9803-4A0D-9681-772335C07C17}"/>
              </a:ext>
            </a:extLst>
          </p:cNvPr>
          <p:cNvSpPr/>
          <p:nvPr/>
        </p:nvSpPr>
        <p:spPr>
          <a:xfrm>
            <a:off x="2953329" y="2339127"/>
            <a:ext cx="8927522" cy="3416320"/>
          </a:xfrm>
          <a:prstGeom prst="rect">
            <a:avLst/>
          </a:prstGeom>
        </p:spPr>
        <p:txBody>
          <a:bodyPr wrap="square">
            <a:spAutoFit/>
          </a:bodyPr>
          <a:lstStyle/>
          <a:p>
            <a:pPr marL="285750" indent="-285750">
              <a:buFont typeface="Arial" panose="020B0604020202020204" pitchFamily="34" charset="0"/>
              <a:buChar char="•"/>
            </a:pPr>
            <a:r>
              <a:rPr lang="en-US" dirty="0" err="1">
                <a:latin typeface="Arial"/>
                <a:ea typeface="ＭＳ Ｐゴシック"/>
                <a:cs typeface="Arial"/>
              </a:rPr>
              <a:t>Covid</a:t>
            </a:r>
            <a:r>
              <a:rPr lang="en-US" dirty="0">
                <a:latin typeface="Arial"/>
                <a:ea typeface="ＭＳ Ｐゴシック"/>
                <a:cs typeface="Arial"/>
              </a:rPr>
              <a:t> Symptoms </a:t>
            </a:r>
            <a:r>
              <a:rPr lang="en-US" dirty="0">
                <a:latin typeface="Arial"/>
                <a:ea typeface="ＭＳ Ｐゴシック"/>
                <a:cs typeface="Arial"/>
                <a:sym typeface="Wingdings" panose="05000000000000000000" pitchFamily="2" charset="2"/>
              </a:rPr>
              <a:t> Indicator (0,1)</a:t>
            </a:r>
            <a:endParaRPr lang="en-US" dirty="0">
              <a:latin typeface="Arial"/>
              <a:ea typeface="ＭＳ Ｐゴシック"/>
              <a:cs typeface="Arial"/>
            </a:endParaRPr>
          </a:p>
          <a:p>
            <a:pPr marL="285750" indent="-285750">
              <a:buFont typeface="Arial" panose="020B0604020202020204" pitchFamily="34" charset="0"/>
              <a:buChar char="•"/>
            </a:pPr>
            <a:r>
              <a:rPr lang="en-US" dirty="0">
                <a:latin typeface="Arial"/>
                <a:ea typeface="ＭＳ Ｐゴシック"/>
                <a:cs typeface="Arial"/>
              </a:rPr>
              <a:t>Age </a:t>
            </a:r>
            <a:r>
              <a:rPr lang="en-US" dirty="0">
                <a:latin typeface="Arial"/>
                <a:ea typeface="ＭＳ Ｐゴシック"/>
                <a:cs typeface="Arial"/>
                <a:sym typeface="Wingdings" panose="05000000000000000000" pitchFamily="2" charset="2"/>
              </a:rPr>
              <a:t> Numeric</a:t>
            </a:r>
          </a:p>
          <a:p>
            <a:pPr marL="285750" indent="-285750">
              <a:buFont typeface="Arial" panose="020B0604020202020204" pitchFamily="34" charset="0"/>
              <a:buChar char="•"/>
            </a:pPr>
            <a:r>
              <a:rPr lang="en-US" dirty="0">
                <a:latin typeface="Arial"/>
                <a:ea typeface="ＭＳ Ｐゴシック"/>
                <a:cs typeface="Arial"/>
                <a:sym typeface="Wingdings" panose="05000000000000000000" pitchFamily="2" charset="2"/>
              </a:rPr>
              <a:t>Travel History to COVID-19 Hotspot regions (during the past 1 month) --&gt; (0, 1)</a:t>
            </a:r>
          </a:p>
          <a:p>
            <a:pPr marL="742950" lvl="1" indent="-285750">
              <a:buFont typeface="Arial" panose="020B0604020202020204" pitchFamily="34" charset="0"/>
              <a:buChar char="•"/>
            </a:pPr>
            <a:r>
              <a:rPr lang="en-US" dirty="0">
                <a:latin typeface="Arial"/>
                <a:ea typeface="ＭＳ Ｐゴシック"/>
                <a:cs typeface="Arial"/>
                <a:sym typeface="Wingdings" panose="05000000000000000000" pitchFamily="2" charset="2"/>
              </a:rPr>
              <a:t>Weights can also be assigned based on the risk associated to hotspot </a:t>
            </a:r>
          </a:p>
          <a:p>
            <a:pPr lvl="1"/>
            <a:r>
              <a:rPr lang="en-US" dirty="0">
                <a:latin typeface="Arial"/>
                <a:ea typeface="ＭＳ Ｐゴシック"/>
                <a:cs typeface="Arial"/>
                <a:sym typeface="Wingdings" panose="05000000000000000000" pitchFamily="2" charset="2"/>
              </a:rPr>
              <a:t>     region</a:t>
            </a:r>
          </a:p>
          <a:p>
            <a:pPr marL="285750" indent="-285750">
              <a:buFont typeface="Arial" panose="020B0604020202020204" pitchFamily="34" charset="0"/>
              <a:buChar char="•"/>
            </a:pPr>
            <a:r>
              <a:rPr lang="en-US" dirty="0">
                <a:latin typeface="Arial"/>
                <a:ea typeface="ＭＳ Ｐゴシック"/>
                <a:cs typeface="Arial"/>
                <a:sym typeface="Wingdings" panose="05000000000000000000" pitchFamily="2" charset="2"/>
              </a:rPr>
              <a:t>Hospitalization  Indicator (0, 1)</a:t>
            </a:r>
          </a:p>
          <a:p>
            <a:pPr marL="742950" lvl="1" indent="-285750">
              <a:buFont typeface="Arial" panose="020B0604020202020204" pitchFamily="34" charset="0"/>
              <a:buChar char="•"/>
            </a:pPr>
            <a:r>
              <a:rPr lang="en-US" dirty="0">
                <a:latin typeface="Arial"/>
                <a:ea typeface="ＭＳ Ｐゴシック"/>
                <a:cs typeface="Arial"/>
                <a:sym typeface="Wingdings" panose="05000000000000000000" pitchFamily="2" charset="2"/>
              </a:rPr>
              <a:t>If the patient is already hospitalized</a:t>
            </a:r>
            <a:endParaRPr lang="en-US" dirty="0">
              <a:latin typeface="Arial"/>
              <a:ea typeface="ＭＳ Ｐゴシック"/>
              <a:cs typeface="Arial"/>
            </a:endParaRPr>
          </a:p>
          <a:p>
            <a:pPr marL="285750" indent="-285750">
              <a:buFont typeface="Arial" panose="020B0604020202020204" pitchFamily="34" charset="0"/>
              <a:buChar char="•"/>
            </a:pPr>
            <a:r>
              <a:rPr lang="en-US" dirty="0">
                <a:latin typeface="Arial"/>
                <a:ea typeface="ＭＳ Ｐゴシック"/>
                <a:cs typeface="Arial"/>
                <a:sym typeface="Wingdings" panose="05000000000000000000" pitchFamily="2" charset="2"/>
              </a:rPr>
              <a:t>Gender  Dichotomy (M, F)</a:t>
            </a:r>
          </a:p>
          <a:p>
            <a:pPr marL="285750" indent="-285750">
              <a:buFont typeface="Arial" panose="020B0604020202020204" pitchFamily="34" charset="0"/>
              <a:buChar char="•"/>
            </a:pPr>
            <a:r>
              <a:rPr lang="en-US" dirty="0">
                <a:latin typeface="Arial"/>
                <a:ea typeface="ＭＳ Ｐゴシック"/>
                <a:cs typeface="Arial"/>
                <a:sym typeface="Wingdings" panose="05000000000000000000" pitchFamily="2" charset="2"/>
              </a:rPr>
              <a:t>ICD (International Classification of Diseases, to define specific diseases)  Codes of all the active diagnosis of the individuals</a:t>
            </a:r>
            <a:endParaRPr lang="en-US" dirty="0">
              <a:latin typeface="Arial"/>
              <a:ea typeface="ＭＳ Ｐゴシック"/>
              <a:cs typeface="Arial"/>
            </a:endParaRPr>
          </a:p>
          <a:p>
            <a:pPr marL="285750" indent="-285750">
              <a:buFont typeface="Arial" panose="020B0604020202020204" pitchFamily="34" charset="0"/>
              <a:buChar char="•"/>
            </a:pPr>
            <a:r>
              <a:rPr lang="en-US" dirty="0">
                <a:latin typeface="Arial"/>
                <a:ea typeface="ＭＳ Ｐゴシック"/>
                <a:cs typeface="Arial"/>
                <a:sym typeface="Wingdings" panose="05000000000000000000" pitchFamily="2" charset="2"/>
              </a:rPr>
              <a:t>FF  Frailty Factor  Indicator (0, 1)</a:t>
            </a:r>
            <a:endParaRPr lang="en-US" dirty="0">
              <a:latin typeface="Arial"/>
              <a:ea typeface="ＭＳ Ｐゴシック"/>
              <a:cs typeface="Arial"/>
            </a:endParaRPr>
          </a:p>
          <a:p>
            <a:pPr marL="285750" indent="-285750">
              <a:buFont typeface="Arial" panose="020B0604020202020204" pitchFamily="34" charset="0"/>
              <a:buChar char="•"/>
            </a:pPr>
            <a:r>
              <a:rPr lang="en-US" dirty="0">
                <a:latin typeface="Arial"/>
                <a:ea typeface="ＭＳ Ｐゴシック"/>
                <a:cs typeface="Arial"/>
              </a:rPr>
              <a:t>SE factor – Socioeconomic factors – Indicator (0,1)</a:t>
            </a:r>
            <a:endParaRPr lang="en-US" dirty="0">
              <a:solidFill>
                <a:srgbClr val="0D94D2"/>
              </a:solidFill>
              <a:cs typeface="Arial"/>
            </a:endParaRPr>
          </a:p>
        </p:txBody>
      </p:sp>
    </p:spTree>
    <p:extLst>
      <p:ext uri="{BB962C8B-B14F-4D97-AF65-F5344CB8AC3E}">
        <p14:creationId xmlns:p14="http://schemas.microsoft.com/office/powerpoint/2010/main" val="1602210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E0F2-BEDA-4C3C-9578-C347B732DBED}"/>
              </a:ext>
            </a:extLst>
          </p:cNvPr>
          <p:cNvSpPr>
            <a:spLocks noGrp="1"/>
          </p:cNvSpPr>
          <p:nvPr>
            <p:ph type="title"/>
          </p:nvPr>
        </p:nvSpPr>
        <p:spPr/>
        <p:txBody>
          <a:bodyPr>
            <a:normAutofit fontScale="90000"/>
          </a:bodyPr>
          <a:lstStyle/>
          <a:p>
            <a:r>
              <a:rPr lang="en-US" dirty="0"/>
              <a:t>Symptoms questionnaire shall seek for the following details:</a:t>
            </a:r>
          </a:p>
        </p:txBody>
      </p:sp>
      <p:sp>
        <p:nvSpPr>
          <p:cNvPr id="3" name="Content Placeholder 2">
            <a:extLst>
              <a:ext uri="{FF2B5EF4-FFF2-40B4-BE49-F238E27FC236}">
                <a16:creationId xmlns:a16="http://schemas.microsoft.com/office/drawing/2014/main" id="{28971ECE-7472-4B1D-8D29-626844F1994B}"/>
              </a:ext>
            </a:extLst>
          </p:cNvPr>
          <p:cNvSpPr>
            <a:spLocks noGrp="1"/>
          </p:cNvSpPr>
          <p:nvPr>
            <p:ph idx="1"/>
          </p:nvPr>
        </p:nvSpPr>
        <p:spPr>
          <a:xfrm>
            <a:off x="942974" y="2556932"/>
            <a:ext cx="10448926" cy="3500968"/>
          </a:xfrm>
        </p:spPr>
        <p:txBody>
          <a:bodyPr numCol="2">
            <a:normAutofit fontScale="25000" lnSpcReduction="20000"/>
          </a:bodyPr>
          <a:lstStyle/>
          <a:p>
            <a:r>
              <a:rPr lang="en-US" sz="7200" dirty="0"/>
              <a:t>Temperature</a:t>
            </a:r>
          </a:p>
          <a:p>
            <a:r>
              <a:rPr lang="en-US" sz="7200" dirty="0"/>
              <a:t>Cough (0, 1)  </a:t>
            </a:r>
          </a:p>
          <a:p>
            <a:pPr lvl="1"/>
            <a:r>
              <a:rPr lang="en-US" sz="7200" dirty="0"/>
              <a:t>Dry (0,1)</a:t>
            </a:r>
          </a:p>
          <a:p>
            <a:pPr lvl="1"/>
            <a:r>
              <a:rPr lang="en-US" sz="7200" dirty="0"/>
              <a:t>Frequency (Scale: Low, Medium, High)</a:t>
            </a:r>
          </a:p>
          <a:p>
            <a:pPr lvl="1"/>
            <a:r>
              <a:rPr lang="en-US" sz="7200" dirty="0"/>
              <a:t>Severity (Scale: Low, Medium, High)</a:t>
            </a:r>
          </a:p>
          <a:p>
            <a:pPr lvl="1"/>
            <a:r>
              <a:rPr lang="en-US" sz="7200" dirty="0"/>
              <a:t>Disruptiveness (Scale: Low, Medium, High)</a:t>
            </a:r>
          </a:p>
          <a:p>
            <a:r>
              <a:rPr lang="en-US" sz="7200" dirty="0"/>
              <a:t>Tiredness (Scale: Low, Medium, High)</a:t>
            </a:r>
          </a:p>
          <a:p>
            <a:r>
              <a:rPr lang="en-US" sz="7200" dirty="0"/>
              <a:t>Aches and Pain (Scale: Low, Medium, High)</a:t>
            </a:r>
          </a:p>
          <a:p>
            <a:r>
              <a:rPr lang="en-US" sz="7200" dirty="0"/>
              <a:t>Sore Throat (Scale: Low, Medium, High)</a:t>
            </a:r>
          </a:p>
          <a:p>
            <a:endParaRPr lang="en-US" sz="7200" dirty="0"/>
          </a:p>
          <a:p>
            <a:endParaRPr lang="en-US" sz="7200" dirty="0"/>
          </a:p>
          <a:p>
            <a:endParaRPr lang="en-US" sz="7200" dirty="0"/>
          </a:p>
          <a:p>
            <a:endParaRPr lang="en-US" sz="7200" dirty="0"/>
          </a:p>
          <a:p>
            <a:r>
              <a:rPr lang="en-US" sz="7200" dirty="0"/>
              <a:t>Diarrhea (Scale: Low, Medium, High)</a:t>
            </a:r>
          </a:p>
          <a:p>
            <a:r>
              <a:rPr lang="en-US" sz="7200" dirty="0"/>
              <a:t>Conjunctivitis (Scale: Low, Medium, High)</a:t>
            </a:r>
          </a:p>
          <a:p>
            <a:r>
              <a:rPr lang="en-US" sz="7200" dirty="0"/>
              <a:t>Headache (Scale: Low, Medium, High)</a:t>
            </a:r>
          </a:p>
          <a:p>
            <a:r>
              <a:rPr lang="en-US" sz="7200" dirty="0"/>
              <a:t>Loss of Taste or Small (Scale: Low, Medium, High)</a:t>
            </a:r>
          </a:p>
          <a:p>
            <a:r>
              <a:rPr lang="en-US" sz="7200" dirty="0"/>
              <a:t>Skin Rash, Discoloration of fingers or toes (Scale: Low, Medium, High)</a:t>
            </a:r>
          </a:p>
          <a:p>
            <a:r>
              <a:rPr lang="en-US" sz="7200" dirty="0"/>
              <a:t>Breathing difficulty (Scale: Low, Medium, High)</a:t>
            </a:r>
          </a:p>
          <a:p>
            <a:r>
              <a:rPr lang="en-US" sz="7200" dirty="0"/>
              <a:t>Chest Pain/ Pressure (Scale: Low, Medium, High)</a:t>
            </a:r>
          </a:p>
          <a:p>
            <a:r>
              <a:rPr lang="en-US" sz="7200" dirty="0"/>
              <a:t>Loss of Speech or Movement (Scale: Low, Medium, High)</a:t>
            </a:r>
          </a:p>
          <a:p>
            <a:pPr marL="0" indent="0">
              <a:buNone/>
            </a:pPr>
            <a:endParaRPr lang="en-US" sz="7200" dirty="0"/>
          </a:p>
          <a:p>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111237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C596-EE81-44F4-83C7-D52F8713D84C}"/>
              </a:ext>
            </a:extLst>
          </p:cNvPr>
          <p:cNvSpPr>
            <a:spLocks noGrp="1"/>
          </p:cNvSpPr>
          <p:nvPr>
            <p:ph type="title"/>
          </p:nvPr>
        </p:nvSpPr>
        <p:spPr/>
        <p:txBody>
          <a:bodyPr>
            <a:normAutofit fontScale="90000"/>
          </a:bodyPr>
          <a:lstStyle/>
          <a:p>
            <a:r>
              <a:rPr lang="en-US" dirty="0"/>
              <a:t>Medical History Questionnaire shall seek for the following details:</a:t>
            </a:r>
          </a:p>
        </p:txBody>
      </p:sp>
      <p:sp>
        <p:nvSpPr>
          <p:cNvPr id="3" name="Content Placeholder 2">
            <a:extLst>
              <a:ext uri="{FF2B5EF4-FFF2-40B4-BE49-F238E27FC236}">
                <a16:creationId xmlns:a16="http://schemas.microsoft.com/office/drawing/2014/main" id="{6EAFC6D7-285E-4E00-AA4C-1276E4585D10}"/>
              </a:ext>
            </a:extLst>
          </p:cNvPr>
          <p:cNvSpPr>
            <a:spLocks noGrp="1"/>
          </p:cNvSpPr>
          <p:nvPr>
            <p:ph idx="1"/>
          </p:nvPr>
        </p:nvSpPr>
        <p:spPr>
          <a:xfrm>
            <a:off x="1295401" y="2556932"/>
            <a:ext cx="9601196" cy="3560404"/>
          </a:xfrm>
        </p:spPr>
        <p:txBody>
          <a:bodyPr numCol="2">
            <a:normAutofit/>
          </a:bodyPr>
          <a:lstStyle/>
          <a:p>
            <a:r>
              <a:rPr lang="en-US" dirty="0"/>
              <a:t>Pre-existing conditions</a:t>
            </a:r>
          </a:p>
          <a:p>
            <a:pPr lvl="1"/>
            <a:r>
              <a:rPr lang="en-US" dirty="0"/>
              <a:t>Asthma (State: Active, Inactive)</a:t>
            </a:r>
          </a:p>
          <a:p>
            <a:pPr lvl="1"/>
            <a:r>
              <a:rPr lang="en-US" dirty="0"/>
              <a:t>Cancer (State: Active, Inactive)</a:t>
            </a:r>
          </a:p>
          <a:p>
            <a:pPr lvl="1"/>
            <a:r>
              <a:rPr lang="en-US" dirty="0"/>
              <a:t>Chronic Lung Disease (State: Active, Inactive)</a:t>
            </a:r>
          </a:p>
          <a:p>
            <a:pPr lvl="1"/>
            <a:r>
              <a:rPr lang="en-US" dirty="0"/>
              <a:t>Coronary Artery Disease (State: Active, Inactive)</a:t>
            </a:r>
          </a:p>
          <a:p>
            <a:pPr lvl="1"/>
            <a:r>
              <a:rPr lang="en-US" dirty="0"/>
              <a:t>Diabetes (State: Active, Inactive)</a:t>
            </a:r>
          </a:p>
          <a:p>
            <a:pPr lvl="1"/>
            <a:r>
              <a:rPr lang="en-US" dirty="0"/>
              <a:t>Heart Failure (State: Active, Inactive)</a:t>
            </a:r>
          </a:p>
          <a:p>
            <a:pPr lvl="1"/>
            <a:r>
              <a:rPr lang="en-US" dirty="0"/>
              <a:t>Hypertension (State: Active, Inactive)</a:t>
            </a:r>
          </a:p>
          <a:p>
            <a:pPr lvl="1"/>
            <a:r>
              <a:rPr lang="en-US" dirty="0"/>
              <a:t>Liver Disease (State: Active, Inactive)</a:t>
            </a:r>
          </a:p>
          <a:p>
            <a:pPr lvl="1"/>
            <a:r>
              <a:rPr lang="en-US" dirty="0"/>
              <a:t>Renal Failure (State: Active, Inactive)</a:t>
            </a:r>
          </a:p>
          <a:p>
            <a:pPr lvl="1"/>
            <a:r>
              <a:rPr lang="en-US" dirty="0"/>
              <a:t>HIV/AIDs (State: Active, Inactive)</a:t>
            </a:r>
          </a:p>
          <a:p>
            <a:r>
              <a:rPr lang="en-US" dirty="0"/>
              <a:t>Allergies</a:t>
            </a:r>
          </a:p>
        </p:txBody>
      </p:sp>
    </p:spTree>
    <p:extLst>
      <p:ext uri="{BB962C8B-B14F-4D97-AF65-F5344CB8AC3E}">
        <p14:creationId xmlns:p14="http://schemas.microsoft.com/office/powerpoint/2010/main" val="368541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7EB8-8893-4379-A8DE-A92F21BDCC66}"/>
              </a:ext>
            </a:extLst>
          </p:cNvPr>
          <p:cNvSpPr>
            <a:spLocks noGrp="1"/>
          </p:cNvSpPr>
          <p:nvPr>
            <p:ph type="title"/>
          </p:nvPr>
        </p:nvSpPr>
        <p:spPr/>
        <p:txBody>
          <a:bodyPr>
            <a:normAutofit fontScale="90000"/>
          </a:bodyPr>
          <a:lstStyle/>
          <a:p>
            <a:r>
              <a:rPr lang="en-US" dirty="0"/>
              <a:t>Socio-Economic Questionnaire shall seek for the following details:</a:t>
            </a:r>
          </a:p>
        </p:txBody>
      </p:sp>
      <p:sp>
        <p:nvSpPr>
          <p:cNvPr id="3" name="Content Placeholder 2">
            <a:extLst>
              <a:ext uri="{FF2B5EF4-FFF2-40B4-BE49-F238E27FC236}">
                <a16:creationId xmlns:a16="http://schemas.microsoft.com/office/drawing/2014/main" id="{5793C699-B636-479F-84EE-513FB62BC4DE}"/>
              </a:ext>
            </a:extLst>
          </p:cNvPr>
          <p:cNvSpPr>
            <a:spLocks noGrp="1"/>
          </p:cNvSpPr>
          <p:nvPr>
            <p:ph idx="1"/>
          </p:nvPr>
        </p:nvSpPr>
        <p:spPr/>
        <p:txBody>
          <a:bodyPr>
            <a:normAutofit fontScale="85000" lnSpcReduction="10000"/>
          </a:bodyPr>
          <a:lstStyle/>
          <a:p>
            <a:r>
              <a:rPr lang="en-US" dirty="0"/>
              <a:t>Economic Stability</a:t>
            </a:r>
          </a:p>
          <a:p>
            <a:pPr lvl="1"/>
            <a:r>
              <a:rPr lang="en-US" dirty="0"/>
              <a:t>Employment (Scale: Yes, No)</a:t>
            </a:r>
          </a:p>
          <a:p>
            <a:pPr lvl="1"/>
            <a:r>
              <a:rPr lang="en-US" dirty="0"/>
              <a:t>Poverty (Scale: BPL, Not-BPL)</a:t>
            </a:r>
          </a:p>
          <a:p>
            <a:pPr lvl="1"/>
            <a:r>
              <a:rPr lang="en-US" dirty="0"/>
              <a:t>Education (Scale: &lt; High School, High School, Intermediate, Bachelors, Masters)</a:t>
            </a:r>
          </a:p>
          <a:p>
            <a:r>
              <a:rPr lang="en-US" dirty="0"/>
              <a:t>Work Related Factors (Scale: Risk to COVID-19 exposure is High, is Low, is Moderate)</a:t>
            </a:r>
          </a:p>
          <a:p>
            <a:r>
              <a:rPr lang="en-US" dirty="0"/>
              <a:t>Access to Healthcare (Scale: Poor, Medium, Easy))</a:t>
            </a:r>
          </a:p>
          <a:p>
            <a:r>
              <a:rPr lang="en-US" dirty="0"/>
              <a:t>Access to Transportation (Scale: Only Public, Public and Private, Private Only)</a:t>
            </a:r>
          </a:p>
          <a:p>
            <a:r>
              <a:rPr lang="en-US" dirty="0"/>
              <a:t>Food Insecurity (scale: Yes, No)</a:t>
            </a:r>
          </a:p>
        </p:txBody>
      </p:sp>
    </p:spTree>
    <p:extLst>
      <p:ext uri="{BB962C8B-B14F-4D97-AF65-F5344CB8AC3E}">
        <p14:creationId xmlns:p14="http://schemas.microsoft.com/office/powerpoint/2010/main" val="2674765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3F78-D8F7-4162-A332-AB65776D2A81}"/>
              </a:ext>
            </a:extLst>
          </p:cNvPr>
          <p:cNvSpPr>
            <a:spLocks noGrp="1"/>
          </p:cNvSpPr>
          <p:nvPr>
            <p:ph type="title"/>
          </p:nvPr>
        </p:nvSpPr>
        <p:spPr/>
        <p:txBody>
          <a:bodyPr/>
          <a:lstStyle/>
          <a:p>
            <a:r>
              <a:rPr lang="en-US" dirty="0"/>
              <a:t>Other Details…</a:t>
            </a:r>
          </a:p>
        </p:txBody>
      </p:sp>
      <p:sp>
        <p:nvSpPr>
          <p:cNvPr id="3" name="Content Placeholder 2">
            <a:extLst>
              <a:ext uri="{FF2B5EF4-FFF2-40B4-BE49-F238E27FC236}">
                <a16:creationId xmlns:a16="http://schemas.microsoft.com/office/drawing/2014/main" id="{2B80013E-1712-4B29-8F0A-66EE7C8A13F0}"/>
              </a:ext>
            </a:extLst>
          </p:cNvPr>
          <p:cNvSpPr>
            <a:spLocks noGrp="1"/>
          </p:cNvSpPr>
          <p:nvPr>
            <p:ph idx="1"/>
          </p:nvPr>
        </p:nvSpPr>
        <p:spPr/>
        <p:txBody>
          <a:bodyPr/>
          <a:lstStyle/>
          <a:p>
            <a:r>
              <a:rPr lang="en-US" dirty="0">
                <a:latin typeface="Arial"/>
                <a:ea typeface="ＭＳ Ｐゴシック"/>
                <a:cs typeface="Arial"/>
                <a:sym typeface="Wingdings" panose="05000000000000000000" pitchFamily="2" charset="2"/>
              </a:rPr>
              <a:t>Travel History to COVID-19 Hotspot regions (during the past 1 month)</a:t>
            </a:r>
            <a:endParaRPr lang="en-US" dirty="0"/>
          </a:p>
        </p:txBody>
      </p:sp>
    </p:spTree>
    <p:extLst>
      <p:ext uri="{BB962C8B-B14F-4D97-AF65-F5344CB8AC3E}">
        <p14:creationId xmlns:p14="http://schemas.microsoft.com/office/powerpoint/2010/main" val="4193119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C069-69C9-4766-BAA4-4F2DCF1BD3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DD5708-89EB-40D9-B768-45B31F62C488}"/>
              </a:ext>
            </a:extLst>
          </p:cNvPr>
          <p:cNvSpPr>
            <a:spLocks noGrp="1"/>
          </p:cNvSpPr>
          <p:nvPr>
            <p:ph idx="1"/>
          </p:nvPr>
        </p:nvSpPr>
        <p:spPr/>
        <p:txBody>
          <a:bodyPr/>
          <a:lstStyle/>
          <a:p>
            <a:endParaRPr lang="en-US"/>
          </a:p>
        </p:txBody>
      </p:sp>
      <p:pic>
        <p:nvPicPr>
          <p:cNvPr id="4" name="Content Placeholder 3">
            <a:extLst>
              <a:ext uri="{FF2B5EF4-FFF2-40B4-BE49-F238E27FC236}">
                <a16:creationId xmlns:a16="http://schemas.microsoft.com/office/drawing/2014/main" id="{2896B313-57BD-46FB-9AC2-BA6BEEDF67ED}"/>
              </a:ext>
            </a:extLst>
          </p:cNvPr>
          <p:cNvPicPr>
            <a:picLocks noChangeAspect="1"/>
          </p:cNvPicPr>
          <p:nvPr/>
        </p:nvPicPr>
        <p:blipFill>
          <a:blip r:embed="rId2"/>
          <a:stretch>
            <a:fillRect/>
          </a:stretch>
        </p:blipFill>
        <p:spPr>
          <a:xfrm>
            <a:off x="863600" y="747860"/>
            <a:ext cx="10342880" cy="5609956"/>
          </a:xfrm>
          <a:prstGeom prst="rect">
            <a:avLst/>
          </a:prstGeom>
        </p:spPr>
      </p:pic>
    </p:spTree>
    <p:extLst>
      <p:ext uri="{BB962C8B-B14F-4D97-AF65-F5344CB8AC3E}">
        <p14:creationId xmlns:p14="http://schemas.microsoft.com/office/powerpoint/2010/main" val="165740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272E-CD88-4DCD-B8FC-D00B2C3A8435}"/>
              </a:ext>
            </a:extLst>
          </p:cNvPr>
          <p:cNvSpPr>
            <a:spLocks noGrp="1"/>
          </p:cNvSpPr>
          <p:nvPr>
            <p:ph type="title"/>
          </p:nvPr>
        </p:nvSpPr>
        <p:spPr/>
        <p:txBody>
          <a:bodyPr/>
          <a:lstStyle/>
          <a:p>
            <a:r>
              <a:rPr lang="en-US" dirty="0">
                <a:latin typeface="Franklin Gothic Demi"/>
                <a:ea typeface="ＭＳ Ｐゴシック"/>
              </a:rPr>
              <a:t>Open Problem(s): </a:t>
            </a:r>
            <a:endParaRPr lang="en-US" dirty="0"/>
          </a:p>
        </p:txBody>
      </p:sp>
      <p:sp>
        <p:nvSpPr>
          <p:cNvPr id="3" name="Content Placeholder 2">
            <a:extLst>
              <a:ext uri="{FF2B5EF4-FFF2-40B4-BE49-F238E27FC236}">
                <a16:creationId xmlns:a16="http://schemas.microsoft.com/office/drawing/2014/main" id="{92FB1F07-4CAC-48C0-BCA0-F05DFD7A4A65}"/>
              </a:ext>
            </a:extLst>
          </p:cNvPr>
          <p:cNvSpPr>
            <a:spLocks noGrp="1"/>
          </p:cNvSpPr>
          <p:nvPr>
            <p:ph idx="1"/>
          </p:nvPr>
        </p:nvSpPr>
        <p:spPr>
          <a:xfrm>
            <a:off x="1295401" y="2390775"/>
            <a:ext cx="9601196" cy="3676649"/>
          </a:xfrm>
        </p:spPr>
        <p:txBody>
          <a:bodyPr>
            <a:normAutofit fontScale="40000" lnSpcReduction="20000"/>
          </a:bodyPr>
          <a:lstStyle/>
          <a:p>
            <a:pPr indent="-514350">
              <a:buFont typeface="Arial" panose="020B0604020202020204" pitchFamily="34" charset="0"/>
              <a:buChar char="•"/>
            </a:pPr>
            <a:r>
              <a:rPr lang="en-US" sz="2900" dirty="0">
                <a:latin typeface="Arial"/>
                <a:ea typeface="ＭＳ Ｐゴシック"/>
              </a:rPr>
              <a:t>Limited Resources for Testing population for COVID-19 virus</a:t>
            </a:r>
          </a:p>
          <a:p>
            <a:pPr indent="-514350">
              <a:buFont typeface="Arial" panose="020B0604020202020204" pitchFamily="34" charset="0"/>
              <a:buChar char="•"/>
            </a:pPr>
            <a:endParaRPr lang="en-US" sz="2900" dirty="0">
              <a:latin typeface="Arial"/>
              <a:ea typeface="ＭＳ Ｐゴシック"/>
            </a:endParaRPr>
          </a:p>
          <a:p>
            <a:pPr indent="-514350">
              <a:buFont typeface="Arial" panose="020B0604020202020204" pitchFamily="34" charset="0"/>
              <a:buChar char="•"/>
            </a:pPr>
            <a:r>
              <a:rPr lang="en-US" sz="2900" dirty="0">
                <a:latin typeface="Arial"/>
                <a:ea typeface="ＭＳ Ｐゴシック"/>
              </a:rPr>
              <a:t>Generation of Waiting Lists for such a huge population is difficult to be done manually</a:t>
            </a:r>
          </a:p>
          <a:p>
            <a:pPr indent="-514350">
              <a:buFont typeface="Arial" panose="020B0604020202020204" pitchFamily="34" charset="0"/>
              <a:buChar char="•"/>
            </a:pPr>
            <a:endParaRPr lang="en-US" sz="2900" dirty="0">
              <a:latin typeface="Arial"/>
              <a:ea typeface="ＭＳ Ｐゴシック"/>
            </a:endParaRPr>
          </a:p>
          <a:p>
            <a:pPr indent="-514350">
              <a:buFont typeface="Arial" panose="020B0604020202020204" pitchFamily="34" charset="0"/>
              <a:buChar char="•"/>
            </a:pPr>
            <a:r>
              <a:rPr lang="en-US" sz="2900" dirty="0">
                <a:latin typeface="Arial"/>
                <a:ea typeface="ＭＳ Ｐゴシック"/>
              </a:rPr>
              <a:t>People need to personally approach hospitals to confirm if they can be tested for the virus, only to get a surprise that they either are not eligible for the test, or even if they are eligible but there could be other patients who need to be tested in priority and resources are not sufficient at this point of time to test them</a:t>
            </a:r>
          </a:p>
          <a:p>
            <a:pPr indent="-514350">
              <a:buFont typeface="Arial" panose="020B0604020202020204" pitchFamily="34" charset="0"/>
              <a:buChar char="•"/>
            </a:pPr>
            <a:endParaRPr lang="en-US" sz="2900" dirty="0">
              <a:latin typeface="Arial"/>
              <a:ea typeface="ＭＳ Ｐゴシック"/>
            </a:endParaRPr>
          </a:p>
          <a:p>
            <a:pPr indent="-514350">
              <a:buFont typeface="Arial" panose="020B0604020202020204" pitchFamily="34" charset="0"/>
              <a:buChar char="•"/>
            </a:pPr>
            <a:r>
              <a:rPr lang="en-US" sz="2900" dirty="0">
                <a:latin typeface="Arial"/>
                <a:ea typeface="ＭＳ Ｐゴシック"/>
              </a:rPr>
              <a:t>People do not even get to know when can they expect to find a testing appointment and how to get it booked?</a:t>
            </a:r>
          </a:p>
          <a:p>
            <a:pPr marL="0" indent="0">
              <a:buNone/>
            </a:pPr>
            <a:endParaRPr lang="en-US" sz="2900" dirty="0">
              <a:latin typeface="Arial"/>
              <a:ea typeface="ＭＳ Ｐゴシック"/>
            </a:endParaRPr>
          </a:p>
          <a:p>
            <a:pPr indent="-514350">
              <a:buFont typeface="Arial" panose="020B0604020202020204" pitchFamily="34" charset="0"/>
              <a:buChar char="•"/>
            </a:pPr>
            <a:r>
              <a:rPr lang="en-US" sz="2900" dirty="0">
                <a:latin typeface="Arial"/>
                <a:ea typeface="ＭＳ Ｐゴシック"/>
              </a:rPr>
              <a:t>How to estimate resource requirement in future (Hospitals Beds, ICU Beds, Providers) that may be needed to address all COVID-19 positive patients</a:t>
            </a:r>
          </a:p>
          <a:p>
            <a:pPr indent="-514350">
              <a:buFont typeface="Arial" panose="020B0604020202020204" pitchFamily="34" charset="0"/>
              <a:buChar char="•"/>
            </a:pPr>
            <a:r>
              <a:rPr lang="en-US" sz="2900" dirty="0">
                <a:latin typeface="Arial"/>
                <a:ea typeface="ＭＳ Ｐゴシック"/>
              </a:rPr>
              <a:t>Care providers themselves may be at high risk of getting inflicted with the disease</a:t>
            </a:r>
          </a:p>
          <a:p>
            <a:pPr marL="0" indent="0">
              <a:buNone/>
            </a:pPr>
            <a:endParaRPr lang="en-US" sz="2900" dirty="0">
              <a:latin typeface="Arial"/>
              <a:ea typeface="ＭＳ Ｐゴシック"/>
            </a:endParaRPr>
          </a:p>
          <a:p>
            <a:pPr indent="-514350">
              <a:buFont typeface="Arial" panose="020B0604020202020204" pitchFamily="34" charset="0"/>
              <a:buChar char="•"/>
            </a:pPr>
            <a:r>
              <a:rPr lang="en-US" sz="2900" dirty="0">
                <a:latin typeface="Arial"/>
                <a:ea typeface="ＭＳ Ｐゴシック"/>
              </a:rPr>
              <a:t>For speeding up the testing process, how to identify appropriate samples to be tested together with least number of tests attempted</a:t>
            </a:r>
            <a:endParaRPr lang="en-US" dirty="0"/>
          </a:p>
        </p:txBody>
      </p:sp>
    </p:spTree>
    <p:extLst>
      <p:ext uri="{BB962C8B-B14F-4D97-AF65-F5344CB8AC3E}">
        <p14:creationId xmlns:p14="http://schemas.microsoft.com/office/powerpoint/2010/main" val="3001952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FFCA-4B38-44BF-AFC5-06CD07FEA91A}"/>
              </a:ext>
            </a:extLst>
          </p:cNvPr>
          <p:cNvSpPr>
            <a:spLocks noGrp="1"/>
          </p:cNvSpPr>
          <p:nvPr>
            <p:ph type="title"/>
          </p:nvPr>
        </p:nvSpPr>
        <p:spPr/>
        <p:txBody>
          <a:bodyPr/>
          <a:lstStyle/>
          <a:p>
            <a:r>
              <a:rPr lang="en-US" dirty="0"/>
              <a:t>Key Sources of Data Gathering</a:t>
            </a:r>
          </a:p>
        </p:txBody>
      </p:sp>
      <p:sp>
        <p:nvSpPr>
          <p:cNvPr id="3" name="Content Placeholder 2">
            <a:extLst>
              <a:ext uri="{FF2B5EF4-FFF2-40B4-BE49-F238E27FC236}">
                <a16:creationId xmlns:a16="http://schemas.microsoft.com/office/drawing/2014/main" id="{7833857B-7EB3-42BB-BC20-E4D777896EB6}"/>
              </a:ext>
            </a:extLst>
          </p:cNvPr>
          <p:cNvSpPr>
            <a:spLocks noGrp="1"/>
          </p:cNvSpPr>
          <p:nvPr>
            <p:ph idx="1"/>
          </p:nvPr>
        </p:nvSpPr>
        <p:spPr/>
        <p:txBody>
          <a:bodyPr/>
          <a:lstStyle/>
          <a:p>
            <a:r>
              <a:rPr lang="en-US" dirty="0">
                <a:latin typeface="Arial"/>
                <a:ea typeface="ＭＳ Ｐゴシック"/>
              </a:rPr>
              <a:t>Population Data (Nationwide)</a:t>
            </a:r>
          </a:p>
          <a:p>
            <a:r>
              <a:rPr lang="en-US" sz="3200" b="1" dirty="0">
                <a:latin typeface="Arial"/>
                <a:ea typeface="ＭＳ Ｐゴシック"/>
              </a:rPr>
              <a:t>Historical EMR data</a:t>
            </a:r>
            <a:r>
              <a:rPr lang="en-US" b="1" dirty="0">
                <a:latin typeface="Arial"/>
                <a:ea typeface="ＭＳ Ｐゴシック"/>
              </a:rPr>
              <a:t> </a:t>
            </a:r>
            <a:r>
              <a:rPr lang="en-US" dirty="0">
                <a:latin typeface="Arial"/>
                <a:ea typeface="ＭＳ Ｐゴシック"/>
              </a:rPr>
              <a:t>for multiple patients</a:t>
            </a:r>
          </a:p>
          <a:p>
            <a:endParaRPr lang="en-US" dirty="0"/>
          </a:p>
        </p:txBody>
      </p:sp>
    </p:spTree>
    <p:extLst>
      <p:ext uri="{BB962C8B-B14F-4D97-AF65-F5344CB8AC3E}">
        <p14:creationId xmlns:p14="http://schemas.microsoft.com/office/powerpoint/2010/main" val="375077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3710-1A1A-4EAB-963D-E80061C2F976}"/>
              </a:ext>
            </a:extLst>
          </p:cNvPr>
          <p:cNvSpPr>
            <a:spLocks noGrp="1"/>
          </p:cNvSpPr>
          <p:nvPr>
            <p:ph type="title"/>
          </p:nvPr>
        </p:nvSpPr>
        <p:spPr/>
        <p:txBody>
          <a:bodyPr>
            <a:normAutofit fontScale="90000"/>
          </a:bodyPr>
          <a:lstStyle/>
          <a:p>
            <a:r>
              <a:rPr lang="en-US" dirty="0"/>
              <a:t>Segmentation between Role of Computer and Human</a:t>
            </a:r>
          </a:p>
        </p:txBody>
      </p:sp>
      <p:sp>
        <p:nvSpPr>
          <p:cNvPr id="4" name="Content Placeholder 3">
            <a:extLst>
              <a:ext uri="{FF2B5EF4-FFF2-40B4-BE49-F238E27FC236}">
                <a16:creationId xmlns:a16="http://schemas.microsoft.com/office/drawing/2014/main" id="{CBC4505F-EA73-47CF-96A5-6DFB9ED97C2F}"/>
              </a:ext>
            </a:extLst>
          </p:cNvPr>
          <p:cNvSpPr txBox="1">
            <a:spLocks/>
          </p:cNvSpPr>
          <p:nvPr/>
        </p:nvSpPr>
        <p:spPr>
          <a:xfrm>
            <a:off x="1153899" y="2124075"/>
            <a:ext cx="5097243" cy="405196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344170" indent="-344170">
              <a:spcBef>
                <a:spcPts val="0"/>
              </a:spcBef>
              <a:spcAft>
                <a:spcPts val="0"/>
              </a:spcAft>
            </a:pPr>
            <a:r>
              <a:rPr lang="en-US" sz="1800" b="1" dirty="0">
                <a:latin typeface="Arial"/>
                <a:ea typeface="ＭＳ Ｐゴシック"/>
              </a:rPr>
              <a:t>Non-Human</a:t>
            </a:r>
          </a:p>
          <a:p>
            <a:pPr marL="690245" lvl="1" indent="-293370">
              <a:spcBef>
                <a:spcPts val="0"/>
              </a:spcBef>
              <a:spcAft>
                <a:spcPts val="0"/>
              </a:spcAft>
            </a:pPr>
            <a:r>
              <a:rPr lang="en-US" sz="1800" dirty="0">
                <a:latin typeface="Arial"/>
                <a:ea typeface="ＭＳ Ｐゴシック"/>
              </a:rPr>
              <a:t>Assign risk of COVID-19 risk to every individual </a:t>
            </a:r>
          </a:p>
          <a:p>
            <a:pPr marL="690245" lvl="1" indent="-293370">
              <a:spcBef>
                <a:spcPts val="0"/>
              </a:spcBef>
              <a:spcAft>
                <a:spcPts val="0"/>
              </a:spcAft>
            </a:pPr>
            <a:r>
              <a:rPr lang="en-US" sz="1800" dirty="0">
                <a:latin typeface="Arial"/>
                <a:ea typeface="ＭＳ Ｐゴシック"/>
              </a:rPr>
              <a:t>Assignment of serial number in the testing queue to every individual</a:t>
            </a:r>
          </a:p>
          <a:p>
            <a:pPr marL="690245" lvl="1" indent="-293370">
              <a:spcBef>
                <a:spcPts val="0"/>
              </a:spcBef>
              <a:spcAft>
                <a:spcPts val="0"/>
              </a:spcAft>
            </a:pPr>
            <a:r>
              <a:rPr lang="en-US" sz="1800" dirty="0">
                <a:latin typeface="Arial"/>
                <a:ea typeface="ＭＳ Ｐゴシック"/>
              </a:rPr>
              <a:t>Dynamically updating the serial numbers assigned to the individuals based on the real time data</a:t>
            </a:r>
          </a:p>
          <a:p>
            <a:pPr marL="690245" lvl="1" indent="-293370">
              <a:spcBef>
                <a:spcPts val="0"/>
              </a:spcBef>
              <a:spcAft>
                <a:spcPts val="0"/>
              </a:spcAft>
            </a:pPr>
            <a:r>
              <a:rPr lang="en-US" sz="1800" dirty="0">
                <a:latin typeface="Arial"/>
                <a:ea typeface="ＭＳ Ｐゴシック"/>
              </a:rPr>
              <a:t>Automatic testing appointment booking for specific date and time slots based on the serial number assigned  </a:t>
            </a:r>
          </a:p>
          <a:p>
            <a:pPr marL="690245" lvl="1" indent="-293370">
              <a:spcBef>
                <a:spcPts val="0"/>
              </a:spcBef>
              <a:spcAft>
                <a:spcPts val="0"/>
              </a:spcAft>
            </a:pPr>
            <a:r>
              <a:rPr lang="en-US" sz="1800" dirty="0">
                <a:latin typeface="Arial"/>
                <a:ea typeface="ＭＳ Ｐゴシック"/>
              </a:rPr>
              <a:t>Prioritizing Communities to be tested for COVID-19</a:t>
            </a:r>
          </a:p>
          <a:p>
            <a:pPr marL="690245" lvl="1" indent="-293370">
              <a:spcBef>
                <a:spcPts val="0"/>
              </a:spcBef>
              <a:spcAft>
                <a:spcPts val="0"/>
              </a:spcAft>
            </a:pPr>
            <a:endParaRPr lang="en-US" sz="1800" dirty="0">
              <a:latin typeface="Arial"/>
              <a:ea typeface="ＭＳ Ｐゴシック"/>
            </a:endParaRPr>
          </a:p>
          <a:p>
            <a:pPr marL="690245" lvl="1" indent="-293370">
              <a:spcBef>
                <a:spcPts val="0"/>
              </a:spcBef>
              <a:spcAft>
                <a:spcPts val="0"/>
              </a:spcAft>
            </a:pPr>
            <a:endParaRPr lang="en-US" sz="1800" dirty="0">
              <a:latin typeface="Arial"/>
              <a:ea typeface="ＭＳ Ｐゴシック"/>
            </a:endParaRPr>
          </a:p>
          <a:p>
            <a:pPr marL="344170" indent="-344170">
              <a:spcBef>
                <a:spcPts val="0"/>
              </a:spcBef>
              <a:spcAft>
                <a:spcPts val="0"/>
              </a:spcAft>
            </a:pPr>
            <a:endParaRPr lang="en-US" sz="1800" dirty="0">
              <a:latin typeface="Arial"/>
            </a:endParaRPr>
          </a:p>
        </p:txBody>
      </p:sp>
      <p:sp>
        <p:nvSpPr>
          <p:cNvPr id="5" name="Content Placeholder 2">
            <a:extLst>
              <a:ext uri="{FF2B5EF4-FFF2-40B4-BE49-F238E27FC236}">
                <a16:creationId xmlns:a16="http://schemas.microsoft.com/office/drawing/2014/main" id="{C6A7ECD7-C6A6-4125-927A-1CD3CBC12B88}"/>
              </a:ext>
            </a:extLst>
          </p:cNvPr>
          <p:cNvSpPr txBox="1">
            <a:spLocks/>
          </p:cNvSpPr>
          <p:nvPr/>
        </p:nvSpPr>
        <p:spPr>
          <a:xfrm>
            <a:off x="6583797" y="2124075"/>
            <a:ext cx="3980147" cy="332524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344170" indent="-344170">
              <a:spcBef>
                <a:spcPts val="0"/>
              </a:spcBef>
              <a:spcAft>
                <a:spcPts val="0"/>
              </a:spcAft>
            </a:pPr>
            <a:r>
              <a:rPr lang="en-US" sz="1800" b="1" dirty="0">
                <a:latin typeface="Arial"/>
                <a:ea typeface="ＭＳ Ｐゴシック"/>
              </a:rPr>
              <a:t>Human</a:t>
            </a:r>
          </a:p>
          <a:p>
            <a:pPr marL="690245" lvl="1" indent="-293370">
              <a:spcBef>
                <a:spcPts val="0"/>
              </a:spcBef>
              <a:spcAft>
                <a:spcPts val="0"/>
              </a:spcAft>
            </a:pPr>
            <a:r>
              <a:rPr lang="en-US" sz="1800" dirty="0">
                <a:latin typeface="Arial"/>
                <a:ea typeface="ＭＳ Ｐゴシック"/>
              </a:rPr>
              <a:t>COVID-19 testing</a:t>
            </a:r>
          </a:p>
          <a:p>
            <a:pPr marL="0" indent="0">
              <a:buFont typeface="Arial"/>
              <a:buNone/>
            </a:pPr>
            <a:endParaRPr lang="en-US" sz="1800" dirty="0">
              <a:latin typeface="Arial"/>
            </a:endParaRPr>
          </a:p>
          <a:p>
            <a:pPr marL="344170" indent="-344170"/>
            <a:endParaRPr lang="en-US" sz="1800" dirty="0">
              <a:latin typeface="Arial"/>
            </a:endParaRPr>
          </a:p>
        </p:txBody>
      </p:sp>
    </p:spTree>
    <p:extLst>
      <p:ext uri="{BB962C8B-B14F-4D97-AF65-F5344CB8AC3E}">
        <p14:creationId xmlns:p14="http://schemas.microsoft.com/office/powerpoint/2010/main" val="1703457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69BC-F796-48B5-809D-2C5B5B83406D}"/>
              </a:ext>
            </a:extLst>
          </p:cNvPr>
          <p:cNvSpPr>
            <a:spLocks noGrp="1"/>
          </p:cNvSpPr>
          <p:nvPr>
            <p:ph type="title"/>
          </p:nvPr>
        </p:nvSpPr>
        <p:spPr/>
        <p:txBody>
          <a:bodyPr>
            <a:normAutofit/>
          </a:bodyPr>
          <a:lstStyle/>
          <a:p>
            <a:r>
              <a:rPr lang="en-US" dirty="0"/>
              <a:t>KPIs for the proposed algorithm/solution</a:t>
            </a:r>
          </a:p>
        </p:txBody>
      </p:sp>
      <p:sp>
        <p:nvSpPr>
          <p:cNvPr id="3" name="Content Placeholder 2">
            <a:extLst>
              <a:ext uri="{FF2B5EF4-FFF2-40B4-BE49-F238E27FC236}">
                <a16:creationId xmlns:a16="http://schemas.microsoft.com/office/drawing/2014/main" id="{D04CEFC9-893B-4806-8797-EFD32A4EEFD4}"/>
              </a:ext>
            </a:extLst>
          </p:cNvPr>
          <p:cNvSpPr>
            <a:spLocks noGrp="1"/>
          </p:cNvSpPr>
          <p:nvPr>
            <p:ph idx="1"/>
          </p:nvPr>
        </p:nvSpPr>
        <p:spPr>
          <a:xfrm>
            <a:off x="1295401" y="2447925"/>
            <a:ext cx="10010774" cy="3876675"/>
          </a:xfrm>
        </p:spPr>
        <p:txBody>
          <a:bodyPr>
            <a:normAutofit fontScale="55000" lnSpcReduction="20000"/>
          </a:bodyPr>
          <a:lstStyle/>
          <a:p>
            <a:r>
              <a:rPr lang="en-US" sz="2500" dirty="0"/>
              <a:t>How many COVID-19 positive patients got tested on time based on availability of resources?</a:t>
            </a:r>
          </a:p>
          <a:p>
            <a:pPr lvl="1"/>
            <a:r>
              <a:rPr lang="en-US" sz="2500" dirty="0"/>
              <a:t>As High as Possible</a:t>
            </a:r>
          </a:p>
          <a:p>
            <a:r>
              <a:rPr lang="en-US" sz="2500" dirty="0"/>
              <a:t>How many COVID-19 patients did not get on-time testing due to mis-calculation of the risk score? </a:t>
            </a:r>
          </a:p>
          <a:p>
            <a:pPr marL="747395" lvl="1"/>
            <a:r>
              <a:rPr lang="en-US" sz="2500" dirty="0"/>
              <a:t>As Low as Possible</a:t>
            </a:r>
          </a:p>
          <a:p>
            <a:pPr marL="290195"/>
            <a:r>
              <a:rPr lang="en-US" sz="2500" dirty="0"/>
              <a:t>How many communities were rightly prioritized for community testing, based on the COVID-19 positive cases?</a:t>
            </a:r>
          </a:p>
          <a:p>
            <a:pPr marL="290195"/>
            <a:r>
              <a:rPr lang="en-US" sz="2500" dirty="0"/>
              <a:t>How many communities were incorrectly deprioritized over other communities (that needed less priority for getting tested)?</a:t>
            </a:r>
          </a:p>
          <a:p>
            <a:pPr marL="290195"/>
            <a:r>
              <a:rPr lang="en-US" sz="2500" dirty="0"/>
              <a:t>How accurate was the estimate provided by the algorithm, on the requirements for ICU beds, Hospital beds and care providers?</a:t>
            </a:r>
          </a:p>
          <a:p>
            <a:pPr marL="290195"/>
            <a:r>
              <a:rPr lang="en-US" sz="2500" dirty="0"/>
              <a:t>How many COVID-19 positive care-providers got tested on time? </a:t>
            </a:r>
          </a:p>
          <a:p>
            <a:pPr marL="747395" lvl="1"/>
            <a:r>
              <a:rPr lang="en-US" sz="2500" dirty="0"/>
              <a:t>As High as Possible</a:t>
            </a:r>
          </a:p>
          <a:p>
            <a:pPr marL="290195"/>
            <a:r>
              <a:rPr lang="en-US" sz="2500" dirty="0"/>
              <a:t>How many COVID-19 positive care-providers did not get tested on time?</a:t>
            </a:r>
          </a:p>
          <a:p>
            <a:pPr marL="747395" lvl="1"/>
            <a:r>
              <a:rPr lang="en-US" sz="2500" dirty="0"/>
              <a:t>As Low as possible</a:t>
            </a:r>
          </a:p>
          <a:p>
            <a:pPr marL="290195"/>
            <a:r>
              <a:rPr lang="en-US" sz="2500" dirty="0"/>
              <a:t>How many COVID-19 patients turned serious without being tested on-time and getting necessary medical intervention?</a:t>
            </a:r>
          </a:p>
          <a:p>
            <a:pPr marL="747395" lvl="1"/>
            <a:r>
              <a:rPr lang="en-US" sz="2500" dirty="0"/>
              <a:t>Should be as low as possible</a:t>
            </a:r>
          </a:p>
          <a:p>
            <a:pPr marL="690245" lvl="1" indent="-267970"/>
            <a:endParaRPr lang="en-US" dirty="0">
              <a:latin typeface="Franklin Gothic Demi"/>
              <a:ea typeface="ＭＳ Ｐゴシック"/>
            </a:endParaRPr>
          </a:p>
          <a:p>
            <a:pPr marL="690245" lvl="1" indent="-267970"/>
            <a:endParaRPr lang="en-US" dirty="0">
              <a:latin typeface="Franklin Gothic Demi"/>
              <a:ea typeface="ＭＳ Ｐゴシック"/>
            </a:endParaRPr>
          </a:p>
          <a:p>
            <a:pPr marL="690245" lvl="1" indent="-267970"/>
            <a:endParaRPr lang="en-US" dirty="0">
              <a:latin typeface="Franklin Gothic Demi"/>
              <a:ea typeface="ＭＳ Ｐゴシック"/>
            </a:endParaRPr>
          </a:p>
          <a:p>
            <a:endParaRPr lang="en-US" dirty="0"/>
          </a:p>
          <a:p>
            <a:endParaRPr lang="en-US" dirty="0"/>
          </a:p>
        </p:txBody>
      </p:sp>
    </p:spTree>
    <p:extLst>
      <p:ext uri="{BB962C8B-B14F-4D97-AF65-F5344CB8AC3E}">
        <p14:creationId xmlns:p14="http://schemas.microsoft.com/office/powerpoint/2010/main" val="3740273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8CE5-B6FA-4F46-82C4-B7893AAD2100}"/>
              </a:ext>
            </a:extLst>
          </p:cNvPr>
          <p:cNvSpPr>
            <a:spLocks noGrp="1"/>
          </p:cNvSpPr>
          <p:nvPr>
            <p:ph type="title"/>
          </p:nvPr>
        </p:nvSpPr>
        <p:spPr/>
        <p:txBody>
          <a:bodyPr/>
          <a:lstStyle/>
          <a:p>
            <a:r>
              <a:rPr lang="en-US" dirty="0"/>
              <a:t>Drawbacks</a:t>
            </a:r>
          </a:p>
        </p:txBody>
      </p:sp>
      <p:sp>
        <p:nvSpPr>
          <p:cNvPr id="3" name="Content Placeholder 2">
            <a:extLst>
              <a:ext uri="{FF2B5EF4-FFF2-40B4-BE49-F238E27FC236}">
                <a16:creationId xmlns:a16="http://schemas.microsoft.com/office/drawing/2014/main" id="{4DE165F2-B626-4997-93BB-54D5A1C60C98}"/>
              </a:ext>
            </a:extLst>
          </p:cNvPr>
          <p:cNvSpPr>
            <a:spLocks noGrp="1"/>
          </p:cNvSpPr>
          <p:nvPr>
            <p:ph idx="1"/>
          </p:nvPr>
        </p:nvSpPr>
        <p:spPr/>
        <p:txBody>
          <a:bodyPr/>
          <a:lstStyle/>
          <a:p>
            <a:r>
              <a:rPr lang="en-US" dirty="0"/>
              <a:t>Questionnaires</a:t>
            </a:r>
          </a:p>
          <a:p>
            <a:pPr lvl="1"/>
            <a:r>
              <a:rPr lang="en-US" dirty="0"/>
              <a:t>Authenticity of the answers given by the individuals and that may impact the risk score</a:t>
            </a:r>
          </a:p>
          <a:p>
            <a:pPr lvl="1"/>
            <a:r>
              <a:rPr lang="en-US" dirty="0"/>
              <a:t>Entire population cannot fill in such details on their own</a:t>
            </a:r>
          </a:p>
          <a:p>
            <a:pPr lvl="2"/>
            <a:r>
              <a:rPr lang="en-US" dirty="0"/>
              <a:t>Less educated population may require interventions/help from the social workers in filling these details</a:t>
            </a:r>
          </a:p>
          <a:p>
            <a:endParaRPr lang="en-US" dirty="0"/>
          </a:p>
        </p:txBody>
      </p:sp>
    </p:spTree>
    <p:extLst>
      <p:ext uri="{BB962C8B-B14F-4D97-AF65-F5344CB8AC3E}">
        <p14:creationId xmlns:p14="http://schemas.microsoft.com/office/powerpoint/2010/main" val="246990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AAEF-9967-4127-AC34-C32C55382B28}"/>
              </a:ext>
            </a:extLst>
          </p:cNvPr>
          <p:cNvSpPr>
            <a:spLocks noGrp="1"/>
          </p:cNvSpPr>
          <p:nvPr>
            <p:ph type="title"/>
          </p:nvPr>
        </p:nvSpPr>
        <p:spPr/>
        <p:txBody>
          <a:bodyPr/>
          <a:lstStyle/>
          <a:p>
            <a:r>
              <a:rPr lang="en-US" dirty="0"/>
              <a:t>Proposed Solutions</a:t>
            </a:r>
          </a:p>
        </p:txBody>
      </p:sp>
      <p:sp>
        <p:nvSpPr>
          <p:cNvPr id="3" name="Content Placeholder 2">
            <a:extLst>
              <a:ext uri="{FF2B5EF4-FFF2-40B4-BE49-F238E27FC236}">
                <a16:creationId xmlns:a16="http://schemas.microsoft.com/office/drawing/2014/main" id="{C7018F3A-A7CD-4F10-A9E3-AC31A4FF5A4E}"/>
              </a:ext>
            </a:extLst>
          </p:cNvPr>
          <p:cNvSpPr>
            <a:spLocks noGrp="1"/>
          </p:cNvSpPr>
          <p:nvPr>
            <p:ph idx="1"/>
          </p:nvPr>
        </p:nvSpPr>
        <p:spPr>
          <a:xfrm>
            <a:off x="1295401" y="2447925"/>
            <a:ext cx="9601196" cy="3427943"/>
          </a:xfrm>
        </p:spPr>
        <p:txBody>
          <a:bodyPr>
            <a:normAutofit fontScale="85000" lnSpcReduction="10000"/>
          </a:bodyPr>
          <a:lstStyle/>
          <a:p>
            <a:pPr marL="514350" indent="-514350">
              <a:buFont typeface="Arial" panose="020B0604020202020204" pitchFamily="34" charset="0"/>
              <a:buChar char="•"/>
            </a:pPr>
            <a:r>
              <a:rPr lang="en-US" sz="2000" dirty="0">
                <a:latin typeface="Arial"/>
                <a:ea typeface="ＭＳ Ｐゴシック"/>
              </a:rPr>
              <a:t>Develop an algorithm, to assign every individual with a risk score of being COVID-19 positive</a:t>
            </a:r>
          </a:p>
          <a:p>
            <a:pPr marL="971550" lvl="1" indent="-514350">
              <a:buFont typeface="Arial" panose="020B0604020202020204" pitchFamily="34" charset="0"/>
              <a:buChar char="•"/>
            </a:pPr>
            <a:r>
              <a:rPr lang="en-US" sz="1600" dirty="0">
                <a:latin typeface="Arial"/>
                <a:ea typeface="ＭＳ Ｐゴシック"/>
              </a:rPr>
              <a:t> Risk score will be on a scale of 0 to 1</a:t>
            </a:r>
          </a:p>
          <a:p>
            <a:pPr marL="514350" indent="-514350">
              <a:buFont typeface="Arial" panose="020B0604020202020204" pitchFamily="34" charset="0"/>
              <a:buChar char="•"/>
            </a:pPr>
            <a:r>
              <a:rPr lang="en-US" sz="2000" dirty="0">
                <a:latin typeface="Arial"/>
                <a:ea typeface="ＭＳ Ｐゴシック"/>
              </a:rPr>
              <a:t>Prioritize people for getting tested based on the Risk score calculated by the algorithm</a:t>
            </a:r>
          </a:p>
          <a:p>
            <a:pPr marL="971550" lvl="1" indent="-514350">
              <a:buFont typeface="Arial" panose="020B0604020202020204" pitchFamily="34" charset="0"/>
              <a:buChar char="•"/>
            </a:pPr>
            <a:r>
              <a:rPr lang="en-US" sz="1600" dirty="0">
                <a:latin typeface="Arial"/>
                <a:ea typeface="ＭＳ Ｐゴシック"/>
              </a:rPr>
              <a:t>Higher the risk score, higher the preference for getting tested</a:t>
            </a:r>
          </a:p>
          <a:p>
            <a:pPr marL="514350" indent="-514350">
              <a:buFont typeface="Arial" panose="020B0604020202020204" pitchFamily="34" charset="0"/>
              <a:buChar char="•"/>
            </a:pPr>
            <a:r>
              <a:rPr lang="en-US" sz="2000" dirty="0">
                <a:latin typeface="Arial"/>
                <a:ea typeface="ＭＳ Ｐゴシック"/>
              </a:rPr>
              <a:t>Opportunity to check the symptoms of each and every individual on a regular basis and determine the risk and assign priority for getting tested, almost in real-time</a:t>
            </a:r>
          </a:p>
          <a:p>
            <a:pPr marL="514350" indent="-514350">
              <a:buFont typeface="Arial" panose="020B0604020202020204" pitchFamily="34" charset="0"/>
              <a:buChar char="•"/>
            </a:pPr>
            <a:r>
              <a:rPr lang="en-US" sz="2000" dirty="0">
                <a:latin typeface="Arial"/>
                <a:ea typeface="ＭＳ Ｐゴシック"/>
              </a:rPr>
              <a:t>Prioritize communities to be tested for COVID-19</a:t>
            </a:r>
          </a:p>
          <a:p>
            <a:pPr marL="514350" indent="-514350">
              <a:buFont typeface="Arial" panose="020B0604020202020204" pitchFamily="34" charset="0"/>
              <a:buChar char="•"/>
            </a:pPr>
            <a:r>
              <a:rPr lang="en-US" sz="2000" dirty="0">
                <a:latin typeface="Arial"/>
                <a:ea typeface="ＭＳ Ｐゴシック"/>
              </a:rPr>
              <a:t>Prioritize care providers as well for getting tested for COVID-19 on a regular basis</a:t>
            </a:r>
          </a:p>
          <a:p>
            <a:pPr marL="514350" indent="-514350">
              <a:buFont typeface="Arial" panose="020B0604020202020204" pitchFamily="34" charset="0"/>
              <a:buChar char="•"/>
            </a:pPr>
            <a:r>
              <a:rPr lang="en-US" sz="2000" dirty="0">
                <a:latin typeface="Arial"/>
                <a:ea typeface="ＭＳ Ｐゴシック"/>
              </a:rPr>
              <a:t>Identify best set of samples to be tested together to reduce the number of testing done in order to reduce the number of tests required to be performed</a:t>
            </a:r>
          </a:p>
          <a:p>
            <a:pPr marL="514350" indent="-514350">
              <a:buFont typeface="Arial" panose="020B0604020202020204" pitchFamily="34" charset="0"/>
              <a:buChar char="•"/>
            </a:pPr>
            <a:endParaRPr lang="en-US" sz="2000" dirty="0">
              <a:latin typeface="Arial"/>
              <a:ea typeface="ＭＳ Ｐゴシック"/>
            </a:endParaRPr>
          </a:p>
          <a:p>
            <a:pPr marL="514350" indent="-514350">
              <a:buFont typeface="Arial" panose="020B0604020202020204" pitchFamily="34" charset="0"/>
              <a:buChar char="•"/>
            </a:pPr>
            <a:endParaRPr lang="en-US" sz="2000" dirty="0">
              <a:latin typeface="Arial"/>
              <a:ea typeface="ＭＳ Ｐゴシック"/>
            </a:endParaRPr>
          </a:p>
          <a:p>
            <a:pPr marL="514350" indent="-514350">
              <a:buFont typeface="Arial" panose="020B0604020202020204" pitchFamily="34" charset="0"/>
              <a:buChar char="•"/>
            </a:pPr>
            <a:endParaRPr lang="en-US" sz="2000" dirty="0">
              <a:latin typeface="Arial"/>
              <a:ea typeface="ＭＳ Ｐゴシック"/>
            </a:endParaRPr>
          </a:p>
          <a:p>
            <a:pPr marL="514350" indent="-514350">
              <a:buFont typeface="Arial" panose="020B0604020202020204" pitchFamily="34" charset="0"/>
              <a:buChar char="•"/>
            </a:pPr>
            <a:endParaRPr lang="en-US" sz="2000" dirty="0">
              <a:latin typeface="Arial"/>
              <a:ea typeface="ＭＳ Ｐゴシック"/>
            </a:endParaRPr>
          </a:p>
          <a:p>
            <a:pPr marL="971550" lvl="1" indent="-514350">
              <a:buFont typeface="Arial" panose="020B0604020202020204" pitchFamily="34" charset="0"/>
              <a:buChar char="•"/>
            </a:pPr>
            <a:endParaRPr lang="en-US" sz="1600" dirty="0">
              <a:latin typeface="Arial"/>
              <a:ea typeface="ＭＳ Ｐゴシック"/>
            </a:endParaRPr>
          </a:p>
          <a:p>
            <a:pPr marL="971550" lvl="1" indent="-514350">
              <a:buFont typeface="Arial" panose="020B0604020202020204" pitchFamily="34" charset="0"/>
              <a:buChar char="•"/>
            </a:pPr>
            <a:endParaRPr lang="en-US" sz="1600" dirty="0">
              <a:latin typeface="Arial"/>
              <a:ea typeface="ＭＳ Ｐゴシック"/>
            </a:endParaRPr>
          </a:p>
          <a:p>
            <a:pPr marL="964883" lvl="1" indent="-514350">
              <a:buFont typeface="Arial" panose="020B0604020202020204" pitchFamily="34" charset="0"/>
              <a:buChar char="•"/>
            </a:pPr>
            <a:endParaRPr lang="en-US" sz="1600" dirty="0">
              <a:latin typeface="Arial"/>
              <a:ea typeface="ＭＳ Ｐゴシック"/>
            </a:endParaRPr>
          </a:p>
          <a:p>
            <a:endParaRPr lang="en-US" dirty="0"/>
          </a:p>
        </p:txBody>
      </p:sp>
    </p:spTree>
    <p:extLst>
      <p:ext uri="{BB962C8B-B14F-4D97-AF65-F5344CB8AC3E}">
        <p14:creationId xmlns:p14="http://schemas.microsoft.com/office/powerpoint/2010/main" val="160880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6709-2BED-4A70-B1CD-12C6BF2D63DE}"/>
              </a:ext>
            </a:extLst>
          </p:cNvPr>
          <p:cNvSpPr>
            <a:spLocks noGrp="1"/>
          </p:cNvSpPr>
          <p:nvPr>
            <p:ph type="title"/>
          </p:nvPr>
        </p:nvSpPr>
        <p:spPr/>
        <p:txBody>
          <a:bodyPr/>
          <a:lstStyle/>
          <a:p>
            <a:r>
              <a:rPr lang="en-US" dirty="0"/>
              <a:t>Proposed Solutions- Contd.</a:t>
            </a:r>
          </a:p>
        </p:txBody>
      </p:sp>
      <p:sp>
        <p:nvSpPr>
          <p:cNvPr id="3" name="Content Placeholder 2">
            <a:extLst>
              <a:ext uri="{FF2B5EF4-FFF2-40B4-BE49-F238E27FC236}">
                <a16:creationId xmlns:a16="http://schemas.microsoft.com/office/drawing/2014/main" id="{4406B317-9DA0-435B-8B08-F4AC7D664795}"/>
              </a:ext>
            </a:extLst>
          </p:cNvPr>
          <p:cNvSpPr>
            <a:spLocks noGrp="1"/>
          </p:cNvSpPr>
          <p:nvPr>
            <p:ph idx="1"/>
          </p:nvPr>
        </p:nvSpPr>
        <p:spPr/>
        <p:txBody>
          <a:bodyPr/>
          <a:lstStyle/>
          <a:p>
            <a:pPr marL="514350" indent="-514350">
              <a:buFont typeface="Arial" panose="020B0604020202020204" pitchFamily="34" charset="0"/>
              <a:buChar char="•"/>
            </a:pPr>
            <a:r>
              <a:rPr lang="en-US" sz="2000" dirty="0">
                <a:latin typeface="Arial"/>
                <a:ea typeface="ＭＳ Ｐゴシック"/>
              </a:rPr>
              <a:t>A real-time automated and smart appointment system/ queue management system, that will set up a testing appointment for every individual based on the probability of being COVID-19 virus positive</a:t>
            </a:r>
          </a:p>
          <a:p>
            <a:pPr marL="964883" lvl="1" indent="-514350">
              <a:buFont typeface="Arial" panose="020B0604020202020204" pitchFamily="34" charset="0"/>
              <a:buChar char="•"/>
            </a:pPr>
            <a:r>
              <a:rPr lang="en-US" sz="1600" dirty="0">
                <a:latin typeface="Arial"/>
                <a:ea typeface="ＭＳ Ｐゴシック"/>
              </a:rPr>
              <a:t>An individual with a risk score of 1 will be the 1</a:t>
            </a:r>
            <a:r>
              <a:rPr lang="en-US" sz="1600" baseline="30000" dirty="0">
                <a:latin typeface="Arial"/>
                <a:ea typeface="ＭＳ Ｐゴシック"/>
              </a:rPr>
              <a:t>st</a:t>
            </a:r>
            <a:r>
              <a:rPr lang="en-US" sz="1600" dirty="0">
                <a:latin typeface="Arial"/>
                <a:ea typeface="ＭＳ Ｐゴシック"/>
              </a:rPr>
              <a:t> one in the queue to get an appointment for the COVID-19 test </a:t>
            </a:r>
          </a:p>
          <a:p>
            <a:pPr marL="964883" lvl="1" indent="-514350">
              <a:buFont typeface="Arial" panose="020B0604020202020204" pitchFamily="34" charset="0"/>
              <a:buChar char="•"/>
            </a:pPr>
            <a:r>
              <a:rPr lang="en-US" sz="1600" dirty="0">
                <a:latin typeface="Arial"/>
                <a:ea typeface="ＭＳ Ｐゴシック"/>
              </a:rPr>
              <a:t>An individual with a risk score of 0 will be the last one in the queue to get an appointment for the COVID-19 test </a:t>
            </a:r>
          </a:p>
          <a:p>
            <a:pPr marL="964883" lvl="1" indent="-514350">
              <a:buFont typeface="Arial" panose="020B0604020202020204" pitchFamily="34" charset="0"/>
              <a:buChar char="•"/>
            </a:pPr>
            <a:r>
              <a:rPr lang="en-US" sz="1600" dirty="0">
                <a:latin typeface="Arial"/>
                <a:ea typeface="ＭＳ Ｐゴシック"/>
              </a:rPr>
              <a:t>Since the proposed solution is also a kind of appointment management system, this will also assign dates and time slots for the individuals to be tested</a:t>
            </a:r>
          </a:p>
          <a:p>
            <a:endParaRPr lang="en-US" dirty="0"/>
          </a:p>
        </p:txBody>
      </p:sp>
    </p:spTree>
    <p:extLst>
      <p:ext uri="{BB962C8B-B14F-4D97-AF65-F5344CB8AC3E}">
        <p14:creationId xmlns:p14="http://schemas.microsoft.com/office/powerpoint/2010/main" val="79191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7479-742A-479B-956F-A15B37F1470D}"/>
              </a:ext>
            </a:extLst>
          </p:cNvPr>
          <p:cNvSpPr>
            <a:spLocks noGrp="1"/>
          </p:cNvSpPr>
          <p:nvPr>
            <p:ph type="title"/>
          </p:nvPr>
        </p:nvSpPr>
        <p:spPr/>
        <p:txBody>
          <a:bodyPr/>
          <a:lstStyle/>
          <a:p>
            <a:r>
              <a:rPr lang="en-US" dirty="0"/>
              <a:t>Proposed Solutions- Contd.</a:t>
            </a:r>
          </a:p>
        </p:txBody>
      </p:sp>
      <p:sp>
        <p:nvSpPr>
          <p:cNvPr id="3" name="Content Placeholder 2">
            <a:extLst>
              <a:ext uri="{FF2B5EF4-FFF2-40B4-BE49-F238E27FC236}">
                <a16:creationId xmlns:a16="http://schemas.microsoft.com/office/drawing/2014/main" id="{5FB3FBA3-3FBF-48B2-8866-CCD887DB98DE}"/>
              </a:ext>
            </a:extLst>
          </p:cNvPr>
          <p:cNvSpPr>
            <a:spLocks noGrp="1"/>
          </p:cNvSpPr>
          <p:nvPr>
            <p:ph idx="1"/>
          </p:nvPr>
        </p:nvSpPr>
        <p:spPr/>
        <p:txBody>
          <a:bodyPr>
            <a:normAutofit fontScale="92500" lnSpcReduction="10000"/>
          </a:bodyPr>
          <a:lstStyle/>
          <a:p>
            <a:pPr marL="514350" indent="-514350">
              <a:buFont typeface="Arial" panose="020B0604020202020204" pitchFamily="34" charset="0"/>
              <a:buChar char="•"/>
            </a:pPr>
            <a:r>
              <a:rPr lang="en-US" sz="2000" dirty="0">
                <a:latin typeface="Arial"/>
                <a:ea typeface="ＭＳ Ｐゴシック"/>
              </a:rPr>
              <a:t>The proposed system will also be dynamic in nature. </a:t>
            </a:r>
          </a:p>
          <a:p>
            <a:pPr marL="964883" lvl="1" indent="-514350">
              <a:buFont typeface="Arial" panose="020B0604020202020204" pitchFamily="34" charset="0"/>
              <a:buChar char="•"/>
            </a:pPr>
            <a:r>
              <a:rPr lang="en-US" sz="1600" dirty="0">
                <a:latin typeface="Arial"/>
                <a:ea typeface="ＭＳ Ｐゴシック"/>
              </a:rPr>
              <a:t>Suppose an individual with current risk of 0.6, shows improvement in symptoms and the risk moves down to 0.3. This will impact the position of the individual in the waiting queue for testing. Someone, with a higher current probability will get preference now</a:t>
            </a:r>
          </a:p>
          <a:p>
            <a:pPr marL="964883" lvl="1" indent="-514350">
              <a:buFont typeface="Arial" panose="020B0604020202020204" pitchFamily="34" charset="0"/>
              <a:buChar char="•"/>
            </a:pPr>
            <a:r>
              <a:rPr lang="en-US" sz="1600" dirty="0">
                <a:latin typeface="Arial"/>
                <a:ea typeface="ＭＳ Ｐゴシック"/>
              </a:rPr>
              <a:t>However, the model will have a threshold value for the risk probability, any individual who attains the threshold value, will have an appointment for testing absolutely confirmed and NO changes will be done</a:t>
            </a:r>
          </a:p>
          <a:p>
            <a:pPr marL="514350" indent="-514350">
              <a:buFont typeface="Arial" panose="020B0604020202020204" pitchFamily="34" charset="0"/>
              <a:buChar char="•"/>
            </a:pPr>
            <a:r>
              <a:rPr lang="en-US" sz="2000" dirty="0">
                <a:latin typeface="Arial"/>
                <a:ea typeface="ＭＳ Ｐゴシック"/>
              </a:rPr>
              <a:t>The proposed solution also needs to have a tie breaker mechanism for multiple patients who have same probability/risk score in order to be able to prioritized</a:t>
            </a:r>
          </a:p>
          <a:p>
            <a:pPr marL="964883" lvl="1" indent="-514350">
              <a:buFont typeface="Arial" panose="020B0604020202020204" pitchFamily="34" charset="0"/>
              <a:buChar char="•"/>
            </a:pPr>
            <a:r>
              <a:rPr lang="en-US" sz="1600" dirty="0">
                <a:latin typeface="Arial"/>
                <a:ea typeface="ＭＳ Ｐゴシック"/>
              </a:rPr>
              <a:t>The tie breaking parameters could be age, travel history to hotspot regions, comorbidity, gender, </a:t>
            </a:r>
            <a:r>
              <a:rPr lang="en-US" sz="1600" dirty="0" err="1">
                <a:latin typeface="Arial"/>
                <a:ea typeface="ＭＳ Ｐゴシック"/>
              </a:rPr>
              <a:t>etc</a:t>
            </a:r>
            <a:r>
              <a:rPr lang="en-US" sz="1600" dirty="0">
                <a:latin typeface="Arial"/>
                <a:ea typeface="ＭＳ Ｐゴシック"/>
              </a:rPr>
              <a:t> for the individuals</a:t>
            </a:r>
          </a:p>
          <a:p>
            <a:endParaRPr lang="en-US" dirty="0"/>
          </a:p>
        </p:txBody>
      </p:sp>
    </p:spTree>
    <p:extLst>
      <p:ext uri="{BB962C8B-B14F-4D97-AF65-F5344CB8AC3E}">
        <p14:creationId xmlns:p14="http://schemas.microsoft.com/office/powerpoint/2010/main" val="405154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77F0-47A6-4833-8A6B-3E33A94EC18B}"/>
              </a:ext>
            </a:extLst>
          </p:cNvPr>
          <p:cNvSpPr>
            <a:spLocks noGrp="1"/>
          </p:cNvSpPr>
          <p:nvPr>
            <p:ph type="title"/>
          </p:nvPr>
        </p:nvSpPr>
        <p:spPr/>
        <p:txBody>
          <a:bodyPr>
            <a:normAutofit fontScale="90000"/>
          </a:bodyPr>
          <a:lstStyle/>
          <a:p>
            <a:r>
              <a:rPr lang="en-US" dirty="0"/>
              <a:t>Proposed Solution – Calculation of Risk Score</a:t>
            </a:r>
          </a:p>
        </p:txBody>
      </p:sp>
      <p:sp>
        <p:nvSpPr>
          <p:cNvPr id="3" name="Content Placeholder 2">
            <a:extLst>
              <a:ext uri="{FF2B5EF4-FFF2-40B4-BE49-F238E27FC236}">
                <a16:creationId xmlns:a16="http://schemas.microsoft.com/office/drawing/2014/main" id="{1D5078B9-5564-4AF2-B09A-623D8009970D}"/>
              </a:ext>
            </a:extLst>
          </p:cNvPr>
          <p:cNvSpPr>
            <a:spLocks noGrp="1"/>
          </p:cNvSpPr>
          <p:nvPr>
            <p:ph idx="1"/>
          </p:nvPr>
        </p:nvSpPr>
        <p:spPr/>
        <p:txBody>
          <a:bodyPr/>
          <a:lstStyle/>
          <a:p>
            <a:r>
              <a:rPr lang="en-US" dirty="0"/>
              <a:t>The algorithm that runs on the patients to calculate the Risk Score is run once per day, say during End of Day to determine the latest Risk Score of all the newly registered and existing patients based on their latest Symptoms</a:t>
            </a:r>
          </a:p>
          <a:p>
            <a:pPr lvl="1"/>
            <a:r>
              <a:rPr lang="en-US" dirty="0"/>
              <a:t>Every Day patient will qualify for the Risk Score to be calculated if there is a recent update to the Symptoms/ Medical History/ Travel History (any parameter that impacts the Risk Score calculation), on the same day</a:t>
            </a:r>
          </a:p>
        </p:txBody>
      </p:sp>
    </p:spTree>
    <p:extLst>
      <p:ext uri="{BB962C8B-B14F-4D97-AF65-F5344CB8AC3E}">
        <p14:creationId xmlns:p14="http://schemas.microsoft.com/office/powerpoint/2010/main" val="378313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77F0-47A6-4833-8A6B-3E33A94EC18B}"/>
              </a:ext>
            </a:extLst>
          </p:cNvPr>
          <p:cNvSpPr>
            <a:spLocks noGrp="1"/>
          </p:cNvSpPr>
          <p:nvPr>
            <p:ph type="title"/>
          </p:nvPr>
        </p:nvSpPr>
        <p:spPr/>
        <p:txBody>
          <a:bodyPr>
            <a:normAutofit fontScale="90000"/>
          </a:bodyPr>
          <a:lstStyle/>
          <a:p>
            <a:r>
              <a:rPr lang="en-US" dirty="0"/>
              <a:t>Proposed Solution – Calculation of Risk Score</a:t>
            </a:r>
          </a:p>
        </p:txBody>
      </p:sp>
      <p:sp>
        <p:nvSpPr>
          <p:cNvPr id="3" name="Content Placeholder 2">
            <a:extLst>
              <a:ext uri="{FF2B5EF4-FFF2-40B4-BE49-F238E27FC236}">
                <a16:creationId xmlns:a16="http://schemas.microsoft.com/office/drawing/2014/main" id="{1D5078B9-5564-4AF2-B09A-623D8009970D}"/>
              </a:ext>
            </a:extLst>
          </p:cNvPr>
          <p:cNvSpPr>
            <a:spLocks noGrp="1"/>
          </p:cNvSpPr>
          <p:nvPr>
            <p:ph idx="1"/>
          </p:nvPr>
        </p:nvSpPr>
        <p:spPr/>
        <p:txBody>
          <a:bodyPr/>
          <a:lstStyle/>
          <a:p>
            <a:r>
              <a:rPr lang="en-US" dirty="0"/>
              <a:t>So for calculating risk we have used the available </a:t>
            </a:r>
            <a:r>
              <a:rPr lang="en-US" dirty="0" err="1"/>
              <a:t>covid</a:t>
            </a:r>
            <a:r>
              <a:rPr lang="en-US" dirty="0"/>
              <a:t> 19 dataset and filter out the most common symptoms the patients show. Also we have used web scraping f=technique to get the hotspot points in India. So every option has some weightage when user selects appropriate option from available options then the algorithm predicts the person being affected from the trained model. Suppose if a person has travelled internationally and he has fever than his risk will be automatically more. So like this our Risk calculation </a:t>
            </a:r>
            <a:r>
              <a:rPr lang="en-US"/>
              <a:t>algorithm works.</a:t>
            </a:r>
            <a:endParaRPr lang="en-US" dirty="0"/>
          </a:p>
        </p:txBody>
      </p:sp>
    </p:spTree>
    <p:extLst>
      <p:ext uri="{BB962C8B-B14F-4D97-AF65-F5344CB8AC3E}">
        <p14:creationId xmlns:p14="http://schemas.microsoft.com/office/powerpoint/2010/main" val="17764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29B5-E014-473D-87E3-4EB38D2A0519}"/>
              </a:ext>
            </a:extLst>
          </p:cNvPr>
          <p:cNvSpPr>
            <a:spLocks noGrp="1"/>
          </p:cNvSpPr>
          <p:nvPr>
            <p:ph type="title"/>
          </p:nvPr>
        </p:nvSpPr>
        <p:spPr/>
        <p:txBody>
          <a:bodyPr>
            <a:normAutofit fontScale="90000"/>
          </a:bodyPr>
          <a:lstStyle/>
          <a:p>
            <a:r>
              <a:rPr lang="en-US" dirty="0"/>
              <a:t>Proposed Solution – Prioritization/ Queue Number (Refer to the workflow diagram as well)</a:t>
            </a:r>
          </a:p>
        </p:txBody>
      </p:sp>
      <p:sp>
        <p:nvSpPr>
          <p:cNvPr id="3" name="Content Placeholder 2">
            <a:extLst>
              <a:ext uri="{FF2B5EF4-FFF2-40B4-BE49-F238E27FC236}">
                <a16:creationId xmlns:a16="http://schemas.microsoft.com/office/drawing/2014/main" id="{DAAA795A-99F7-4671-8463-DC5496F16B90}"/>
              </a:ext>
            </a:extLst>
          </p:cNvPr>
          <p:cNvSpPr>
            <a:spLocks noGrp="1"/>
          </p:cNvSpPr>
          <p:nvPr>
            <p:ph idx="1"/>
          </p:nvPr>
        </p:nvSpPr>
        <p:spPr>
          <a:xfrm>
            <a:off x="1295401" y="2556932"/>
            <a:ext cx="9601196" cy="3437468"/>
          </a:xfrm>
        </p:spPr>
        <p:txBody>
          <a:bodyPr>
            <a:normAutofit fontScale="92500" lnSpcReduction="10000"/>
          </a:bodyPr>
          <a:lstStyle/>
          <a:p>
            <a:r>
              <a:rPr lang="en-US" b="1" dirty="0"/>
              <a:t>3 lists are maintained during prioritization</a:t>
            </a:r>
          </a:p>
          <a:p>
            <a:pPr lvl="1"/>
            <a:r>
              <a:rPr lang="en-US" b="1" dirty="0"/>
              <a:t>List 1 is the final list that contains patients with risk above a particular threshold (say 0.4). These patients will be tested for sure and even if based on their latest symptoms they show improvement </a:t>
            </a:r>
          </a:p>
          <a:p>
            <a:pPr lvl="1"/>
            <a:r>
              <a:rPr lang="en-US" b="1" dirty="0"/>
              <a:t>List 2 is the floating list that contains people from the population that have a risk score below the threshold value. In case if the patients in these groups show improvement in symptoms they will be deprioritized in the testing queue. In case if their symptoms worsen and risk score increases (&gt; threshold) they will enter the List 1 and will be assigned a final testing date time and will be even tested for sure </a:t>
            </a:r>
          </a:p>
          <a:p>
            <a:pPr lvl="1"/>
            <a:r>
              <a:rPr lang="en-US" b="1" dirty="0"/>
              <a:t>List 3 is the temporary list that holds newly registered people and people in List 2. People from List 3 either move into List 1 or move into List 2. </a:t>
            </a:r>
          </a:p>
        </p:txBody>
      </p:sp>
    </p:spTree>
    <p:extLst>
      <p:ext uri="{BB962C8B-B14F-4D97-AF65-F5344CB8AC3E}">
        <p14:creationId xmlns:p14="http://schemas.microsoft.com/office/powerpoint/2010/main" val="406634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29B5-E014-473D-87E3-4EB38D2A0519}"/>
              </a:ext>
            </a:extLst>
          </p:cNvPr>
          <p:cNvSpPr>
            <a:spLocks noGrp="1"/>
          </p:cNvSpPr>
          <p:nvPr>
            <p:ph type="title"/>
          </p:nvPr>
        </p:nvSpPr>
        <p:spPr/>
        <p:txBody>
          <a:bodyPr>
            <a:normAutofit fontScale="90000"/>
          </a:bodyPr>
          <a:lstStyle/>
          <a:p>
            <a:r>
              <a:rPr lang="en-US" dirty="0"/>
              <a:t>Proposed Solution – Prioritization/ Queue Number (Refer to the workflow diagram as well)</a:t>
            </a:r>
          </a:p>
        </p:txBody>
      </p:sp>
      <p:sp>
        <p:nvSpPr>
          <p:cNvPr id="3" name="Content Placeholder 2">
            <a:extLst>
              <a:ext uri="{FF2B5EF4-FFF2-40B4-BE49-F238E27FC236}">
                <a16:creationId xmlns:a16="http://schemas.microsoft.com/office/drawing/2014/main" id="{DAAA795A-99F7-4671-8463-DC5496F16B90}"/>
              </a:ext>
            </a:extLst>
          </p:cNvPr>
          <p:cNvSpPr>
            <a:spLocks noGrp="1"/>
          </p:cNvSpPr>
          <p:nvPr>
            <p:ph idx="1"/>
          </p:nvPr>
        </p:nvSpPr>
        <p:spPr>
          <a:xfrm>
            <a:off x="1295401" y="2556932"/>
            <a:ext cx="9601196" cy="3437468"/>
          </a:xfrm>
        </p:spPr>
        <p:txBody>
          <a:bodyPr>
            <a:normAutofit/>
          </a:bodyPr>
          <a:lstStyle/>
          <a:p>
            <a:r>
              <a:rPr lang="en-US" b="1" dirty="0"/>
              <a:t>2 days prior to testing appointment, people from List 1 are even confirmed about the availability</a:t>
            </a:r>
          </a:p>
          <a:p>
            <a:pPr lvl="1"/>
            <a:r>
              <a:rPr lang="en-US" b="1" dirty="0"/>
              <a:t>In case if person to be tested confirms on NOT being available for getting tested or  DOES NOT respond, the slot assigned to that patient will be available to be grabbed by other people in the queue belonging to List 1</a:t>
            </a:r>
          </a:p>
          <a:p>
            <a:pPr marL="914400" lvl="2" indent="0">
              <a:buNone/>
            </a:pPr>
            <a:endParaRPr lang="en-US" b="1" dirty="0"/>
          </a:p>
        </p:txBody>
      </p:sp>
    </p:spTree>
    <p:extLst>
      <p:ext uri="{BB962C8B-B14F-4D97-AF65-F5344CB8AC3E}">
        <p14:creationId xmlns:p14="http://schemas.microsoft.com/office/powerpoint/2010/main" val="23250962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05C7E5E7992645A71EB9F76899E953" ma:contentTypeVersion="13" ma:contentTypeDescription="Create a new document." ma:contentTypeScope="" ma:versionID="63ca28b24ed0a0c5ed57d96da506dd5d">
  <xsd:schema xmlns:xsd="http://www.w3.org/2001/XMLSchema" xmlns:xs="http://www.w3.org/2001/XMLSchema" xmlns:p="http://schemas.microsoft.com/office/2006/metadata/properties" xmlns:ns3="d3d3a2e7-22be-4155-961b-62f3e99b26ae" xmlns:ns4="75513505-df5c-432b-a7c4-8a87d96884ba" targetNamespace="http://schemas.microsoft.com/office/2006/metadata/properties" ma:root="true" ma:fieldsID="1e30a486788f23c749a25076ffea063f" ns3:_="" ns4:_="">
    <xsd:import namespace="d3d3a2e7-22be-4155-961b-62f3e99b26ae"/>
    <xsd:import namespace="75513505-df5c-432b-a7c4-8a87d96884b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d3a2e7-22be-4155-961b-62f3e99b26a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513505-df5c-432b-a7c4-8a87d96884b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5C3E0B-77DE-4843-88E0-CD71AF880AB4}">
  <ds:schemaRefs>
    <ds:schemaRef ds:uri="http://schemas.microsoft.com/sharepoint/v3/contenttype/forms"/>
  </ds:schemaRefs>
</ds:datastoreItem>
</file>

<file path=customXml/itemProps2.xml><?xml version="1.0" encoding="utf-8"?>
<ds:datastoreItem xmlns:ds="http://schemas.openxmlformats.org/officeDocument/2006/customXml" ds:itemID="{8DA26A35-D4DF-4C31-8BB7-D042B7975C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d3a2e7-22be-4155-961b-62f3e99b26ae"/>
    <ds:schemaRef ds:uri="75513505-df5c-432b-a7c4-8a87d9688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379202-D177-4FE9-BFEB-1F345CE7CB86}">
  <ds:schemaRefs>
    <ds:schemaRef ds:uri="d3d3a2e7-22be-4155-961b-62f3e99b26ae"/>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5513505-df5c-432b-a7c4-8a87d96884b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Organic</Template>
  <TotalTime>480</TotalTime>
  <Words>2174</Words>
  <Application>Microsoft Office PowerPoint</Application>
  <PresentationFormat>Widescreen</PresentationFormat>
  <Paragraphs>187</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Franklin Gothic Demi</vt:lpstr>
      <vt:lpstr>Garamond</vt:lpstr>
      <vt:lpstr>Organic</vt:lpstr>
      <vt:lpstr>1) Prioritizing individuals to be tested for COVID-19 dynamically in real time  2) Book Testing Appointment for individuals based on priority and assigned Queue Number 3) Prioritizing Communities to be tested for COVID-19 4)Recommending best possible sample groups to reduce the number of lab tests needed</vt:lpstr>
      <vt:lpstr>Open Problem(s): </vt:lpstr>
      <vt:lpstr>Proposed Solutions</vt:lpstr>
      <vt:lpstr>Proposed Solutions- Contd.</vt:lpstr>
      <vt:lpstr>Proposed Solutions- Contd.</vt:lpstr>
      <vt:lpstr>Proposed Solution – Calculation of Risk Score</vt:lpstr>
      <vt:lpstr>Proposed Solution – Calculation of Risk Score</vt:lpstr>
      <vt:lpstr>Proposed Solution – Prioritization/ Queue Number (Refer to the workflow diagram as well)</vt:lpstr>
      <vt:lpstr>Proposed Solution – Prioritization/ Queue Number (Refer to the workflow diagram as well)</vt:lpstr>
      <vt:lpstr>Proposed Solution – How to prioritize community testing?</vt:lpstr>
      <vt:lpstr>Proposed Solution – How to identify Care Providers at greatest risk</vt:lpstr>
      <vt:lpstr>Proposed Solution – How to identify best group of samples to be tested together through Group Testing</vt:lpstr>
      <vt:lpstr>Existing technologies that we would like to leverage upon</vt:lpstr>
      <vt:lpstr>Risk Determination Algorithm</vt:lpstr>
      <vt:lpstr>Symptoms questionnaire shall seek for the following details:</vt:lpstr>
      <vt:lpstr>Medical History Questionnaire shall seek for the following details:</vt:lpstr>
      <vt:lpstr>Socio-Economic Questionnaire shall seek for the following details:</vt:lpstr>
      <vt:lpstr>Other Details…</vt:lpstr>
      <vt:lpstr>PowerPoint Presentation</vt:lpstr>
      <vt:lpstr>Key Sources of Data Gathering</vt:lpstr>
      <vt:lpstr>Segmentation between Role of Computer and Human</vt:lpstr>
      <vt:lpstr>KPIs for the proposed algorithm/solution</vt:lpstr>
      <vt:lpstr>Drawbacks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Prioritizing individuals to be tested for COVID-19 dynamically in real time  Booking Testing Appointment for individuals based on priority and assigned Queue Number</dc:title>
  <dc:creator>Roy,Deepika</dc:creator>
  <cp:lastModifiedBy>SHeshnath Hadbe</cp:lastModifiedBy>
  <cp:revision>3</cp:revision>
  <dcterms:created xsi:type="dcterms:W3CDTF">2020-04-10T08:12:55Z</dcterms:created>
  <dcterms:modified xsi:type="dcterms:W3CDTF">2020-05-18T21:25:22Z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0x010100F305C7E5E7992645A71EB9F76899E953</vt:lpwstr>
  </property>
</Properties>
</file>