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60" r:id="rId7"/>
    <p:sldId id="261" r:id="rId8"/>
    <p:sldId id="263" r:id="rId9"/>
    <p:sldId id="264" r:id="rId10"/>
    <p:sldId id="265" r:id="rId11"/>
    <p:sldId id="266" r:id="rId12"/>
    <p:sldId id="267" r:id="rId13"/>
    <p:sldId id="268" r:id="rId14"/>
    <p:sldId id="270"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80136F-8981-470A-9E3F-1F09157806EB}"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1361005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0136F-8981-470A-9E3F-1F09157806EB}"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1415917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0136F-8981-470A-9E3F-1F09157806EB}"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417836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80136F-8981-470A-9E3F-1F09157806EB}"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344921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80136F-8981-470A-9E3F-1F09157806EB}" type="datetimeFigureOut">
              <a:rPr lang="en-IN" smtClean="0"/>
              <a:t>10-07-2020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1199739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80136F-8981-470A-9E3F-1F09157806EB}" type="datetimeFigureOut">
              <a:rPr lang="en-IN" smtClean="0"/>
              <a:t>10-07-2020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136233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80136F-8981-470A-9E3F-1F09157806EB}" type="datetimeFigureOut">
              <a:rPr lang="en-IN" smtClean="0"/>
              <a:t>10-07-2020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299065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80136F-8981-470A-9E3F-1F09157806EB}" type="datetimeFigureOut">
              <a:rPr lang="en-IN" smtClean="0"/>
              <a:t>10-07-2020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1988297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0136F-8981-470A-9E3F-1F09157806EB}" type="datetimeFigureOut">
              <a:rPr lang="en-IN" smtClean="0"/>
              <a:t>10-07-2020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298922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80136F-8981-470A-9E3F-1F09157806EB}" type="datetimeFigureOut">
              <a:rPr lang="en-IN" smtClean="0"/>
              <a:t>10-07-2020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316651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880136F-8981-470A-9E3F-1F09157806EB}" type="datetimeFigureOut">
              <a:rPr lang="en-IN" smtClean="0"/>
              <a:t>10-07-2020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C61CF-E87B-4BB7-9021-B3D4AD2F273B}" type="slidenum">
              <a:rPr lang="en-IN" smtClean="0"/>
              <a:t>‹#›</a:t>
            </a:fld>
            <a:endParaRPr lang="en-IN"/>
          </a:p>
        </p:txBody>
      </p:sp>
    </p:spTree>
    <p:extLst>
      <p:ext uri="{BB962C8B-B14F-4D97-AF65-F5344CB8AC3E}">
        <p14:creationId xmlns:p14="http://schemas.microsoft.com/office/powerpoint/2010/main" val="368148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80136F-8981-470A-9E3F-1F09157806EB}" type="datetimeFigureOut">
              <a:rPr lang="en-IN" smtClean="0"/>
              <a:t>10-07-2020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FC61CF-E87B-4BB7-9021-B3D4AD2F273B}" type="slidenum">
              <a:rPr lang="en-IN" smtClean="0"/>
              <a:t>‹#›</a:t>
            </a:fld>
            <a:endParaRPr lang="en-IN"/>
          </a:p>
        </p:txBody>
      </p:sp>
    </p:spTree>
    <p:extLst>
      <p:ext uri="{BB962C8B-B14F-4D97-AF65-F5344CB8AC3E}">
        <p14:creationId xmlns:p14="http://schemas.microsoft.com/office/powerpoint/2010/main" val="30348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5695809/metrics#metrics" TargetMode="External"/><Relationship Id="rId2" Type="http://schemas.openxmlformats.org/officeDocument/2006/relationships/hyperlink" Target="https://www.researchgate.net/publication/261272818_Artificial_intelligence_for_forest_fire_predic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FOREST COBUSTION RECOGNITION USING AI</a:t>
            </a:r>
            <a:endParaRPr lang="en-IN" b="1" dirty="0"/>
          </a:p>
        </p:txBody>
      </p:sp>
      <p:sp>
        <p:nvSpPr>
          <p:cNvPr id="3" name="Subtitle 2"/>
          <p:cNvSpPr>
            <a:spLocks noGrp="1"/>
          </p:cNvSpPr>
          <p:nvPr>
            <p:ph type="subTitle" idx="1"/>
          </p:nvPr>
        </p:nvSpPr>
        <p:spPr>
          <a:xfrm>
            <a:off x="5638800" y="5202238"/>
            <a:ext cx="9144000" cy="1655762"/>
          </a:xfrm>
        </p:spPr>
        <p:txBody>
          <a:bodyPr/>
          <a:lstStyle/>
          <a:p>
            <a:r>
              <a:rPr lang="en-IN" dirty="0" smtClean="0"/>
              <a:t>- Done By</a:t>
            </a:r>
          </a:p>
          <a:p>
            <a:r>
              <a:rPr lang="en-IN" dirty="0"/>
              <a:t>	</a:t>
            </a:r>
            <a:r>
              <a:rPr lang="en-IN" dirty="0" smtClean="0"/>
              <a:t>       K Dhanith Krishna </a:t>
            </a:r>
          </a:p>
          <a:p>
            <a:r>
              <a:rPr lang="en-IN" dirty="0" smtClean="0"/>
              <a:t>         17MIS7013</a:t>
            </a:r>
          </a:p>
        </p:txBody>
      </p:sp>
    </p:spTree>
    <p:extLst>
      <p:ext uri="{BB962C8B-B14F-4D97-AF65-F5344CB8AC3E}">
        <p14:creationId xmlns:p14="http://schemas.microsoft.com/office/powerpoint/2010/main" val="200919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Result &amp; Discussion</a:t>
            </a:r>
            <a:endParaRPr lang="en-IN" b="1" dirty="0"/>
          </a:p>
        </p:txBody>
      </p:sp>
      <p:sp>
        <p:nvSpPr>
          <p:cNvPr id="3" name="Content Placeholder 2"/>
          <p:cNvSpPr>
            <a:spLocks noGrp="1"/>
          </p:cNvSpPr>
          <p:nvPr>
            <p:ph idx="1"/>
          </p:nvPr>
        </p:nvSpPr>
        <p:spPr/>
        <p:txBody>
          <a:bodyPr/>
          <a:lstStyle/>
          <a:p>
            <a:r>
              <a:rPr lang="en-IN" dirty="0" smtClean="0"/>
              <a:t> </a:t>
            </a:r>
            <a:r>
              <a:rPr lang="en-IN" dirty="0"/>
              <a:t>As a result, when we uploaded an image by choosing it we will get the predict button then after clicking that the model will predict whether it is forest with fire or without fire.  </a:t>
            </a:r>
          </a:p>
          <a:p>
            <a:r>
              <a:rPr lang="en-IN" dirty="0"/>
              <a:t>It will predict as following different outputs, when we insert an image with fire we will get fire alarm in our system or it doesn’t produce any kind of sound in the system. </a:t>
            </a:r>
          </a:p>
          <a:p>
            <a:endParaRPr lang="en-IN" dirty="0"/>
          </a:p>
        </p:txBody>
      </p:sp>
    </p:spTree>
    <p:extLst>
      <p:ext uri="{BB962C8B-B14F-4D97-AF65-F5344CB8AC3E}">
        <p14:creationId xmlns:p14="http://schemas.microsoft.com/office/powerpoint/2010/main" val="3000365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6" name="TextBox 5"/>
          <p:cNvSpPr txBox="1"/>
          <p:nvPr/>
        </p:nvSpPr>
        <p:spPr>
          <a:xfrm flipH="1">
            <a:off x="5597235" y="6311900"/>
            <a:ext cx="1634837" cy="369332"/>
          </a:xfrm>
          <a:prstGeom prst="rect">
            <a:avLst/>
          </a:prstGeom>
          <a:noFill/>
        </p:spPr>
        <p:txBody>
          <a:bodyPr wrap="square" rtlCol="0">
            <a:spAutoFit/>
          </a:bodyPr>
          <a:lstStyle/>
          <a:p>
            <a:r>
              <a:rPr lang="en-IN" dirty="0" smtClean="0"/>
              <a:t>Homepage</a:t>
            </a:r>
            <a:endParaRPr lang="en-IN" dirty="0"/>
          </a:p>
        </p:txBody>
      </p:sp>
      <p:pic>
        <p:nvPicPr>
          <p:cNvPr id="7" name="Content Placeholder 3"/>
          <p:cNvPicPr>
            <a:picLocks noGrp="1"/>
          </p:cNvPicPr>
          <p:nvPr>
            <p:ph idx="1"/>
          </p:nvPr>
        </p:nvPicPr>
        <p:blipFill>
          <a:blip r:embed="rId2"/>
          <a:stretch>
            <a:fillRect/>
          </a:stretch>
        </p:blipFill>
        <p:spPr>
          <a:xfrm>
            <a:off x="0" y="0"/>
            <a:ext cx="12192000" cy="6179127"/>
          </a:xfrm>
          <a:prstGeom prst="rect">
            <a:avLst/>
          </a:prstGeom>
        </p:spPr>
      </p:pic>
    </p:spTree>
    <p:extLst>
      <p:ext uri="{BB962C8B-B14F-4D97-AF65-F5344CB8AC3E}">
        <p14:creationId xmlns:p14="http://schemas.microsoft.com/office/powerpoint/2010/main" val="185243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a:off x="4668982" y="6319982"/>
            <a:ext cx="2576946" cy="369332"/>
          </a:xfrm>
          <a:prstGeom prst="rect">
            <a:avLst/>
          </a:prstGeom>
          <a:noFill/>
        </p:spPr>
        <p:txBody>
          <a:bodyPr wrap="square" rtlCol="0">
            <a:spAutoFit/>
          </a:bodyPr>
          <a:lstStyle/>
          <a:p>
            <a:r>
              <a:rPr lang="en-IN" dirty="0" smtClean="0"/>
              <a:t>Result: Forest With Fire</a:t>
            </a:r>
            <a:endParaRPr lang="en-IN" dirty="0"/>
          </a:p>
        </p:txBody>
      </p:sp>
      <p:pic>
        <p:nvPicPr>
          <p:cNvPr id="5" name="Content Placeholder 4"/>
          <p:cNvPicPr>
            <a:picLocks noGrp="1"/>
          </p:cNvPicPr>
          <p:nvPr>
            <p:ph idx="1"/>
          </p:nvPr>
        </p:nvPicPr>
        <p:blipFill>
          <a:blip r:embed="rId2"/>
          <a:stretch>
            <a:fillRect/>
          </a:stretch>
        </p:blipFill>
        <p:spPr>
          <a:xfrm>
            <a:off x="1" y="0"/>
            <a:ext cx="12191999" cy="6220691"/>
          </a:xfrm>
          <a:prstGeom prst="rect">
            <a:avLst/>
          </a:prstGeom>
        </p:spPr>
      </p:pic>
    </p:spTree>
    <p:extLst>
      <p:ext uri="{BB962C8B-B14F-4D97-AF65-F5344CB8AC3E}">
        <p14:creationId xmlns:p14="http://schemas.microsoft.com/office/powerpoint/2010/main" val="255348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TextBox 3"/>
          <p:cNvSpPr txBox="1"/>
          <p:nvPr/>
        </p:nvSpPr>
        <p:spPr>
          <a:xfrm flipH="1">
            <a:off x="4433450" y="6377832"/>
            <a:ext cx="2923312" cy="369332"/>
          </a:xfrm>
          <a:prstGeom prst="rect">
            <a:avLst/>
          </a:prstGeom>
          <a:noFill/>
        </p:spPr>
        <p:txBody>
          <a:bodyPr wrap="square" rtlCol="0">
            <a:spAutoFit/>
          </a:bodyPr>
          <a:lstStyle/>
          <a:p>
            <a:r>
              <a:rPr lang="en-IN" dirty="0" smtClean="0"/>
              <a:t>Result: Forest Without Fire</a:t>
            </a:r>
            <a:endParaRPr lang="en-IN" dirty="0"/>
          </a:p>
        </p:txBody>
      </p:sp>
      <p:pic>
        <p:nvPicPr>
          <p:cNvPr id="5" name="Content Placeholder 4"/>
          <p:cNvPicPr>
            <a:picLocks noGrp="1"/>
          </p:cNvPicPr>
          <p:nvPr>
            <p:ph idx="1"/>
          </p:nvPr>
        </p:nvPicPr>
        <p:blipFill>
          <a:blip r:embed="rId2"/>
          <a:stretch>
            <a:fillRect/>
          </a:stretch>
        </p:blipFill>
        <p:spPr>
          <a:xfrm>
            <a:off x="0" y="0"/>
            <a:ext cx="12192000" cy="6220691"/>
          </a:xfrm>
          <a:prstGeom prst="rect">
            <a:avLst/>
          </a:prstGeom>
        </p:spPr>
      </p:pic>
    </p:spTree>
    <p:extLst>
      <p:ext uri="{BB962C8B-B14F-4D97-AF65-F5344CB8AC3E}">
        <p14:creationId xmlns:p14="http://schemas.microsoft.com/office/powerpoint/2010/main" val="25191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stretch>
            <a:fillRect/>
          </a:stretch>
        </p:blipFill>
        <p:spPr>
          <a:xfrm>
            <a:off x="110836" y="0"/>
            <a:ext cx="12081164" cy="5971309"/>
          </a:xfrm>
          <a:prstGeom prst="rect">
            <a:avLst/>
          </a:prstGeom>
        </p:spPr>
      </p:pic>
      <p:sp>
        <p:nvSpPr>
          <p:cNvPr id="6" name="TextBox 5"/>
          <p:cNvSpPr txBox="1"/>
          <p:nvPr/>
        </p:nvSpPr>
        <p:spPr>
          <a:xfrm>
            <a:off x="3144982" y="6308725"/>
            <a:ext cx="4599710" cy="646331"/>
          </a:xfrm>
          <a:prstGeom prst="rect">
            <a:avLst/>
          </a:prstGeom>
          <a:noFill/>
        </p:spPr>
        <p:txBody>
          <a:bodyPr wrap="square" rtlCol="0">
            <a:spAutoFit/>
          </a:bodyPr>
          <a:lstStyle/>
          <a:p>
            <a:r>
              <a:rPr lang="en-IN" dirty="0" smtClean="0"/>
              <a:t>Result of Alarm in Jupyter notebook (With Fire)</a:t>
            </a:r>
          </a:p>
          <a:p>
            <a:endParaRPr lang="en-IN" dirty="0"/>
          </a:p>
        </p:txBody>
      </p:sp>
    </p:spTree>
    <p:extLst>
      <p:ext uri="{BB962C8B-B14F-4D97-AF65-F5344CB8AC3E}">
        <p14:creationId xmlns:p14="http://schemas.microsoft.com/office/powerpoint/2010/main" val="1662993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stretch>
            <a:fillRect/>
          </a:stretch>
        </p:blipFill>
        <p:spPr>
          <a:xfrm>
            <a:off x="0" y="0"/>
            <a:ext cx="12192000" cy="5818909"/>
          </a:xfrm>
          <a:prstGeom prst="rect">
            <a:avLst/>
          </a:prstGeom>
        </p:spPr>
      </p:pic>
      <p:sp>
        <p:nvSpPr>
          <p:cNvPr id="5" name="TextBox 4"/>
          <p:cNvSpPr txBox="1"/>
          <p:nvPr/>
        </p:nvSpPr>
        <p:spPr>
          <a:xfrm>
            <a:off x="3449781" y="6234546"/>
            <a:ext cx="5375563" cy="369332"/>
          </a:xfrm>
          <a:prstGeom prst="rect">
            <a:avLst/>
          </a:prstGeom>
          <a:noFill/>
        </p:spPr>
        <p:txBody>
          <a:bodyPr wrap="square" rtlCol="0">
            <a:spAutoFit/>
          </a:bodyPr>
          <a:lstStyle/>
          <a:p>
            <a:r>
              <a:rPr lang="en-IN" dirty="0" smtClean="0"/>
              <a:t>Result of Alarm in Jupyter notebook (Without Fire)</a:t>
            </a:r>
            <a:endParaRPr lang="en-IN" dirty="0"/>
          </a:p>
        </p:txBody>
      </p:sp>
    </p:spTree>
    <p:extLst>
      <p:ext uri="{BB962C8B-B14F-4D97-AF65-F5344CB8AC3E}">
        <p14:creationId xmlns:p14="http://schemas.microsoft.com/office/powerpoint/2010/main" val="1696782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b="1" dirty="0"/>
          </a:p>
        </p:txBody>
      </p:sp>
      <p:sp>
        <p:nvSpPr>
          <p:cNvPr id="3" name="Content Placeholder 2"/>
          <p:cNvSpPr>
            <a:spLocks noGrp="1"/>
          </p:cNvSpPr>
          <p:nvPr>
            <p:ph idx="1"/>
          </p:nvPr>
        </p:nvSpPr>
        <p:spPr/>
        <p:txBody>
          <a:bodyPr/>
          <a:lstStyle/>
          <a:p>
            <a:r>
              <a:rPr lang="en-IN" dirty="0"/>
              <a:t>We developed this project using AI, Deep learning techniques (CNN), python3. This study proposes an effective forest fire detection method using image processing techniques. The  algorithm uses Train and test model. It will train our model and further it test whether fire is present or not. Five fire detection rules are applied to detect the fire. The performance of the proposed algorithm is tested on data set consisting of various pictures of forest  collected from Internet, 100 of which were actual fire pictures , while another 100 were without fire .The results show that the proposed algorithm achieves good detection rates. These results indicate that the proposed method is accurate and can be used in automatic forest fire-alarm systems.</a:t>
            </a:r>
          </a:p>
          <a:p>
            <a:endParaRPr lang="en-IN" dirty="0"/>
          </a:p>
        </p:txBody>
      </p:sp>
    </p:spTree>
    <p:extLst>
      <p:ext uri="{BB962C8B-B14F-4D97-AF65-F5344CB8AC3E}">
        <p14:creationId xmlns:p14="http://schemas.microsoft.com/office/powerpoint/2010/main" val="1496180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a:t>
            </a:r>
            <a:endParaRPr lang="en-IN" b="1" dirty="0"/>
          </a:p>
        </p:txBody>
      </p:sp>
      <p:sp>
        <p:nvSpPr>
          <p:cNvPr id="3" name="Content Placeholder 2"/>
          <p:cNvSpPr>
            <a:spLocks noGrp="1"/>
          </p:cNvSpPr>
          <p:nvPr>
            <p:ph idx="1"/>
          </p:nvPr>
        </p:nvSpPr>
        <p:spPr/>
        <p:txBody>
          <a:bodyPr>
            <a:normAutofit fontScale="92500"/>
          </a:bodyPr>
          <a:lstStyle/>
          <a:p>
            <a:r>
              <a:rPr lang="en-IN" b="1" dirty="0"/>
              <a:t>4.3 REFERENCES</a:t>
            </a:r>
            <a:endParaRPr lang="en-IN" dirty="0"/>
          </a:p>
          <a:p>
            <a:r>
              <a:rPr lang="en-IN" dirty="0"/>
              <a:t>Anon, 1995. Report of the Committee of Enquiry into Forest Fires in Himachal Pradesh and Uttar Pradesh in 1995, Government of India.</a:t>
            </a:r>
          </a:p>
          <a:p>
            <a:r>
              <a:rPr lang="en-IN" dirty="0" err="1"/>
              <a:t>Bahuguna</a:t>
            </a:r>
            <a:r>
              <a:rPr lang="en-IN" dirty="0"/>
              <a:t>, V.K. and </a:t>
            </a:r>
            <a:r>
              <a:rPr lang="en-IN" dirty="0" err="1"/>
              <a:t>Upadhyay</a:t>
            </a:r>
            <a:r>
              <a:rPr lang="en-IN" dirty="0"/>
              <a:t>, A., 2002. Forest fires in India: Policy initiatives for community participation; International Forestry Review, 4(2).</a:t>
            </a:r>
          </a:p>
          <a:p>
            <a:r>
              <a:rPr lang="en-IN" dirty="0"/>
              <a:t>FAO, 2003.Wildland Fire Management Terminology. FAO Forestry Paper 70. FAO, Rome.</a:t>
            </a:r>
          </a:p>
          <a:p>
            <a:r>
              <a:rPr lang="en-IN" u="sng" dirty="0">
                <a:hlinkClick r:id="rId2"/>
              </a:rPr>
              <a:t>https://www.researchgate.net/publication/261272818_Artificial_intelligence_for_forest_fire_prediction</a:t>
            </a:r>
            <a:endParaRPr lang="en-IN" dirty="0"/>
          </a:p>
          <a:p>
            <a:r>
              <a:rPr lang="en-IN" u="sng" dirty="0">
                <a:hlinkClick r:id="rId3"/>
              </a:rPr>
              <a:t>https://ieeexplore.ieee.org/document/5695809/metrics#metrics</a:t>
            </a:r>
            <a:endParaRPr lang="en-IN" dirty="0"/>
          </a:p>
          <a:p>
            <a:endParaRPr lang="en-IN" dirty="0"/>
          </a:p>
        </p:txBody>
      </p:sp>
    </p:spTree>
    <p:extLst>
      <p:ext uri="{BB962C8B-B14F-4D97-AF65-F5344CB8AC3E}">
        <p14:creationId xmlns:p14="http://schemas.microsoft.com/office/powerpoint/2010/main" val="65149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Abstract</a:t>
            </a:r>
            <a:endParaRPr lang="en-IN" b="1" dirty="0"/>
          </a:p>
        </p:txBody>
      </p:sp>
      <p:sp>
        <p:nvSpPr>
          <p:cNvPr id="3" name="Content Placeholder 2"/>
          <p:cNvSpPr>
            <a:spLocks noGrp="1"/>
          </p:cNvSpPr>
          <p:nvPr>
            <p:ph idx="1"/>
          </p:nvPr>
        </p:nvSpPr>
        <p:spPr/>
        <p:txBody>
          <a:bodyPr/>
          <a:lstStyle/>
          <a:p>
            <a:r>
              <a:rPr lang="en-US" dirty="0"/>
              <a:t>This project is aimed at the areas where the fire combustion takes place to save the wildlife animals and people situated around. </a:t>
            </a:r>
            <a:r>
              <a:rPr lang="en-IN" dirty="0"/>
              <a:t>A large forest fire causes a serious impact on the environment, determining its future for decades. Prevention of forest fires is one of today's most important tasks as well as appropriate preparedness for effective fighting against them. To do so, it is vital to have detailed knowledge on AI, deep learning techniques (CNN) to visualize/recognize whether the forests are with fire or without fire through the images which we give the model to predict.</a:t>
            </a:r>
          </a:p>
          <a:p>
            <a:endParaRPr lang="en-IN" dirty="0"/>
          </a:p>
        </p:txBody>
      </p:sp>
    </p:spTree>
    <p:extLst>
      <p:ext uri="{BB962C8B-B14F-4D97-AF65-F5344CB8AC3E}">
        <p14:creationId xmlns:p14="http://schemas.microsoft.com/office/powerpoint/2010/main" val="34271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Objective</a:t>
            </a:r>
            <a:endParaRPr lang="en-IN" b="1" dirty="0"/>
          </a:p>
        </p:txBody>
      </p:sp>
      <p:sp>
        <p:nvSpPr>
          <p:cNvPr id="3" name="Content Placeholder 2"/>
          <p:cNvSpPr>
            <a:spLocks noGrp="1"/>
          </p:cNvSpPr>
          <p:nvPr>
            <p:ph idx="1"/>
          </p:nvPr>
        </p:nvSpPr>
        <p:spPr/>
        <p:txBody>
          <a:bodyPr/>
          <a:lstStyle/>
          <a:p>
            <a:r>
              <a:rPr lang="en-IN" dirty="0"/>
              <a:t>The main objective of our project is to control forest fires and strengthen the forest protection and create a user-friendly environment where anyone should be able to use. Also, they should be able to access the software from anywhere and anytime.</a:t>
            </a:r>
          </a:p>
          <a:p>
            <a:endParaRPr lang="en-IN" dirty="0"/>
          </a:p>
        </p:txBody>
      </p:sp>
    </p:spTree>
    <p:extLst>
      <p:ext uri="{BB962C8B-B14F-4D97-AF65-F5344CB8AC3E}">
        <p14:creationId xmlns:p14="http://schemas.microsoft.com/office/powerpoint/2010/main" val="135366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Introduction </a:t>
            </a:r>
            <a:endParaRPr lang="en-IN" b="1" dirty="0"/>
          </a:p>
        </p:txBody>
      </p:sp>
      <p:sp>
        <p:nvSpPr>
          <p:cNvPr id="3" name="Content Placeholder 2"/>
          <p:cNvSpPr>
            <a:spLocks noGrp="1"/>
          </p:cNvSpPr>
          <p:nvPr>
            <p:ph idx="1"/>
          </p:nvPr>
        </p:nvSpPr>
        <p:spPr>
          <a:xfrm>
            <a:off x="595745" y="1690688"/>
            <a:ext cx="10758055" cy="4486275"/>
          </a:xfrm>
        </p:spPr>
        <p:txBody>
          <a:bodyPr>
            <a:normAutofit fontScale="92500" lnSpcReduction="10000"/>
          </a:bodyPr>
          <a:lstStyle/>
          <a:p>
            <a:r>
              <a:rPr lang="en-IN" dirty="0"/>
              <a:t>Forest fires are a major environmental issue, creating economic and ecological damage while endangering human lives. There are typically about 100,000 wildfires in the United States every year. Over 9 million acres of land have been destroyed due to treacherous wildfires. It is difficult to predict and detect Forest Fire in a sparsely populated forest area and it is more difficult if the prediction is done using ground based methods like Camera or Video Based approach. Satellites can be an important source of data prior to and also during the Fire due to its reliability and efficiency. Forest fires destroy a total area of 3.5 to 4.5 million km. Here we are going to train the model in such a way that if you give an image/picture of the forest it will detect whether the forest is with fire or without fire.  And if it recognizes the fire picture it puts on an alarm sound. This helps us to find out the forest combustion in an easy way by staying even at home.</a:t>
            </a:r>
          </a:p>
          <a:p>
            <a:endParaRPr lang="en-IN" dirty="0"/>
          </a:p>
        </p:txBody>
      </p:sp>
    </p:spTree>
    <p:extLst>
      <p:ext uri="{BB962C8B-B14F-4D97-AF65-F5344CB8AC3E}">
        <p14:creationId xmlns:p14="http://schemas.microsoft.com/office/powerpoint/2010/main" val="165117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normAutofit fontScale="92500" lnSpcReduction="10000"/>
          </a:bodyPr>
          <a:lstStyle/>
          <a:p>
            <a:r>
              <a:rPr lang="en-IN" dirty="0"/>
              <a:t>Environment is major wealth of our country. Forests provide enormous material goods and environmental services. They are useful for industry as well as rural economic growth. At the same time, when the forest is under fire it emits lot of carbon dioxide leads to climate change and global warming. So the forest fire has to be detected at earlier stage. For example, recently we have seen forest fires in Australia. Approximately 18,636,079 hectares (46,050,750 acres) off forest area had undergone combustion. So, due to isolation, inaccessibility, tough weather, shortage of frontier staff, the early finding of forest fire is a difficult task we have developed a model to detect forest fire combustion. Anyways to do it manually we need lot of man power so to overcome that we are implementing CNN (Convolutional Neural Network) Model, which is a deep learning technique to predict the fire in forest.</a:t>
            </a:r>
          </a:p>
          <a:p>
            <a:endParaRPr lang="en-IN" dirty="0"/>
          </a:p>
        </p:txBody>
      </p:sp>
    </p:spTree>
    <p:extLst>
      <p:ext uri="{BB962C8B-B14F-4D97-AF65-F5344CB8AC3E}">
        <p14:creationId xmlns:p14="http://schemas.microsoft.com/office/powerpoint/2010/main" val="244785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Problem Statement</a:t>
            </a:r>
            <a:endParaRPr lang="en-IN" b="1" dirty="0"/>
          </a:p>
        </p:txBody>
      </p:sp>
      <p:sp>
        <p:nvSpPr>
          <p:cNvPr id="3" name="Content Placeholder 2"/>
          <p:cNvSpPr>
            <a:spLocks noGrp="1"/>
          </p:cNvSpPr>
          <p:nvPr>
            <p:ph idx="1"/>
          </p:nvPr>
        </p:nvSpPr>
        <p:spPr/>
        <p:txBody>
          <a:bodyPr/>
          <a:lstStyle/>
          <a:p>
            <a:r>
              <a:rPr lang="en-IN" dirty="0"/>
              <a:t>By this project we are able to meet the main objectives of the client. The existing system does not make any detection of the fire of its own unless we place/have any sensors to identify them so, human has to waste their time to go and check around the forest. But new system which we are going to develop can predict the fire by using images developed by CNN (</a:t>
            </a:r>
            <a:r>
              <a:rPr lang="en-IN" dirty="0" err="1"/>
              <a:t>analyzing</a:t>
            </a:r>
            <a:r>
              <a:rPr lang="en-IN" dirty="0"/>
              <a:t> visual imagery). This can be very tedious and time consuming, resulting in users to refraining from using these applications for long periods of time. So, by using deep learning technique - CNN we are able to achieve the goal of our project.</a:t>
            </a:r>
          </a:p>
          <a:p>
            <a:endParaRPr lang="en-IN" dirty="0"/>
          </a:p>
        </p:txBody>
      </p:sp>
    </p:spTree>
    <p:extLst>
      <p:ext uri="{BB962C8B-B14F-4D97-AF65-F5344CB8AC3E}">
        <p14:creationId xmlns:p14="http://schemas.microsoft.com/office/powerpoint/2010/main" val="206239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Proposed Work</a:t>
            </a:r>
            <a:endParaRPr lang="en-IN" b="1" dirty="0"/>
          </a:p>
        </p:txBody>
      </p:sp>
      <p:sp>
        <p:nvSpPr>
          <p:cNvPr id="3" name="Content Placeholder 2"/>
          <p:cNvSpPr>
            <a:spLocks noGrp="1"/>
          </p:cNvSpPr>
          <p:nvPr>
            <p:ph idx="1"/>
          </p:nvPr>
        </p:nvSpPr>
        <p:spPr/>
        <p:txBody>
          <a:bodyPr/>
          <a:lstStyle/>
          <a:p>
            <a:r>
              <a:rPr lang="en-IN" dirty="0"/>
              <a:t>The proposed Forest Fire Prediction model is based on neural networks(CNN) incorporated to an alert system. The developmental approach of the proposed system includes two modules:</a:t>
            </a:r>
            <a:br>
              <a:rPr lang="en-IN" dirty="0"/>
            </a:br>
            <a:endParaRPr lang="en-IN" dirty="0"/>
          </a:p>
          <a:p>
            <a:pPr lvl="1"/>
            <a:r>
              <a:rPr lang="en-IN" dirty="0"/>
              <a:t>Forest Fire Identification: Identification of fire affected areas.</a:t>
            </a:r>
          </a:p>
          <a:p>
            <a:pPr lvl="1"/>
            <a:r>
              <a:rPr lang="en-IN" dirty="0"/>
              <a:t>Forest Fire Management: Remedial measures for Forest Fire is all about detecting where the fire initiated in the forest.</a:t>
            </a:r>
          </a:p>
        </p:txBody>
      </p:sp>
    </p:spTree>
    <p:extLst>
      <p:ext uri="{BB962C8B-B14F-4D97-AF65-F5344CB8AC3E}">
        <p14:creationId xmlns:p14="http://schemas.microsoft.com/office/powerpoint/2010/main" val="4083997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Workflow</a:t>
            </a:r>
            <a:endParaRPr lang="en-IN"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7491" y="193964"/>
            <a:ext cx="6719454" cy="6511635"/>
          </a:xfrm>
          <a:prstGeom prst="rect">
            <a:avLst/>
          </a:prstGeom>
          <a:noFill/>
          <a:ln>
            <a:noFill/>
          </a:ln>
        </p:spPr>
      </p:pic>
    </p:spTree>
    <p:extLst>
      <p:ext uri="{BB962C8B-B14F-4D97-AF65-F5344CB8AC3E}">
        <p14:creationId xmlns:p14="http://schemas.microsoft.com/office/powerpoint/2010/main" val="15448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Algorithm Used: CNN</a:t>
            </a:r>
            <a:endParaRPr lang="en-IN" b="1" dirty="0"/>
          </a:p>
        </p:txBody>
      </p:sp>
      <p:sp>
        <p:nvSpPr>
          <p:cNvPr id="3" name="Content Placeholder 2"/>
          <p:cNvSpPr>
            <a:spLocks noGrp="1"/>
          </p:cNvSpPr>
          <p:nvPr>
            <p:ph idx="1"/>
          </p:nvPr>
        </p:nvSpPr>
        <p:spPr/>
        <p:txBody>
          <a:bodyPr/>
          <a:lstStyle/>
          <a:p>
            <a:r>
              <a:rPr lang="en-IN" dirty="0"/>
              <a:t>In deep learning, a convolutional neural </a:t>
            </a:r>
            <a:r>
              <a:rPr lang="en-IN" dirty="0" smtClean="0"/>
              <a:t>network (CNN) </a:t>
            </a:r>
            <a:r>
              <a:rPr lang="en-IN" dirty="0"/>
              <a:t>is a class of deep neural networks, most commonly applied to </a:t>
            </a:r>
            <a:r>
              <a:rPr lang="en-IN" dirty="0" smtClean="0"/>
              <a:t>analysing </a:t>
            </a:r>
            <a:r>
              <a:rPr lang="en-IN" dirty="0"/>
              <a:t>visual imagery. They are also known as shift invariant or space invariant artificial neural networks, based on their shared-weights architecture and translation invariance </a:t>
            </a:r>
            <a:r>
              <a:rPr lang="en-IN" dirty="0" smtClean="0"/>
              <a:t>characteristics.</a:t>
            </a:r>
          </a:p>
          <a:p>
            <a:r>
              <a:rPr lang="en-IN" dirty="0" smtClean="0"/>
              <a:t>In this project we are going to detect using images, so we used CNN algorithm.</a:t>
            </a:r>
          </a:p>
        </p:txBody>
      </p:sp>
    </p:spTree>
    <p:extLst>
      <p:ext uri="{BB962C8B-B14F-4D97-AF65-F5344CB8AC3E}">
        <p14:creationId xmlns:p14="http://schemas.microsoft.com/office/powerpoint/2010/main" val="3625671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TotalTime>
  <Words>1056</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FOREST COBUSTION RECOGNITION USING AI</vt:lpstr>
      <vt:lpstr>Abstract</vt:lpstr>
      <vt:lpstr>Objective</vt:lpstr>
      <vt:lpstr>Introduction </vt:lpstr>
      <vt:lpstr>Overview</vt:lpstr>
      <vt:lpstr>Problem Statement</vt:lpstr>
      <vt:lpstr>Proposed Work</vt:lpstr>
      <vt:lpstr>Workflow</vt:lpstr>
      <vt:lpstr>Algorithm Used: CNN</vt:lpstr>
      <vt:lpstr>Result &amp; Discussion</vt:lpstr>
      <vt:lpstr>PowerPoint Presentation</vt:lpstr>
      <vt:lpstr>PowerPoint Presentation</vt:lpstr>
      <vt:lpstr>PowerPoint Presentation</vt:lpstr>
      <vt:lpstr>PowerPoint Presentation</vt:lpstr>
      <vt:lpstr>PowerPoint Presentation</vt:lpstr>
      <vt:lpstr>Conclusion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COBUSTION RECOGNITION USING AI</dc:title>
  <dc:creator>Sai Likhith Kotha</dc:creator>
  <cp:lastModifiedBy>Sai Likhith Kotha</cp:lastModifiedBy>
  <cp:revision>9</cp:revision>
  <dcterms:created xsi:type="dcterms:W3CDTF">2020-07-10T15:50:44Z</dcterms:created>
  <dcterms:modified xsi:type="dcterms:W3CDTF">2020-07-10T17:37:23Z</dcterms:modified>
</cp:coreProperties>
</file>